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doc" ContentType="application/msword"/>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3" d="100"/>
          <a:sy n="103" d="100"/>
        </p:scale>
        <p:origin x="-177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7EE457F-48AB-4BC3-9C3C-4C333615C652}" type="datetimeFigureOut">
              <a:rPr lang="fr-FR" smtClean="0"/>
              <a:t>07/11/2013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42DEE4-B89D-42EC-BC31-A452E26209CC}" type="slidenum">
              <a:rPr lang="fr-FR" smtClean="0"/>
              <a:t>‹N°›</a:t>
            </a:fld>
            <a:endParaRPr lang="fr-FR"/>
          </a:p>
        </p:txBody>
      </p:sp>
    </p:spTree>
    <p:extLst>
      <p:ext uri="{BB962C8B-B14F-4D97-AF65-F5344CB8AC3E}">
        <p14:creationId xmlns:p14="http://schemas.microsoft.com/office/powerpoint/2010/main" val="700091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49D9437-FB2F-584E-BAA7-5FC8B1497AD6}" type="slidenum">
              <a:rPr lang="fr-FR"/>
              <a:pPr eaLnBrk="1" hangingPunct="1"/>
              <a:t>2</a:t>
            </a:fld>
            <a:endParaRPr lang="fr-FR"/>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E2A644B0-E524-41C5-BF2C-A2861682ED90}" type="slidenum">
              <a:rPr lang="fr-FR" smtClean="0"/>
              <a:pPr eaLnBrk="1" hangingPunct="1"/>
              <a:t>13</a:t>
            </a:fld>
            <a:endParaRPr lang="fr-FR" smtClean="0"/>
          </a:p>
        </p:txBody>
      </p:sp>
      <p:sp>
        <p:nvSpPr>
          <p:cNvPr id="94211"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A19923AA-ED1C-47CB-90BA-DF8B3D02F26A}" type="slidenum">
              <a:rPr lang="fr-FR" sz="1200">
                <a:latin typeface="Calibri" pitchFamily="34" charset="0"/>
              </a:rPr>
              <a:pPr algn="r" eaLnBrk="1" hangingPunct="1"/>
              <a:t>13</a:t>
            </a:fld>
            <a:endParaRPr lang="fr-FR" sz="1200">
              <a:latin typeface="Calibri" pitchFamily="34" charset="0"/>
            </a:endParaRPr>
          </a:p>
        </p:txBody>
      </p:sp>
      <p:sp>
        <p:nvSpPr>
          <p:cNvPr id="94212" name="Rectangle 2"/>
          <p:cNvSpPr>
            <a:spLocks noGrp="1" noRot="1" noChangeAspect="1" noChangeArrowheads="1" noTextEdit="1"/>
          </p:cNvSpPr>
          <p:nvPr>
            <p:ph type="sldImg"/>
          </p:nvPr>
        </p:nvSpPr>
        <p:spPr>
          <a:ln/>
        </p:spPr>
      </p:sp>
      <p:sp>
        <p:nvSpPr>
          <p:cNvPr id="94213" name="Rectangle 3"/>
          <p:cNvSpPr>
            <a:spLocks noGrp="1" noChangeArrowheads="1"/>
          </p:cNvSpPr>
          <p:nvPr>
            <p:ph type="body" idx="1"/>
          </p:nvPr>
        </p:nvSpPr>
        <p:spPr>
          <a:xfrm>
            <a:off x="914400" y="4343400"/>
            <a:ext cx="5029200" cy="4114800"/>
          </a:xfrm>
          <a:noFill/>
        </p:spPr>
        <p:txBody>
          <a:bodyPr/>
          <a:lstStyle/>
          <a:p>
            <a:pPr eaLnBrk="1" hangingPunct="1">
              <a:spcBef>
                <a:spcPct val="0"/>
              </a:spcBef>
            </a:pPr>
            <a:endParaRPr lang="fr-FR"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2CE8E8AC-34EC-4A78-B78D-71D6309EACCE}" type="slidenum">
              <a:rPr lang="fr-FR"/>
              <a:pPr fontAlgn="base">
                <a:spcBef>
                  <a:spcPct val="0"/>
                </a:spcBef>
                <a:spcAft>
                  <a:spcPct val="0"/>
                </a:spcAft>
              </a:pPr>
              <a:t>15</a:t>
            </a:fld>
            <a:endParaRPr lang="fr-FR"/>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60"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076AE02-24D3-8449-8A49-4275C7838E88}" type="slidenum">
              <a:rPr lang="fr-FR"/>
              <a:pPr eaLnBrk="1" hangingPunct="1"/>
              <a:t>17</a:t>
            </a:fld>
            <a:endParaRPr lang="fr-FR"/>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FFC895B7-F314-8840-BAFB-4557224EB685}" type="slidenum">
              <a:rPr lang="fr-FR"/>
              <a:pPr eaLnBrk="1" hangingPunct="1"/>
              <a:t>18</a:t>
            </a:fld>
            <a:endParaRPr lang="fr-FR"/>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xfrm>
            <a:off x="914400" y="4343400"/>
            <a:ext cx="5029200" cy="4114800"/>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20F2C54-126A-EE44-BF10-A7C8E026D983}" type="slidenum">
              <a:rPr lang="fr-FR"/>
              <a:pPr eaLnBrk="1" hangingPunct="1"/>
              <a:t>19</a:t>
            </a:fld>
            <a:endParaRPr lang="fr-FR"/>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07CE00E-A44A-E04D-88B1-7653841C2809}" type="slidenum">
              <a:rPr lang="fr-FR"/>
              <a:pPr eaLnBrk="1" hangingPunct="1"/>
              <a:t>3</a:t>
            </a:fld>
            <a:endParaRPr lang="fr-FR"/>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0FA7076-6ADE-7D43-8D91-9520FF157BEE}" type="slidenum">
              <a:rPr lang="fr-FR"/>
              <a:pPr eaLnBrk="1" hangingPunct="1"/>
              <a:t>4</a:t>
            </a:fld>
            <a:endParaRPr lang="fr-FR"/>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FBD59CB4-A732-4143-9047-AA34C2B40FC5}" type="slidenum">
              <a:rPr lang="fr-FR"/>
              <a:pPr eaLnBrk="1" hangingPunct="1"/>
              <a:t>5</a:t>
            </a:fld>
            <a:endParaRPr lang="fr-FR"/>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eaLnBrk="1" hangingPunct="1"/>
            <a:endParaRPr lang="fr-F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1B57581-AC1E-4509-B634-4A074B2C1E92}" type="slidenum">
              <a:rPr lang="fr-FR" smtClean="0"/>
              <a:pPr eaLnBrk="1" hangingPunct="1"/>
              <a:t>8</a:t>
            </a:fld>
            <a:endParaRPr lang="fr-FR"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p:spPr>
        <p:txBody>
          <a:bodyPr/>
          <a:lstStyle/>
          <a:p>
            <a:pPr eaLnBrk="1" hangingPunct="1">
              <a:spcBef>
                <a:spcPct val="0"/>
              </a:spcBef>
            </a:pPr>
            <a:endParaRPr lang="fr-FR"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9DF5086D-A5A8-4EA0-9F6B-B07A9AA90BE8}" type="slidenum">
              <a:rPr lang="fr-FR" smtClean="0"/>
              <a:pPr eaLnBrk="1" hangingPunct="1"/>
              <a:t>9</a:t>
            </a:fld>
            <a:endParaRPr lang="fr-FR" smtClean="0"/>
          </a:p>
        </p:txBody>
      </p:sp>
      <p:sp>
        <p:nvSpPr>
          <p:cNvPr id="114690"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AE6E1A0B-80B1-44A4-8ECE-39DEBC71FF9A}" type="slidenum">
              <a:rPr lang="fr-FR" sz="1200">
                <a:latin typeface="+mn-lt"/>
              </a:rPr>
              <a:pPr algn="r">
                <a:defRPr/>
              </a:pPr>
              <a:t>9</a:t>
            </a:fld>
            <a:endParaRPr lang="fr-FR" sz="1200">
              <a:latin typeface="+mn-lt"/>
            </a:endParaRPr>
          </a:p>
        </p:txBody>
      </p:sp>
      <p:sp>
        <p:nvSpPr>
          <p:cNvPr id="91140" name="Rectangle 2"/>
          <p:cNvSpPr>
            <a:spLocks noGrp="1" noRot="1" noChangeAspect="1" noChangeArrowheads="1" noTextEdit="1"/>
          </p:cNvSpPr>
          <p:nvPr>
            <p:ph type="sldImg"/>
          </p:nvPr>
        </p:nvSpPr>
        <p:spPr>
          <a:ln/>
        </p:spPr>
      </p:sp>
      <p:sp>
        <p:nvSpPr>
          <p:cNvPr id="91141" name="Rectangle 3"/>
          <p:cNvSpPr>
            <a:spLocks noGrp="1" noChangeArrowheads="1"/>
          </p:cNvSpPr>
          <p:nvPr>
            <p:ph type="body" idx="1"/>
          </p:nvPr>
        </p:nvSpPr>
        <p:spPr>
          <a:xfrm>
            <a:off x="914400" y="4343400"/>
            <a:ext cx="5029200" cy="4114800"/>
          </a:xfrm>
          <a:noFill/>
        </p:spPr>
        <p:txBody>
          <a:bodyPr/>
          <a:lstStyle/>
          <a:p>
            <a:pPr eaLnBrk="1" hangingPunct="1">
              <a:spcBef>
                <a:spcPct val="0"/>
              </a:spcBef>
            </a:pPr>
            <a:endParaRPr lang="fr-FR"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199B2027-6DA1-442F-9411-04D6814E4210}" type="slidenum">
              <a:rPr lang="fr-FR" smtClean="0"/>
              <a:pPr eaLnBrk="1" hangingPunct="1"/>
              <a:t>10</a:t>
            </a:fld>
            <a:endParaRPr lang="fr-FR" smtClean="0"/>
          </a:p>
        </p:txBody>
      </p:sp>
      <p:sp>
        <p:nvSpPr>
          <p:cNvPr id="113666"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3C349AA2-1DE5-47C5-B6C0-EE0D56BC4D4D}" type="slidenum">
              <a:rPr lang="fr-FR" sz="1200">
                <a:latin typeface="+mn-lt"/>
              </a:rPr>
              <a:pPr algn="r">
                <a:defRPr/>
              </a:pPr>
              <a:t>10</a:t>
            </a:fld>
            <a:endParaRPr lang="fr-FR" sz="1200">
              <a:latin typeface="+mn-lt"/>
            </a:endParaRPr>
          </a:p>
        </p:txBody>
      </p:sp>
      <p:sp>
        <p:nvSpPr>
          <p:cNvPr id="90116" name="Rectangle 2"/>
          <p:cNvSpPr>
            <a:spLocks noGrp="1" noRot="1" noChangeAspect="1" noChangeArrowheads="1" noTextEdit="1"/>
          </p:cNvSpPr>
          <p:nvPr>
            <p:ph type="sldImg"/>
          </p:nvPr>
        </p:nvSpPr>
        <p:spPr>
          <a:xfrm>
            <a:off x="1146175" y="685800"/>
            <a:ext cx="4570413" cy="3429000"/>
          </a:xfrm>
          <a:ln/>
        </p:spPr>
      </p:sp>
      <p:sp>
        <p:nvSpPr>
          <p:cNvPr id="90117" name="Rectangle 3"/>
          <p:cNvSpPr>
            <a:spLocks noGrp="1" noChangeArrowheads="1"/>
          </p:cNvSpPr>
          <p:nvPr>
            <p:ph type="body" idx="1"/>
          </p:nvPr>
        </p:nvSpPr>
        <p:spPr>
          <a:xfrm>
            <a:off x="914400" y="4343400"/>
            <a:ext cx="5029200" cy="4114800"/>
          </a:xfrm>
          <a:noFill/>
        </p:spPr>
        <p:txBody>
          <a:bodyPr/>
          <a:lstStyle/>
          <a:p>
            <a:pPr eaLnBrk="1" hangingPunct="1">
              <a:spcBef>
                <a:spcPct val="0"/>
              </a:spcBef>
            </a:pPr>
            <a:endParaRPr lang="fr-FR"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a:noFill/>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B57D22D0-BE47-4B30-8191-25305FEB3BD6}" type="slidenum">
              <a:rPr lang="fr-FR" smtClean="0"/>
              <a:pPr eaLnBrk="1" hangingPunct="1"/>
              <a:t>11</a:t>
            </a:fld>
            <a:endParaRPr lang="fr-FR" smtClean="0"/>
          </a:p>
        </p:txBody>
      </p:sp>
      <p:sp>
        <p:nvSpPr>
          <p:cNvPr id="115714" name="Rectangle 7"/>
          <p:cNvSpPr txBox="1">
            <a:spLocks noGrp="1" noChangeArrowheads="1"/>
          </p:cNvSpPr>
          <p:nvPr/>
        </p:nvSpPr>
        <p:spPr bwMode="auto">
          <a:xfrm>
            <a:off x="3884613" y="8685213"/>
            <a:ext cx="2971800" cy="457200"/>
          </a:xfrm>
          <a:prstGeom prst="rect">
            <a:avLst/>
          </a:prstGeom>
          <a:noFill/>
          <a:ln>
            <a:miter lim="800000"/>
            <a:headEnd/>
            <a:tailEnd/>
          </a:ln>
        </p:spPr>
        <p:txBody>
          <a:bodyPr anchor="b"/>
          <a:lstStyle/>
          <a:p>
            <a:pPr algn="r">
              <a:defRPr/>
            </a:pPr>
            <a:fld id="{BBDA67EA-7A96-476A-BF69-B4CD1052330D}" type="slidenum">
              <a:rPr lang="fr-FR" sz="1200">
                <a:latin typeface="+mn-lt"/>
              </a:rPr>
              <a:pPr algn="r">
                <a:defRPr/>
              </a:pPr>
              <a:t>11</a:t>
            </a:fld>
            <a:endParaRPr lang="fr-FR" sz="1200">
              <a:latin typeface="+mn-lt"/>
            </a:endParaRPr>
          </a:p>
        </p:txBody>
      </p:sp>
      <p:sp>
        <p:nvSpPr>
          <p:cNvPr id="92164" name="Rectangle 2"/>
          <p:cNvSpPr>
            <a:spLocks noGrp="1" noRot="1" noChangeAspect="1" noChangeArrowheads="1" noTextEdit="1"/>
          </p:cNvSpPr>
          <p:nvPr>
            <p:ph type="sldImg"/>
          </p:nvPr>
        </p:nvSpPr>
        <p:spPr>
          <a:ln/>
        </p:spPr>
      </p:sp>
      <p:sp>
        <p:nvSpPr>
          <p:cNvPr id="92165" name="Rectangle 3"/>
          <p:cNvSpPr>
            <a:spLocks noGrp="1" noChangeArrowheads="1"/>
          </p:cNvSpPr>
          <p:nvPr>
            <p:ph type="body" idx="1"/>
          </p:nvPr>
        </p:nvSpPr>
        <p:spPr>
          <a:xfrm>
            <a:off x="914400" y="4343400"/>
            <a:ext cx="5029200" cy="4114800"/>
          </a:xfrm>
          <a:noFill/>
        </p:spPr>
        <p:txBody>
          <a:bodyPr/>
          <a:lstStyle/>
          <a:p>
            <a:pPr eaLnBrk="1" hangingPunct="1">
              <a:spcBef>
                <a:spcPct val="0"/>
              </a:spcBef>
            </a:pPr>
            <a:endParaRPr lang="fr-FR"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p>
            <a:pPr>
              <a:defRPr/>
            </a:pPr>
            <a:fld id="{43C6FCA6-DB9A-43D2-B8F0-B152A3652C43}" type="slidenum">
              <a:rPr lang="fr-FR" smtClean="0"/>
              <a:pPr>
                <a:defRPr/>
              </a:pPr>
              <a:t>12</a:t>
            </a:fld>
            <a:endParaRPr lang="fr-FR" smtClean="0"/>
          </a:p>
        </p:txBody>
      </p:sp>
      <p:sp>
        <p:nvSpPr>
          <p:cNvPr id="7" name="Rectangle 7"/>
          <p:cNvSpPr txBox="1">
            <a:spLocks noGrp="1" noChangeArrowheads="1"/>
          </p:cNvSpPr>
          <p:nvPr/>
        </p:nvSpPr>
        <p:spPr>
          <a:xfrm>
            <a:off x="3884613" y="8685213"/>
            <a:ext cx="2971800" cy="457200"/>
          </a:xfrm>
          <a:prstGeom prst="rect">
            <a:avLst/>
          </a:prstGeom>
          <a:noFill/>
        </p:spPr>
        <p:txBody>
          <a:bodyPr anchor="b"/>
          <a:lstStyle/>
          <a:p>
            <a:pPr algn="r" fontAlgn="auto">
              <a:spcBef>
                <a:spcPts val="0"/>
              </a:spcBef>
              <a:spcAft>
                <a:spcPts val="0"/>
              </a:spcAft>
              <a:defRPr/>
            </a:pPr>
            <a:fld id="{FF479E28-3B1D-4064-8F01-0C57898AD4C8}" type="slidenum">
              <a:rPr lang="fr-FR" sz="1200">
                <a:latin typeface="+mn-lt"/>
              </a:rPr>
              <a:pPr algn="r" fontAlgn="auto">
                <a:spcBef>
                  <a:spcPts val="0"/>
                </a:spcBef>
                <a:spcAft>
                  <a:spcPts val="0"/>
                </a:spcAft>
                <a:defRPr/>
              </a:pPr>
              <a:t>12</a:t>
            </a:fld>
            <a:endParaRPr lang="fr-FR" sz="1200">
              <a:latin typeface="+mn-lt"/>
            </a:endParaRPr>
          </a:p>
        </p:txBody>
      </p:sp>
      <p:sp>
        <p:nvSpPr>
          <p:cNvPr id="13619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fr-FR"/>
          </a:p>
        </p:txBody>
      </p:sp>
      <p:sp>
        <p:nvSpPr>
          <p:cNvPr id="4" name="Espace réservé de la date 3"/>
          <p:cNvSpPr>
            <a:spLocks noGrp="1"/>
          </p:cNvSpPr>
          <p:nvPr>
            <p:ph type="dt" sz="half" idx="10"/>
          </p:nvPr>
        </p:nvSpPr>
        <p:spPr/>
        <p:txBody>
          <a:bodyPr/>
          <a:lstStyle/>
          <a:p>
            <a:fld id="{AC0299FD-8FC1-4B70-A0E9-E78D38228AB8}" type="datetimeFigureOut">
              <a:rPr lang="fr-FR" smtClean="0"/>
              <a:t>07/11/2013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2837831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0299FD-8FC1-4B70-A0E9-E78D38228AB8}" type="datetimeFigureOut">
              <a:rPr lang="fr-FR" smtClean="0"/>
              <a:t>07/11/2013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18579142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0299FD-8FC1-4B70-A0E9-E78D38228AB8}" type="datetimeFigureOut">
              <a:rPr lang="fr-FR" smtClean="0"/>
              <a:t>07/11/2013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10143730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u">
    <p:spTree>
      <p:nvGrpSpPr>
        <p:cNvPr id="1" name=""/>
        <p:cNvGrpSpPr/>
        <p:nvPr/>
      </p:nvGrpSpPr>
      <p:grpSpPr>
        <a:xfrm>
          <a:off x="0" y="0"/>
          <a:ext cx="0" cy="0"/>
          <a:chOff x="0" y="0"/>
          <a:chExt cx="0" cy="0"/>
        </a:xfrm>
      </p:grpSpPr>
      <p:sp>
        <p:nvSpPr>
          <p:cNvPr id="2" name="Espace réservé du contenu 1"/>
          <p:cNvSpPr>
            <a:spLocks noGrp="1"/>
          </p:cNvSpPr>
          <p:nvPr>
            <p:ph/>
          </p:nvPr>
        </p:nvSpPr>
        <p:spPr>
          <a:xfrm>
            <a:off x="457200" y="274638"/>
            <a:ext cx="8229600" cy="5856287"/>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3" name="Rectangle 9"/>
          <p:cNvSpPr>
            <a:spLocks noGrp="1" noChangeArrowheads="1"/>
          </p:cNvSpPr>
          <p:nvPr>
            <p:ph type="dt" sz="half" idx="10"/>
          </p:nvPr>
        </p:nvSpPr>
        <p:spPr>
          <a:ln/>
        </p:spPr>
        <p:txBody>
          <a:bodyPr/>
          <a:lstStyle>
            <a:lvl1pPr>
              <a:defRPr/>
            </a:lvl1pPr>
          </a:lstStyle>
          <a:p>
            <a:pPr>
              <a:defRPr/>
            </a:pPr>
            <a:endParaRPr lang="fr-FR"/>
          </a:p>
        </p:txBody>
      </p:sp>
      <p:sp>
        <p:nvSpPr>
          <p:cNvPr id="4" name="Rectangle 10"/>
          <p:cNvSpPr>
            <a:spLocks noGrp="1" noChangeArrowheads="1"/>
          </p:cNvSpPr>
          <p:nvPr>
            <p:ph type="ftr" sz="quarter" idx="11"/>
          </p:nvPr>
        </p:nvSpPr>
        <p:spPr>
          <a:ln/>
        </p:spPr>
        <p:txBody>
          <a:bodyPr/>
          <a:lstStyle>
            <a:lvl1pPr>
              <a:defRPr/>
            </a:lvl1pPr>
          </a:lstStyle>
          <a:p>
            <a:pPr>
              <a:defRPr/>
            </a:pPr>
            <a:endParaRPr lang="fr-FR"/>
          </a:p>
        </p:txBody>
      </p:sp>
      <p:sp>
        <p:nvSpPr>
          <p:cNvPr id="5" name="Rectangle 11"/>
          <p:cNvSpPr>
            <a:spLocks noGrp="1" noChangeArrowheads="1"/>
          </p:cNvSpPr>
          <p:nvPr>
            <p:ph type="sldNum" sz="quarter" idx="12"/>
          </p:nvPr>
        </p:nvSpPr>
        <p:spPr>
          <a:ln/>
        </p:spPr>
        <p:txBody>
          <a:bodyPr/>
          <a:lstStyle>
            <a:lvl1pPr>
              <a:defRPr/>
            </a:lvl1pPr>
          </a:lstStyle>
          <a:p>
            <a:fld id="{D052866A-6434-6249-A665-0801897F070C}" type="slidenum">
              <a:rPr lang="fr-FR"/>
              <a:pPr/>
              <a:t>‹N°›</a:t>
            </a:fld>
            <a:endParaRPr lang="fr-FR"/>
          </a:p>
        </p:txBody>
      </p:sp>
    </p:spTree>
    <p:extLst>
      <p:ext uri="{BB962C8B-B14F-4D97-AF65-F5344CB8AC3E}">
        <p14:creationId xmlns:p14="http://schemas.microsoft.com/office/powerpoint/2010/main" val="315223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AC0299FD-8FC1-4B70-A0E9-E78D38228AB8}" type="datetimeFigureOut">
              <a:rPr lang="fr-FR" smtClean="0"/>
              <a:t>07/11/2013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2166987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Modifiez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AC0299FD-8FC1-4B70-A0E9-E78D38228AB8}" type="datetimeFigureOut">
              <a:rPr lang="fr-FR" smtClean="0"/>
              <a:t>07/11/2013</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1892345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AC0299FD-8FC1-4B70-A0E9-E78D38228AB8}" type="datetimeFigureOut">
              <a:rPr lang="fr-FR" smtClean="0"/>
              <a:t>07/11/2013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26500990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AC0299FD-8FC1-4B70-A0E9-E78D38228AB8}" type="datetimeFigureOut">
              <a:rPr lang="fr-FR" smtClean="0"/>
              <a:t>07/11/2013</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19715229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fr-FR"/>
          </a:p>
        </p:txBody>
      </p:sp>
      <p:sp>
        <p:nvSpPr>
          <p:cNvPr id="3" name="Espace réservé de la date 2"/>
          <p:cNvSpPr>
            <a:spLocks noGrp="1"/>
          </p:cNvSpPr>
          <p:nvPr>
            <p:ph type="dt" sz="half" idx="10"/>
          </p:nvPr>
        </p:nvSpPr>
        <p:spPr/>
        <p:txBody>
          <a:bodyPr/>
          <a:lstStyle/>
          <a:p>
            <a:fld id="{AC0299FD-8FC1-4B70-A0E9-E78D38228AB8}" type="datetimeFigureOut">
              <a:rPr lang="fr-FR" smtClean="0"/>
              <a:t>07/11/2013</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6710375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AC0299FD-8FC1-4B70-A0E9-E78D38228AB8}" type="datetimeFigureOut">
              <a:rPr lang="fr-FR" smtClean="0"/>
              <a:t>07/11/2013</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10688792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Modifiez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C0299FD-8FC1-4B70-A0E9-E78D38228AB8}" type="datetimeFigureOut">
              <a:rPr lang="fr-FR" smtClean="0"/>
              <a:t>07/11/2013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22151854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Modifiez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AC0299FD-8FC1-4B70-A0E9-E78D38228AB8}" type="datetimeFigureOut">
              <a:rPr lang="fr-FR" smtClean="0"/>
              <a:t>07/11/2013</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7A4272F2-405A-4103-A7C5-F286DB8AD07B}" type="slidenum">
              <a:rPr lang="fr-FR" smtClean="0"/>
              <a:t>‹N°›</a:t>
            </a:fld>
            <a:endParaRPr lang="fr-FR"/>
          </a:p>
        </p:txBody>
      </p:sp>
    </p:spTree>
    <p:extLst>
      <p:ext uri="{BB962C8B-B14F-4D97-AF65-F5344CB8AC3E}">
        <p14:creationId xmlns:p14="http://schemas.microsoft.com/office/powerpoint/2010/main" val="7557807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Modifiez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C0299FD-8FC1-4B70-A0E9-E78D38228AB8}" type="datetimeFigureOut">
              <a:rPr lang="fr-FR" smtClean="0"/>
              <a:t>07/11/2013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4272F2-405A-4103-A7C5-F286DB8AD07B}" type="slidenum">
              <a:rPr lang="fr-FR" smtClean="0"/>
              <a:t>‹N°›</a:t>
            </a:fld>
            <a:endParaRPr lang="fr-FR"/>
          </a:p>
        </p:txBody>
      </p:sp>
    </p:spTree>
    <p:extLst>
      <p:ext uri="{BB962C8B-B14F-4D97-AF65-F5344CB8AC3E}">
        <p14:creationId xmlns:p14="http://schemas.microsoft.com/office/powerpoint/2010/main" val="23782043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18.wmf"/><Relationship Id="rId5" Type="http://schemas.openxmlformats.org/officeDocument/2006/relationships/oleObject" Target="../embeddings/Microsoft_Word_97_-_2003_Document3.doc"/><Relationship Id="rId4" Type="http://schemas.openxmlformats.org/officeDocument/2006/relationships/oleObject" Target="../embeddings/oleObject3.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23.png"/><Relationship Id="rId5" Type="http://schemas.openxmlformats.org/officeDocument/2006/relationships/image" Target="../media/image22.jpeg"/><Relationship Id="rId4" Type="http://schemas.openxmlformats.org/officeDocument/2006/relationships/image" Target="../media/image21.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image" Target="../media/image29.png"/><Relationship Id="rId4" Type="http://schemas.openxmlformats.org/officeDocument/2006/relationships/image" Target="../media/image28.wmf"/></Relationships>
</file>

<file path=ppt/slides/_rels/slide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png"/><Relationship Id="rId5" Type="http://schemas.openxmlformats.org/officeDocument/2006/relationships/notesSlide" Target="../notesSlides/notesSlide1.xml"/><Relationship Id="rId4"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slideLayout" Target="../slideLayouts/slideLayout7.xml"/><Relationship Id="rId5" Type="http://schemas.openxmlformats.org/officeDocument/2006/relationships/image" Target="../media/image35.emf"/><Relationship Id="rId4" Type="http://schemas.openxmlformats.org/officeDocument/2006/relationships/image" Target="../media/image34.emf"/></Relationships>
</file>

<file path=ppt/slides/_rels/slide23.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6.xml"/><Relationship Id="rId7" Type="http://schemas.openxmlformats.org/officeDocument/2006/relationships/image" Target="../media/image3.pn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2.xml"/><Relationship Id="rId5" Type="http://schemas.openxmlformats.org/officeDocument/2006/relationships/slideLayout" Target="../slideLayouts/slideLayout12.xml"/><Relationship Id="rId10" Type="http://schemas.openxmlformats.org/officeDocument/2006/relationships/image" Target="../media/image6.png"/><Relationship Id="rId4" Type="http://schemas.openxmlformats.org/officeDocument/2006/relationships/tags" Target="../tags/tag7.xml"/><Relationship Id="rId9"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oleObject" Target="../embeddings/Microsoft_Word_97_-_2003_Document2.doc"/><Relationship Id="rId3" Type="http://schemas.openxmlformats.org/officeDocument/2006/relationships/notesSlide" Target="../notesSlides/notesSlide6.xml"/><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14.wmf"/><Relationship Id="rId5" Type="http://schemas.openxmlformats.org/officeDocument/2006/relationships/oleObject" Target="../embeddings/Microsoft_Word_97_-_2003_Document1.doc"/><Relationship Id="rId10" Type="http://schemas.openxmlformats.org/officeDocument/2006/relationships/image" Target="../media/image16.png"/><Relationship Id="rId4" Type="http://schemas.openxmlformats.org/officeDocument/2006/relationships/oleObject" Target="../embeddings/oleObject1.bin"/><Relationship Id="rId9" Type="http://schemas.openxmlformats.org/officeDocument/2006/relationships/image" Target="../media/image1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01896" y="609170"/>
            <a:ext cx="8229600" cy="4484874"/>
          </a:xfrm>
        </p:spPr>
        <p:txBody>
          <a:bodyPr>
            <a:normAutofit/>
          </a:bodyPr>
          <a:lstStyle/>
          <a:p>
            <a:pPr marL="0" indent="0">
              <a:lnSpc>
                <a:spcPct val="90000"/>
              </a:lnSpc>
            </a:pPr>
            <a:r>
              <a:rPr lang="fr-FR" sz="4000" b="1" dirty="0" smtClean="0"/>
              <a:t>Part </a:t>
            </a:r>
            <a:r>
              <a:rPr lang="fr-FR" sz="4000" b="1" dirty="0"/>
              <a:t>B </a:t>
            </a:r>
            <a:r>
              <a:rPr lang="fr-FR" sz="4000" b="1" dirty="0" smtClean="0"/>
              <a:t/>
            </a:r>
            <a:br>
              <a:rPr lang="fr-FR" sz="4000" b="1" dirty="0" smtClean="0"/>
            </a:br>
            <a:r>
              <a:rPr lang="fr-FR" sz="4000" b="1" dirty="0" smtClean="0">
                <a:solidFill>
                  <a:srgbClr val="FF6600"/>
                </a:solidFill>
              </a:rPr>
              <a:t>Imaging </a:t>
            </a:r>
            <a:r>
              <a:rPr lang="fr-FR" sz="4000" b="1" dirty="0" err="1" smtClean="0">
                <a:solidFill>
                  <a:srgbClr val="FF6600"/>
                </a:solidFill>
              </a:rPr>
              <a:t>inside</a:t>
            </a:r>
            <a:r>
              <a:rPr lang="fr-FR" sz="4000" b="1" dirty="0" smtClean="0">
                <a:solidFill>
                  <a:srgbClr val="FF6600"/>
                </a:solidFill>
              </a:rPr>
              <a:t> </a:t>
            </a:r>
            <a:r>
              <a:rPr lang="fr-FR" sz="4000" b="1" dirty="0" err="1" smtClean="0">
                <a:solidFill>
                  <a:srgbClr val="FF6600"/>
                </a:solidFill>
              </a:rPr>
              <a:t>random</a:t>
            </a:r>
            <a:r>
              <a:rPr lang="fr-FR" sz="4000" b="1" dirty="0" smtClean="0">
                <a:solidFill>
                  <a:srgbClr val="FF6600"/>
                </a:solidFill>
              </a:rPr>
              <a:t> media</a:t>
            </a:r>
            <a:r>
              <a:rPr lang="fr-FR" sz="4000" b="1" dirty="0"/>
              <a:t/>
            </a:r>
            <a:br>
              <a:rPr lang="fr-FR" sz="4000" b="1" dirty="0"/>
            </a:br>
            <a:r>
              <a:rPr lang="fr-FR" sz="4000" b="1" dirty="0" smtClean="0"/>
              <a:t>the </a:t>
            </a:r>
            <a:r>
              <a:rPr lang="fr-FR" sz="4000" b="1" dirty="0" err="1" smtClean="0"/>
              <a:t>resolution</a:t>
            </a:r>
            <a:r>
              <a:rPr lang="fr-FR" sz="4000" b="1" dirty="0" smtClean="0"/>
              <a:t> challenge:</a:t>
            </a:r>
            <a:br>
              <a:rPr lang="fr-FR" sz="4000" b="1" dirty="0" smtClean="0"/>
            </a:br>
            <a:r>
              <a:rPr lang="fr-FR" sz="4000" b="1" dirty="0" smtClean="0"/>
              <a:t> </a:t>
            </a:r>
            <a:r>
              <a:rPr lang="fr-FR" sz="4000" b="1" dirty="0" err="1" smtClean="0"/>
              <a:t>mean</a:t>
            </a:r>
            <a:r>
              <a:rPr lang="fr-FR" sz="4000" b="1" dirty="0" smtClean="0"/>
              <a:t> free </a:t>
            </a:r>
            <a:r>
              <a:rPr lang="fr-FR" sz="4000" b="1" dirty="0" err="1" smtClean="0"/>
              <a:t>path</a:t>
            </a:r>
            <a:r>
              <a:rPr lang="fr-FR" sz="4000" b="1" dirty="0" smtClean="0"/>
              <a:t>?</a:t>
            </a:r>
            <a:br>
              <a:rPr lang="fr-FR" sz="4000" b="1" dirty="0" smtClean="0"/>
            </a:br>
            <a:r>
              <a:rPr lang="fr-FR" sz="4000" b="1" dirty="0" smtClean="0"/>
              <a:t> </a:t>
            </a:r>
            <a:r>
              <a:rPr lang="fr-FR" sz="4000" b="1" dirty="0" err="1" smtClean="0"/>
              <a:t>wave</a:t>
            </a:r>
            <a:r>
              <a:rPr lang="fr-FR" sz="4000" b="1" dirty="0" smtClean="0"/>
              <a:t> </a:t>
            </a:r>
            <a:r>
              <a:rPr lang="fr-FR" sz="4000" b="1" dirty="0" err="1" smtClean="0"/>
              <a:t>length</a:t>
            </a:r>
            <a:r>
              <a:rPr lang="fr-FR" sz="4000" b="1" dirty="0" smtClean="0"/>
              <a:t>?</a:t>
            </a:r>
            <a:r>
              <a:rPr lang="fr-FR" b="1" dirty="0"/>
              <a:t/>
            </a:r>
            <a:br>
              <a:rPr lang="fr-FR" b="1" dirty="0"/>
            </a:br>
            <a:r>
              <a:rPr lang="fr-FR" b="1" dirty="0" smtClean="0"/>
              <a:t>Or super </a:t>
            </a:r>
            <a:r>
              <a:rPr lang="fr-FR" b="1" dirty="0" err="1" smtClean="0"/>
              <a:t>resolution</a:t>
            </a:r>
            <a:r>
              <a:rPr lang="fr-FR" b="1" dirty="0" smtClean="0"/>
              <a:t>?</a:t>
            </a:r>
            <a:endParaRPr lang="fr-FR" dirty="0"/>
          </a:p>
        </p:txBody>
      </p:sp>
    </p:spTree>
    <p:extLst>
      <p:ext uri="{BB962C8B-B14F-4D97-AF65-F5344CB8AC3E}">
        <p14:creationId xmlns:p14="http://schemas.microsoft.com/office/powerpoint/2010/main" val="11524257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ChangeArrowheads="1"/>
          </p:cNvSpPr>
          <p:nvPr/>
        </p:nvSpPr>
        <p:spPr bwMode="auto">
          <a:xfrm>
            <a:off x="2220913" y="2436813"/>
            <a:ext cx="609600" cy="14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5843" name="Rectangle 3"/>
          <p:cNvSpPr>
            <a:spLocks noChangeArrowheads="1"/>
          </p:cNvSpPr>
          <p:nvPr/>
        </p:nvSpPr>
        <p:spPr bwMode="auto">
          <a:xfrm>
            <a:off x="1581150" y="2209800"/>
            <a:ext cx="704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2000">
                <a:solidFill>
                  <a:srgbClr val="000000"/>
                </a:solidFill>
                <a:latin typeface="Times New Roman" pitchFamily="18" charset="0"/>
              </a:rPr>
              <a:t>Source</a:t>
            </a:r>
            <a:endParaRPr lang="fr-FR" sz="2000">
              <a:latin typeface="Times New Roman" pitchFamily="18" charset="0"/>
            </a:endParaRPr>
          </a:p>
        </p:txBody>
      </p:sp>
      <p:sp>
        <p:nvSpPr>
          <p:cNvPr id="35844" name="Oval 4"/>
          <p:cNvSpPr>
            <a:spLocks noChangeAspect="1" noChangeArrowheads="1"/>
          </p:cNvSpPr>
          <p:nvPr/>
        </p:nvSpPr>
        <p:spPr bwMode="auto">
          <a:xfrm>
            <a:off x="2411413" y="2379663"/>
            <a:ext cx="107950" cy="60325"/>
          </a:xfrm>
          <a:prstGeom prst="ellipse">
            <a:avLst/>
          </a:prstGeom>
          <a:solidFill>
            <a:srgbClr val="0000FF"/>
          </a:solidFill>
          <a:ln w="9525">
            <a:solidFill>
              <a:srgbClr val="0000FF"/>
            </a:solidFill>
            <a:round/>
            <a:headEnd/>
            <a:tailEnd/>
          </a:ln>
        </p:spPr>
        <p:txBody>
          <a:bodyPr/>
          <a:lstStyle/>
          <a:p>
            <a:endParaRPr lang="en-US">
              <a:latin typeface="Calibri" pitchFamily="34" charset="0"/>
            </a:endParaRPr>
          </a:p>
        </p:txBody>
      </p:sp>
      <p:grpSp>
        <p:nvGrpSpPr>
          <p:cNvPr id="2" name="Group 5"/>
          <p:cNvGrpSpPr>
            <a:grpSpLocks/>
          </p:cNvGrpSpPr>
          <p:nvPr/>
        </p:nvGrpSpPr>
        <p:grpSpPr bwMode="auto">
          <a:xfrm>
            <a:off x="2970213" y="2093913"/>
            <a:ext cx="674687" cy="620712"/>
            <a:chOff x="1871" y="1319"/>
            <a:chExt cx="425" cy="391"/>
          </a:xfrm>
        </p:grpSpPr>
        <p:sp>
          <p:nvSpPr>
            <p:cNvPr id="36544" name="Freeform 6"/>
            <p:cNvSpPr>
              <a:spLocks/>
            </p:cNvSpPr>
            <p:nvPr/>
          </p:nvSpPr>
          <p:spPr bwMode="auto">
            <a:xfrm>
              <a:off x="2055" y="1368"/>
              <a:ext cx="57" cy="167"/>
            </a:xfrm>
            <a:custGeom>
              <a:avLst/>
              <a:gdLst>
                <a:gd name="T0" fmla="*/ 0 w 43"/>
                <a:gd name="T1" fmla="*/ 0 h 222"/>
                <a:gd name="T2" fmla="*/ 400 w 43"/>
                <a:gd name="T3" fmla="*/ 2 h 222"/>
                <a:gd name="T4" fmla="*/ 665 w 43"/>
                <a:gd name="T5" fmla="*/ 4 h 222"/>
                <a:gd name="T6" fmla="*/ 817 w 43"/>
                <a:gd name="T7" fmla="*/ 6 h 222"/>
                <a:gd name="T8" fmla="*/ 966 w 43"/>
                <a:gd name="T9" fmla="*/ 6 h 222"/>
                <a:gd name="T10" fmla="*/ 966 w 43"/>
                <a:gd name="T11" fmla="*/ 8 h 222"/>
                <a:gd name="T12" fmla="*/ 966 w 43"/>
                <a:gd name="T13" fmla="*/ 9 h 222"/>
                <a:gd name="T14" fmla="*/ 966 w 43"/>
                <a:gd name="T15" fmla="*/ 10 h 22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222"/>
                <a:gd name="T26" fmla="*/ 43 w 43"/>
                <a:gd name="T27" fmla="*/ 222 h 2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222">
                  <a:moveTo>
                    <a:pt x="0" y="0"/>
                  </a:moveTo>
                  <a:lnTo>
                    <a:pt x="18" y="48"/>
                  </a:lnTo>
                  <a:lnTo>
                    <a:pt x="30" y="84"/>
                  </a:lnTo>
                  <a:lnTo>
                    <a:pt x="37" y="126"/>
                  </a:lnTo>
                  <a:lnTo>
                    <a:pt x="43" y="144"/>
                  </a:lnTo>
                  <a:lnTo>
                    <a:pt x="43" y="180"/>
                  </a:lnTo>
                  <a:lnTo>
                    <a:pt x="43" y="204"/>
                  </a:lnTo>
                  <a:lnTo>
                    <a:pt x="43" y="222"/>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6545" name="Freeform 7"/>
            <p:cNvSpPr>
              <a:spLocks/>
            </p:cNvSpPr>
            <p:nvPr/>
          </p:nvSpPr>
          <p:spPr bwMode="auto">
            <a:xfrm>
              <a:off x="1991" y="1535"/>
              <a:ext cx="121" cy="175"/>
            </a:xfrm>
            <a:custGeom>
              <a:avLst/>
              <a:gdLst>
                <a:gd name="T0" fmla="*/ 2096 w 91"/>
                <a:gd name="T1" fmla="*/ 0 h 234"/>
                <a:gd name="T2" fmla="*/ 1945 w 91"/>
                <a:gd name="T3" fmla="*/ 1 h 234"/>
                <a:gd name="T4" fmla="*/ 1945 w 91"/>
                <a:gd name="T5" fmla="*/ 1 h 234"/>
                <a:gd name="T6" fmla="*/ 1782 w 91"/>
                <a:gd name="T7" fmla="*/ 3 h 234"/>
                <a:gd name="T8" fmla="*/ 1662 w 91"/>
                <a:gd name="T9" fmla="*/ 4 h 234"/>
                <a:gd name="T10" fmla="*/ 1375 w 91"/>
                <a:gd name="T11" fmla="*/ 5 h 234"/>
                <a:gd name="T12" fmla="*/ 1250 w 91"/>
                <a:gd name="T13" fmla="*/ 5 h 234"/>
                <a:gd name="T14" fmla="*/ 827 w 91"/>
                <a:gd name="T15" fmla="*/ 7 h 234"/>
                <a:gd name="T16" fmla="*/ 557 w 91"/>
                <a:gd name="T17" fmla="*/ 7 h 234"/>
                <a:gd name="T18" fmla="*/ 0 w 91"/>
                <a:gd name="T19" fmla="*/ 10 h 234"/>
                <a:gd name="T20" fmla="*/ 0 w 91"/>
                <a:gd name="T21" fmla="*/ 9 h 234"/>
                <a:gd name="T22" fmla="*/ 0 w 91"/>
                <a:gd name="T23" fmla="*/ 9 h 2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
                <a:gd name="T37" fmla="*/ 0 h 234"/>
                <a:gd name="T38" fmla="*/ 91 w 91"/>
                <a:gd name="T39" fmla="*/ 234 h 2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 h="234">
                  <a:moveTo>
                    <a:pt x="91" y="0"/>
                  </a:moveTo>
                  <a:lnTo>
                    <a:pt x="85" y="18"/>
                  </a:lnTo>
                  <a:lnTo>
                    <a:pt x="85" y="42"/>
                  </a:lnTo>
                  <a:lnTo>
                    <a:pt x="78" y="72"/>
                  </a:lnTo>
                  <a:lnTo>
                    <a:pt x="72" y="96"/>
                  </a:lnTo>
                  <a:lnTo>
                    <a:pt x="60" y="120"/>
                  </a:lnTo>
                  <a:lnTo>
                    <a:pt x="54" y="144"/>
                  </a:lnTo>
                  <a:lnTo>
                    <a:pt x="36" y="174"/>
                  </a:lnTo>
                  <a:lnTo>
                    <a:pt x="24" y="198"/>
                  </a:lnTo>
                  <a:lnTo>
                    <a:pt x="0" y="234"/>
                  </a:lnTo>
                  <a:lnTo>
                    <a:pt x="0" y="228"/>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36546" name="Group 8"/>
            <p:cNvGrpSpPr>
              <a:grpSpLocks/>
            </p:cNvGrpSpPr>
            <p:nvPr/>
          </p:nvGrpSpPr>
          <p:grpSpPr bwMode="auto">
            <a:xfrm>
              <a:off x="1895" y="1355"/>
              <a:ext cx="104" cy="319"/>
              <a:chOff x="1431" y="2028"/>
              <a:chExt cx="78" cy="426"/>
            </a:xfrm>
          </p:grpSpPr>
          <p:sp>
            <p:nvSpPr>
              <p:cNvPr id="36558" name="Freeform 9"/>
              <p:cNvSpPr>
                <a:spLocks/>
              </p:cNvSpPr>
              <p:nvPr/>
            </p:nvSpPr>
            <p:spPr bwMode="auto">
              <a:xfrm>
                <a:off x="1473" y="2088"/>
                <a:ext cx="36" cy="288"/>
              </a:xfrm>
              <a:custGeom>
                <a:avLst/>
                <a:gdLst>
                  <a:gd name="T0" fmla="*/ 0 w 36"/>
                  <a:gd name="T1" fmla="*/ 0 h 288"/>
                  <a:gd name="T2" fmla="*/ 12 w 36"/>
                  <a:gd name="T3" fmla="*/ 30 h 288"/>
                  <a:gd name="T4" fmla="*/ 24 w 36"/>
                  <a:gd name="T5" fmla="*/ 54 h 288"/>
                  <a:gd name="T6" fmla="*/ 30 w 36"/>
                  <a:gd name="T7" fmla="*/ 78 h 288"/>
                  <a:gd name="T8" fmla="*/ 30 w 36"/>
                  <a:gd name="T9" fmla="*/ 108 h 288"/>
                  <a:gd name="T10" fmla="*/ 36 w 36"/>
                  <a:gd name="T11" fmla="*/ 138 h 288"/>
                  <a:gd name="T12" fmla="*/ 36 w 36"/>
                  <a:gd name="T13" fmla="*/ 156 h 288"/>
                  <a:gd name="T14" fmla="*/ 36 w 36"/>
                  <a:gd name="T15" fmla="*/ 186 h 288"/>
                  <a:gd name="T16" fmla="*/ 30 w 36"/>
                  <a:gd name="T17" fmla="*/ 216 h 288"/>
                  <a:gd name="T18" fmla="*/ 24 w 36"/>
                  <a:gd name="T19" fmla="*/ 246 h 288"/>
                  <a:gd name="T20" fmla="*/ 12 w 36"/>
                  <a:gd name="T21" fmla="*/ 270 h 288"/>
                  <a:gd name="T22" fmla="*/ 6 w 36"/>
                  <a:gd name="T23" fmla="*/ 288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88"/>
                  <a:gd name="T38" fmla="*/ 36 w 36"/>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88">
                    <a:moveTo>
                      <a:pt x="0" y="0"/>
                    </a:moveTo>
                    <a:lnTo>
                      <a:pt x="12" y="30"/>
                    </a:lnTo>
                    <a:lnTo>
                      <a:pt x="24" y="54"/>
                    </a:lnTo>
                    <a:lnTo>
                      <a:pt x="30" y="78"/>
                    </a:lnTo>
                    <a:lnTo>
                      <a:pt x="30" y="108"/>
                    </a:lnTo>
                    <a:lnTo>
                      <a:pt x="36" y="138"/>
                    </a:lnTo>
                    <a:lnTo>
                      <a:pt x="36" y="156"/>
                    </a:lnTo>
                    <a:lnTo>
                      <a:pt x="36" y="186"/>
                    </a:lnTo>
                    <a:lnTo>
                      <a:pt x="30" y="216"/>
                    </a:lnTo>
                    <a:lnTo>
                      <a:pt x="24" y="246"/>
                    </a:lnTo>
                    <a:lnTo>
                      <a:pt x="12" y="270"/>
                    </a:lnTo>
                    <a:lnTo>
                      <a:pt x="6" y="288"/>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6559" name="Freeform 10"/>
              <p:cNvSpPr>
                <a:spLocks/>
              </p:cNvSpPr>
              <p:nvPr/>
            </p:nvSpPr>
            <p:spPr bwMode="auto">
              <a:xfrm>
                <a:off x="1431" y="2028"/>
                <a:ext cx="42" cy="60"/>
              </a:xfrm>
              <a:custGeom>
                <a:avLst/>
                <a:gdLst>
                  <a:gd name="T0" fmla="*/ 42 w 42"/>
                  <a:gd name="T1" fmla="*/ 60 h 60"/>
                  <a:gd name="T2" fmla="*/ 36 w 42"/>
                  <a:gd name="T3" fmla="*/ 48 h 60"/>
                  <a:gd name="T4" fmla="*/ 24 w 42"/>
                  <a:gd name="T5" fmla="*/ 30 h 60"/>
                  <a:gd name="T6" fmla="*/ 12 w 42"/>
                  <a:gd name="T7" fmla="*/ 12 h 60"/>
                  <a:gd name="T8" fmla="*/ 0 w 42"/>
                  <a:gd name="T9" fmla="*/ 0 h 60"/>
                  <a:gd name="T10" fmla="*/ 0 60000 65536"/>
                  <a:gd name="T11" fmla="*/ 0 60000 65536"/>
                  <a:gd name="T12" fmla="*/ 0 60000 65536"/>
                  <a:gd name="T13" fmla="*/ 0 60000 65536"/>
                  <a:gd name="T14" fmla="*/ 0 60000 65536"/>
                  <a:gd name="T15" fmla="*/ 0 w 42"/>
                  <a:gd name="T16" fmla="*/ 0 h 60"/>
                  <a:gd name="T17" fmla="*/ 42 w 42"/>
                  <a:gd name="T18" fmla="*/ 60 h 60"/>
                </a:gdLst>
                <a:ahLst/>
                <a:cxnLst>
                  <a:cxn ang="T10">
                    <a:pos x="T0" y="T1"/>
                  </a:cxn>
                  <a:cxn ang="T11">
                    <a:pos x="T2" y="T3"/>
                  </a:cxn>
                  <a:cxn ang="T12">
                    <a:pos x="T4" y="T5"/>
                  </a:cxn>
                  <a:cxn ang="T13">
                    <a:pos x="T6" y="T7"/>
                  </a:cxn>
                  <a:cxn ang="T14">
                    <a:pos x="T8" y="T9"/>
                  </a:cxn>
                </a:cxnLst>
                <a:rect l="T15" t="T16" r="T17" b="T18"/>
                <a:pathLst>
                  <a:path w="42" h="60">
                    <a:moveTo>
                      <a:pt x="42" y="60"/>
                    </a:moveTo>
                    <a:lnTo>
                      <a:pt x="36" y="48"/>
                    </a:lnTo>
                    <a:lnTo>
                      <a:pt x="24" y="30"/>
                    </a:lnTo>
                    <a:lnTo>
                      <a:pt x="12" y="12"/>
                    </a:lnTo>
                    <a:lnTo>
                      <a:pt x="0" y="0"/>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6560" name="Freeform 11"/>
              <p:cNvSpPr>
                <a:spLocks/>
              </p:cNvSpPr>
              <p:nvPr/>
            </p:nvSpPr>
            <p:spPr bwMode="auto">
              <a:xfrm>
                <a:off x="1431" y="2376"/>
                <a:ext cx="48" cy="78"/>
              </a:xfrm>
              <a:custGeom>
                <a:avLst/>
                <a:gdLst>
                  <a:gd name="T0" fmla="*/ 0 w 48"/>
                  <a:gd name="T1" fmla="*/ 78 h 78"/>
                  <a:gd name="T2" fmla="*/ 12 w 48"/>
                  <a:gd name="T3" fmla="*/ 66 h 78"/>
                  <a:gd name="T4" fmla="*/ 24 w 48"/>
                  <a:gd name="T5" fmla="*/ 48 h 78"/>
                  <a:gd name="T6" fmla="*/ 36 w 48"/>
                  <a:gd name="T7" fmla="*/ 24 h 78"/>
                  <a:gd name="T8" fmla="*/ 48 w 48"/>
                  <a:gd name="T9" fmla="*/ 0 h 78"/>
                  <a:gd name="T10" fmla="*/ 48 w 48"/>
                  <a:gd name="T11" fmla="*/ 0 h 78"/>
                  <a:gd name="T12" fmla="*/ 0 60000 65536"/>
                  <a:gd name="T13" fmla="*/ 0 60000 65536"/>
                  <a:gd name="T14" fmla="*/ 0 60000 65536"/>
                  <a:gd name="T15" fmla="*/ 0 60000 65536"/>
                  <a:gd name="T16" fmla="*/ 0 60000 65536"/>
                  <a:gd name="T17" fmla="*/ 0 60000 65536"/>
                  <a:gd name="T18" fmla="*/ 0 w 48"/>
                  <a:gd name="T19" fmla="*/ 0 h 78"/>
                  <a:gd name="T20" fmla="*/ 48 w 48"/>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48" h="78">
                    <a:moveTo>
                      <a:pt x="0" y="78"/>
                    </a:moveTo>
                    <a:lnTo>
                      <a:pt x="12" y="66"/>
                    </a:lnTo>
                    <a:lnTo>
                      <a:pt x="24" y="48"/>
                    </a:lnTo>
                    <a:lnTo>
                      <a:pt x="36" y="24"/>
                    </a:lnTo>
                    <a:lnTo>
                      <a:pt x="48" y="0"/>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36547" name="Freeform 12"/>
            <p:cNvSpPr>
              <a:spLocks/>
            </p:cNvSpPr>
            <p:nvPr/>
          </p:nvSpPr>
          <p:spPr bwMode="auto">
            <a:xfrm>
              <a:off x="1999" y="1319"/>
              <a:ext cx="56" cy="49"/>
            </a:xfrm>
            <a:custGeom>
              <a:avLst/>
              <a:gdLst>
                <a:gd name="T0" fmla="*/ 996 w 42"/>
                <a:gd name="T1" fmla="*/ 2 h 66"/>
                <a:gd name="T2" fmla="*/ 711 w 42"/>
                <a:gd name="T3" fmla="*/ 1 h 66"/>
                <a:gd name="T4" fmla="*/ 427 w 42"/>
                <a:gd name="T5" fmla="*/ 1 h 66"/>
                <a:gd name="T6" fmla="*/ 276 w 42"/>
                <a:gd name="T7" fmla="*/ 1 h 66"/>
                <a:gd name="T8" fmla="*/ 0 w 42"/>
                <a:gd name="T9" fmla="*/ 0 h 66"/>
                <a:gd name="T10" fmla="*/ 151 w 42"/>
                <a:gd name="T11" fmla="*/ 1 h 66"/>
                <a:gd name="T12" fmla="*/ 711 w 42"/>
                <a:gd name="T13" fmla="*/ 1 h 66"/>
                <a:gd name="T14" fmla="*/ 996 w 42"/>
                <a:gd name="T15" fmla="*/ 2 h 66"/>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66"/>
                <a:gd name="T26" fmla="*/ 42 w 42"/>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66">
                  <a:moveTo>
                    <a:pt x="42" y="66"/>
                  </a:moveTo>
                  <a:lnTo>
                    <a:pt x="30" y="42"/>
                  </a:lnTo>
                  <a:lnTo>
                    <a:pt x="18" y="30"/>
                  </a:lnTo>
                  <a:lnTo>
                    <a:pt x="12" y="18"/>
                  </a:lnTo>
                  <a:lnTo>
                    <a:pt x="0" y="0"/>
                  </a:lnTo>
                  <a:lnTo>
                    <a:pt x="6" y="12"/>
                  </a:lnTo>
                  <a:lnTo>
                    <a:pt x="30" y="42"/>
                  </a:lnTo>
                  <a:lnTo>
                    <a:pt x="42" y="66"/>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6548" name="Line 13"/>
            <p:cNvSpPr>
              <a:spLocks noChangeShapeType="1"/>
            </p:cNvSpPr>
            <p:nvPr/>
          </p:nvSpPr>
          <p:spPr bwMode="auto">
            <a:xfrm>
              <a:off x="1871" y="1512"/>
              <a:ext cx="425" cy="1"/>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49" name="Line 14"/>
            <p:cNvSpPr>
              <a:spLocks noChangeShapeType="1"/>
            </p:cNvSpPr>
            <p:nvPr/>
          </p:nvSpPr>
          <p:spPr bwMode="auto">
            <a:xfrm flipV="1">
              <a:off x="1871" y="1368"/>
              <a:ext cx="337" cy="113"/>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50" name="Line 15"/>
            <p:cNvSpPr>
              <a:spLocks noChangeShapeType="1"/>
            </p:cNvSpPr>
            <p:nvPr/>
          </p:nvSpPr>
          <p:spPr bwMode="auto">
            <a:xfrm flipH="1" flipV="1">
              <a:off x="2152" y="1359"/>
              <a:ext cx="56" cy="9"/>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51" name="Line 16"/>
            <p:cNvSpPr>
              <a:spLocks noChangeShapeType="1"/>
            </p:cNvSpPr>
            <p:nvPr/>
          </p:nvSpPr>
          <p:spPr bwMode="auto">
            <a:xfrm flipV="1">
              <a:off x="2192" y="1368"/>
              <a:ext cx="16" cy="32"/>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52" name="Line 17"/>
            <p:cNvSpPr>
              <a:spLocks noChangeShapeType="1"/>
            </p:cNvSpPr>
            <p:nvPr/>
          </p:nvSpPr>
          <p:spPr bwMode="auto">
            <a:xfrm>
              <a:off x="1871" y="1548"/>
              <a:ext cx="337" cy="113"/>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53" name="Line 18"/>
            <p:cNvSpPr>
              <a:spLocks noChangeShapeType="1"/>
            </p:cNvSpPr>
            <p:nvPr/>
          </p:nvSpPr>
          <p:spPr bwMode="auto">
            <a:xfrm flipH="1">
              <a:off x="2152" y="1661"/>
              <a:ext cx="56" cy="4"/>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54" name="Line 19"/>
            <p:cNvSpPr>
              <a:spLocks noChangeShapeType="1"/>
            </p:cNvSpPr>
            <p:nvPr/>
          </p:nvSpPr>
          <p:spPr bwMode="auto">
            <a:xfrm>
              <a:off x="2192" y="1625"/>
              <a:ext cx="16" cy="36"/>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grpSp>
          <p:nvGrpSpPr>
            <p:cNvPr id="36555" name="Group 20"/>
            <p:cNvGrpSpPr>
              <a:grpSpLocks/>
            </p:cNvGrpSpPr>
            <p:nvPr/>
          </p:nvGrpSpPr>
          <p:grpSpPr bwMode="auto">
            <a:xfrm>
              <a:off x="2240" y="1494"/>
              <a:ext cx="56" cy="32"/>
              <a:chOff x="1690" y="2214"/>
              <a:chExt cx="42" cy="42"/>
            </a:xfrm>
          </p:grpSpPr>
          <p:sp>
            <p:nvSpPr>
              <p:cNvPr id="36556" name="Line 21"/>
              <p:cNvSpPr>
                <a:spLocks noChangeShapeType="1"/>
              </p:cNvSpPr>
              <p:nvPr/>
            </p:nvSpPr>
            <p:spPr bwMode="auto">
              <a:xfrm flipH="1" flipV="1">
                <a:off x="1690" y="2214"/>
                <a:ext cx="42" cy="24"/>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6557" name="Line 22"/>
              <p:cNvSpPr>
                <a:spLocks noChangeShapeType="1"/>
              </p:cNvSpPr>
              <p:nvPr/>
            </p:nvSpPr>
            <p:spPr bwMode="auto">
              <a:xfrm flipH="1">
                <a:off x="1690" y="2238"/>
                <a:ext cx="42" cy="18"/>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grpSp>
      </p:grpSp>
      <p:sp>
        <p:nvSpPr>
          <p:cNvPr id="35846" name="Rectangle 23"/>
          <p:cNvSpPr>
            <a:spLocks noChangeArrowheads="1"/>
          </p:cNvSpPr>
          <p:nvPr/>
        </p:nvSpPr>
        <p:spPr bwMode="auto">
          <a:xfrm>
            <a:off x="3454400" y="3903663"/>
            <a:ext cx="1439863" cy="141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5847" name="Rectangle 24"/>
          <p:cNvSpPr>
            <a:spLocks noChangeArrowheads="1"/>
          </p:cNvSpPr>
          <p:nvPr/>
        </p:nvSpPr>
        <p:spPr bwMode="auto">
          <a:xfrm>
            <a:off x="5753100" y="4114800"/>
            <a:ext cx="2281238"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fr-FR" sz="2000">
                <a:latin typeface="Times New Roman" pitchFamily="18" charset="0"/>
              </a:rPr>
              <a:t>Time reversed signals</a:t>
            </a:r>
            <a:r>
              <a:rPr lang="fr-FR">
                <a:latin typeface="Times New Roman" pitchFamily="18" charset="0"/>
              </a:rPr>
              <a:t> </a:t>
            </a:r>
          </a:p>
        </p:txBody>
      </p:sp>
      <p:sp>
        <p:nvSpPr>
          <p:cNvPr id="35848" name="Text Box 25"/>
          <p:cNvSpPr txBox="1">
            <a:spLocks noChangeArrowheads="1"/>
          </p:cNvSpPr>
          <p:nvPr/>
        </p:nvSpPr>
        <p:spPr bwMode="auto">
          <a:xfrm>
            <a:off x="-152400" y="152400"/>
            <a:ext cx="9525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fr-FR" sz="3200">
                <a:solidFill>
                  <a:srgbClr val="FF0000"/>
                </a:solidFill>
                <a:latin typeface="Calibri" pitchFamily="34" charset="0"/>
              </a:rPr>
              <a:t>   Time Reversal in a multiple scattering medium</a:t>
            </a:r>
          </a:p>
        </p:txBody>
      </p:sp>
      <p:sp>
        <p:nvSpPr>
          <p:cNvPr id="17434" name="Text Box 26"/>
          <p:cNvSpPr txBox="1">
            <a:spLocks noChangeArrowheads="1"/>
          </p:cNvSpPr>
          <p:nvPr/>
        </p:nvSpPr>
        <p:spPr bwMode="auto">
          <a:xfrm>
            <a:off x="2032000" y="4648200"/>
            <a:ext cx="812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sz="3200">
                <a:solidFill>
                  <a:srgbClr val="FF0000"/>
                </a:solidFill>
                <a:latin typeface="Times New Roman" pitchFamily="18" charset="0"/>
              </a:rPr>
              <a:t>?</a:t>
            </a:r>
            <a:endParaRPr lang="fr-FR" sz="2000">
              <a:latin typeface="Times New Roman" pitchFamily="18" charset="0"/>
            </a:endParaRPr>
          </a:p>
        </p:txBody>
      </p:sp>
      <p:grpSp>
        <p:nvGrpSpPr>
          <p:cNvPr id="35850" name="Group 27"/>
          <p:cNvGrpSpPr>
            <a:grpSpLocks/>
          </p:cNvGrpSpPr>
          <p:nvPr/>
        </p:nvGrpSpPr>
        <p:grpSpPr bwMode="auto">
          <a:xfrm>
            <a:off x="3962400" y="1476375"/>
            <a:ext cx="831850" cy="1985963"/>
            <a:chOff x="2641" y="1632"/>
            <a:chExt cx="393" cy="1807"/>
          </a:xfrm>
        </p:grpSpPr>
        <p:sp>
          <p:nvSpPr>
            <p:cNvPr id="36220" name="Rectangle 28"/>
            <p:cNvSpPr>
              <a:spLocks noChangeAspect="1" noChangeArrowheads="1"/>
            </p:cNvSpPr>
            <p:nvPr/>
          </p:nvSpPr>
          <p:spPr bwMode="auto">
            <a:xfrm>
              <a:off x="2641" y="1632"/>
              <a:ext cx="383" cy="1807"/>
            </a:xfrm>
            <a:prstGeom prst="rect">
              <a:avLst/>
            </a:prstGeom>
            <a:solidFill>
              <a:srgbClr val="FFFFFF"/>
            </a:solidFill>
            <a:ln w="3175">
              <a:solidFill>
                <a:srgbClr val="000000"/>
              </a:solidFill>
              <a:miter lim="800000"/>
              <a:headEnd/>
              <a:tailEnd/>
            </a:ln>
          </p:spPr>
          <p:txBody>
            <a:bodyPr/>
            <a:lstStyle/>
            <a:p>
              <a:endParaRPr lang="en-US">
                <a:latin typeface="Calibri" pitchFamily="34" charset="0"/>
              </a:endParaRPr>
            </a:p>
          </p:txBody>
        </p:sp>
        <p:sp>
          <p:nvSpPr>
            <p:cNvPr id="36221" name="Oval 29"/>
            <p:cNvSpPr>
              <a:spLocks noChangeAspect="1" noChangeArrowheads="1"/>
            </p:cNvSpPr>
            <p:nvPr/>
          </p:nvSpPr>
          <p:spPr bwMode="auto">
            <a:xfrm>
              <a:off x="2782" y="2020"/>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2" name="Oval 30"/>
            <p:cNvSpPr>
              <a:spLocks noChangeAspect="1" noChangeArrowheads="1"/>
            </p:cNvSpPr>
            <p:nvPr/>
          </p:nvSpPr>
          <p:spPr bwMode="auto">
            <a:xfrm>
              <a:off x="2822" y="210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3" name="Oval 31"/>
            <p:cNvSpPr>
              <a:spLocks noChangeAspect="1" noChangeArrowheads="1"/>
            </p:cNvSpPr>
            <p:nvPr/>
          </p:nvSpPr>
          <p:spPr bwMode="auto">
            <a:xfrm>
              <a:off x="2960" y="235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4" name="Oval 32"/>
            <p:cNvSpPr>
              <a:spLocks noChangeAspect="1" noChangeArrowheads="1"/>
            </p:cNvSpPr>
            <p:nvPr/>
          </p:nvSpPr>
          <p:spPr bwMode="auto">
            <a:xfrm>
              <a:off x="2721" y="1674"/>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5" name="Oval 33"/>
            <p:cNvSpPr>
              <a:spLocks noChangeAspect="1" noChangeArrowheads="1"/>
            </p:cNvSpPr>
            <p:nvPr/>
          </p:nvSpPr>
          <p:spPr bwMode="auto">
            <a:xfrm>
              <a:off x="2774" y="2502"/>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6" name="Oval 34"/>
            <p:cNvSpPr>
              <a:spLocks noChangeAspect="1" noChangeArrowheads="1"/>
            </p:cNvSpPr>
            <p:nvPr/>
          </p:nvSpPr>
          <p:spPr bwMode="auto">
            <a:xfrm>
              <a:off x="2969" y="200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7" name="Oval 35"/>
            <p:cNvSpPr>
              <a:spLocks noChangeAspect="1" noChangeArrowheads="1"/>
            </p:cNvSpPr>
            <p:nvPr/>
          </p:nvSpPr>
          <p:spPr bwMode="auto">
            <a:xfrm>
              <a:off x="2870" y="2597"/>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8" name="Oval 36"/>
            <p:cNvSpPr>
              <a:spLocks noChangeAspect="1" noChangeArrowheads="1"/>
            </p:cNvSpPr>
            <p:nvPr/>
          </p:nvSpPr>
          <p:spPr bwMode="auto">
            <a:xfrm>
              <a:off x="2808" y="1776"/>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29" name="Oval 37"/>
            <p:cNvSpPr>
              <a:spLocks noChangeAspect="1" noChangeArrowheads="1"/>
            </p:cNvSpPr>
            <p:nvPr/>
          </p:nvSpPr>
          <p:spPr bwMode="auto">
            <a:xfrm>
              <a:off x="2941" y="2630"/>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0" name="Oval 38"/>
            <p:cNvSpPr>
              <a:spLocks noChangeAspect="1" noChangeArrowheads="1"/>
            </p:cNvSpPr>
            <p:nvPr/>
          </p:nvSpPr>
          <p:spPr bwMode="auto">
            <a:xfrm>
              <a:off x="2822" y="207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1" name="Oval 39"/>
            <p:cNvSpPr>
              <a:spLocks noChangeAspect="1" noChangeArrowheads="1"/>
            </p:cNvSpPr>
            <p:nvPr/>
          </p:nvSpPr>
          <p:spPr bwMode="auto">
            <a:xfrm>
              <a:off x="2693" y="183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2" name="Oval 40"/>
            <p:cNvSpPr>
              <a:spLocks noChangeAspect="1" noChangeArrowheads="1"/>
            </p:cNvSpPr>
            <p:nvPr/>
          </p:nvSpPr>
          <p:spPr bwMode="auto">
            <a:xfrm>
              <a:off x="2844" y="24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3" name="Oval 41"/>
            <p:cNvSpPr>
              <a:spLocks noChangeAspect="1" noChangeArrowheads="1"/>
            </p:cNvSpPr>
            <p:nvPr/>
          </p:nvSpPr>
          <p:spPr bwMode="auto">
            <a:xfrm>
              <a:off x="2796" y="1825"/>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4" name="Oval 42"/>
            <p:cNvSpPr>
              <a:spLocks noChangeAspect="1" noChangeArrowheads="1"/>
            </p:cNvSpPr>
            <p:nvPr/>
          </p:nvSpPr>
          <p:spPr bwMode="auto">
            <a:xfrm>
              <a:off x="2928" y="187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5" name="Oval 43"/>
            <p:cNvSpPr>
              <a:spLocks noChangeAspect="1" noChangeArrowheads="1"/>
            </p:cNvSpPr>
            <p:nvPr/>
          </p:nvSpPr>
          <p:spPr bwMode="auto">
            <a:xfrm>
              <a:off x="2921" y="274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6" name="Oval 44"/>
            <p:cNvSpPr>
              <a:spLocks noChangeAspect="1" noChangeArrowheads="1"/>
            </p:cNvSpPr>
            <p:nvPr/>
          </p:nvSpPr>
          <p:spPr bwMode="auto">
            <a:xfrm>
              <a:off x="2724" y="1746"/>
              <a:ext cx="24"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7" name="Oval 45"/>
            <p:cNvSpPr>
              <a:spLocks noChangeAspect="1" noChangeArrowheads="1"/>
            </p:cNvSpPr>
            <p:nvPr/>
          </p:nvSpPr>
          <p:spPr bwMode="auto">
            <a:xfrm>
              <a:off x="2802" y="2224"/>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8" name="Oval 46"/>
            <p:cNvSpPr>
              <a:spLocks noChangeAspect="1" noChangeArrowheads="1"/>
            </p:cNvSpPr>
            <p:nvPr/>
          </p:nvSpPr>
          <p:spPr bwMode="auto">
            <a:xfrm>
              <a:off x="2768" y="260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39" name="Oval 47"/>
            <p:cNvSpPr>
              <a:spLocks noChangeAspect="1" noChangeArrowheads="1"/>
            </p:cNvSpPr>
            <p:nvPr/>
          </p:nvSpPr>
          <p:spPr bwMode="auto">
            <a:xfrm>
              <a:off x="2956"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0" name="Oval 48"/>
            <p:cNvSpPr>
              <a:spLocks noChangeAspect="1" noChangeArrowheads="1"/>
            </p:cNvSpPr>
            <p:nvPr/>
          </p:nvSpPr>
          <p:spPr bwMode="auto">
            <a:xfrm>
              <a:off x="2836" y="183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1" name="Oval 49"/>
            <p:cNvSpPr>
              <a:spLocks noChangeAspect="1" noChangeArrowheads="1"/>
            </p:cNvSpPr>
            <p:nvPr/>
          </p:nvSpPr>
          <p:spPr bwMode="auto">
            <a:xfrm>
              <a:off x="2733" y="263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2" name="Oval 50"/>
            <p:cNvSpPr>
              <a:spLocks noChangeAspect="1" noChangeArrowheads="1"/>
            </p:cNvSpPr>
            <p:nvPr/>
          </p:nvSpPr>
          <p:spPr bwMode="auto">
            <a:xfrm>
              <a:off x="3005" y="2130"/>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3" name="Oval 51"/>
            <p:cNvSpPr>
              <a:spLocks noChangeAspect="1" noChangeArrowheads="1"/>
            </p:cNvSpPr>
            <p:nvPr/>
          </p:nvSpPr>
          <p:spPr bwMode="auto">
            <a:xfrm>
              <a:off x="2721" y="1924"/>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4" name="Oval 52"/>
            <p:cNvSpPr>
              <a:spLocks noChangeAspect="1" noChangeArrowheads="1"/>
            </p:cNvSpPr>
            <p:nvPr/>
          </p:nvSpPr>
          <p:spPr bwMode="auto">
            <a:xfrm>
              <a:off x="2960" y="1702"/>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5" name="Oval 53"/>
            <p:cNvSpPr>
              <a:spLocks noChangeAspect="1" noChangeArrowheads="1"/>
            </p:cNvSpPr>
            <p:nvPr/>
          </p:nvSpPr>
          <p:spPr bwMode="auto">
            <a:xfrm>
              <a:off x="2865" y="1803"/>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6" name="Oval 54"/>
            <p:cNvSpPr>
              <a:spLocks noChangeAspect="1" noChangeArrowheads="1"/>
            </p:cNvSpPr>
            <p:nvPr/>
          </p:nvSpPr>
          <p:spPr bwMode="auto">
            <a:xfrm>
              <a:off x="2774" y="171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7" name="Oval 55"/>
            <p:cNvSpPr>
              <a:spLocks noChangeAspect="1" noChangeArrowheads="1"/>
            </p:cNvSpPr>
            <p:nvPr/>
          </p:nvSpPr>
          <p:spPr bwMode="auto">
            <a:xfrm>
              <a:off x="2832" y="2214"/>
              <a:ext cx="21"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8" name="Oval 56"/>
            <p:cNvSpPr>
              <a:spLocks noChangeAspect="1" noChangeArrowheads="1"/>
            </p:cNvSpPr>
            <p:nvPr/>
          </p:nvSpPr>
          <p:spPr bwMode="auto">
            <a:xfrm>
              <a:off x="2788" y="23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49" name="Oval 57"/>
            <p:cNvSpPr>
              <a:spLocks noChangeAspect="1" noChangeArrowheads="1"/>
            </p:cNvSpPr>
            <p:nvPr/>
          </p:nvSpPr>
          <p:spPr bwMode="auto">
            <a:xfrm>
              <a:off x="2788" y="19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0" name="Oval 58"/>
            <p:cNvSpPr>
              <a:spLocks noChangeAspect="1" noChangeArrowheads="1"/>
            </p:cNvSpPr>
            <p:nvPr/>
          </p:nvSpPr>
          <p:spPr bwMode="auto">
            <a:xfrm>
              <a:off x="2928" y="1959"/>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1" name="Oval 59"/>
            <p:cNvSpPr>
              <a:spLocks noChangeAspect="1" noChangeArrowheads="1"/>
            </p:cNvSpPr>
            <p:nvPr/>
          </p:nvSpPr>
          <p:spPr bwMode="auto">
            <a:xfrm>
              <a:off x="2948" y="2275"/>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2" name="Oval 60"/>
            <p:cNvSpPr>
              <a:spLocks noChangeAspect="1" noChangeArrowheads="1"/>
            </p:cNvSpPr>
            <p:nvPr/>
          </p:nvSpPr>
          <p:spPr bwMode="auto">
            <a:xfrm>
              <a:off x="2900" y="2070"/>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3" name="Oval 61"/>
            <p:cNvSpPr>
              <a:spLocks noChangeAspect="1" noChangeArrowheads="1"/>
            </p:cNvSpPr>
            <p:nvPr/>
          </p:nvSpPr>
          <p:spPr bwMode="auto">
            <a:xfrm>
              <a:off x="2740" y="1919"/>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4" name="Oval 62"/>
            <p:cNvSpPr>
              <a:spLocks noChangeAspect="1" noChangeArrowheads="1"/>
            </p:cNvSpPr>
            <p:nvPr/>
          </p:nvSpPr>
          <p:spPr bwMode="auto">
            <a:xfrm>
              <a:off x="2850" y="2391"/>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5" name="Oval 63"/>
            <p:cNvSpPr>
              <a:spLocks noChangeAspect="1" noChangeArrowheads="1"/>
            </p:cNvSpPr>
            <p:nvPr/>
          </p:nvSpPr>
          <p:spPr bwMode="auto">
            <a:xfrm>
              <a:off x="2832" y="188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6" name="Oval 64"/>
            <p:cNvSpPr>
              <a:spLocks noChangeAspect="1" noChangeArrowheads="1"/>
            </p:cNvSpPr>
            <p:nvPr/>
          </p:nvSpPr>
          <p:spPr bwMode="auto">
            <a:xfrm>
              <a:off x="2850" y="262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7" name="Oval 65"/>
            <p:cNvSpPr>
              <a:spLocks noChangeAspect="1" noChangeArrowheads="1"/>
            </p:cNvSpPr>
            <p:nvPr/>
          </p:nvSpPr>
          <p:spPr bwMode="auto">
            <a:xfrm>
              <a:off x="2756" y="1919"/>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8" name="Oval 66"/>
            <p:cNvSpPr>
              <a:spLocks noChangeAspect="1" noChangeArrowheads="1"/>
            </p:cNvSpPr>
            <p:nvPr/>
          </p:nvSpPr>
          <p:spPr bwMode="auto">
            <a:xfrm>
              <a:off x="2956" y="2224"/>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59" name="Oval 67"/>
            <p:cNvSpPr>
              <a:spLocks noChangeAspect="1" noChangeArrowheads="1"/>
            </p:cNvSpPr>
            <p:nvPr/>
          </p:nvSpPr>
          <p:spPr bwMode="auto">
            <a:xfrm>
              <a:off x="2906" y="2275"/>
              <a:ext cx="26"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0" name="Oval 68"/>
            <p:cNvSpPr>
              <a:spLocks noChangeAspect="1" noChangeArrowheads="1"/>
            </p:cNvSpPr>
            <p:nvPr/>
          </p:nvSpPr>
          <p:spPr bwMode="auto">
            <a:xfrm>
              <a:off x="2996" y="2201"/>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1" name="Oval 69"/>
            <p:cNvSpPr>
              <a:spLocks noChangeAspect="1" noChangeArrowheads="1"/>
            </p:cNvSpPr>
            <p:nvPr/>
          </p:nvSpPr>
          <p:spPr bwMode="auto">
            <a:xfrm>
              <a:off x="2906" y="1986"/>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2" name="Oval 70"/>
            <p:cNvSpPr>
              <a:spLocks noChangeAspect="1" noChangeArrowheads="1"/>
            </p:cNvSpPr>
            <p:nvPr/>
          </p:nvSpPr>
          <p:spPr bwMode="auto">
            <a:xfrm>
              <a:off x="2724" y="1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3" name="Oval 71"/>
            <p:cNvSpPr>
              <a:spLocks noChangeAspect="1" noChangeArrowheads="1"/>
            </p:cNvSpPr>
            <p:nvPr/>
          </p:nvSpPr>
          <p:spPr bwMode="auto">
            <a:xfrm>
              <a:off x="2705" y="274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4" name="Oval 72"/>
            <p:cNvSpPr>
              <a:spLocks noChangeAspect="1" noChangeArrowheads="1"/>
            </p:cNvSpPr>
            <p:nvPr/>
          </p:nvSpPr>
          <p:spPr bwMode="auto">
            <a:xfrm>
              <a:off x="2836"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5" name="Oval 73"/>
            <p:cNvSpPr>
              <a:spLocks noChangeAspect="1" noChangeArrowheads="1"/>
            </p:cNvSpPr>
            <p:nvPr/>
          </p:nvSpPr>
          <p:spPr bwMode="auto">
            <a:xfrm>
              <a:off x="2984" y="1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6" name="Oval 74"/>
            <p:cNvSpPr>
              <a:spLocks noChangeAspect="1" noChangeArrowheads="1"/>
            </p:cNvSpPr>
            <p:nvPr/>
          </p:nvSpPr>
          <p:spPr bwMode="auto">
            <a:xfrm>
              <a:off x="2978" y="2382"/>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7" name="Oval 75"/>
            <p:cNvSpPr>
              <a:spLocks noChangeAspect="1" noChangeArrowheads="1"/>
            </p:cNvSpPr>
            <p:nvPr/>
          </p:nvSpPr>
          <p:spPr bwMode="auto">
            <a:xfrm>
              <a:off x="3005" y="1915"/>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8" name="Oval 76"/>
            <p:cNvSpPr>
              <a:spLocks noChangeAspect="1" noChangeArrowheads="1"/>
            </p:cNvSpPr>
            <p:nvPr/>
          </p:nvSpPr>
          <p:spPr bwMode="auto">
            <a:xfrm>
              <a:off x="2768" y="275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69" name="Oval 77"/>
            <p:cNvSpPr>
              <a:spLocks noChangeAspect="1" noChangeArrowheads="1"/>
            </p:cNvSpPr>
            <p:nvPr/>
          </p:nvSpPr>
          <p:spPr bwMode="auto">
            <a:xfrm>
              <a:off x="2844" y="194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0" name="Oval 78"/>
            <p:cNvSpPr>
              <a:spLocks noChangeAspect="1" noChangeArrowheads="1"/>
            </p:cNvSpPr>
            <p:nvPr/>
          </p:nvSpPr>
          <p:spPr bwMode="auto">
            <a:xfrm>
              <a:off x="2768" y="22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1" name="Oval 79"/>
            <p:cNvSpPr>
              <a:spLocks noChangeAspect="1" noChangeArrowheads="1"/>
            </p:cNvSpPr>
            <p:nvPr/>
          </p:nvSpPr>
          <p:spPr bwMode="auto">
            <a:xfrm>
              <a:off x="2756" y="2442"/>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2" name="Oval 80"/>
            <p:cNvSpPr>
              <a:spLocks noChangeAspect="1" noChangeArrowheads="1"/>
            </p:cNvSpPr>
            <p:nvPr/>
          </p:nvSpPr>
          <p:spPr bwMode="auto">
            <a:xfrm>
              <a:off x="2906" y="2391"/>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3" name="Oval 81"/>
            <p:cNvSpPr>
              <a:spLocks noChangeAspect="1" noChangeArrowheads="1"/>
            </p:cNvSpPr>
            <p:nvPr/>
          </p:nvSpPr>
          <p:spPr bwMode="auto">
            <a:xfrm>
              <a:off x="2672" y="1935"/>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4" name="Oval 82"/>
            <p:cNvSpPr>
              <a:spLocks noChangeAspect="1" noChangeArrowheads="1"/>
            </p:cNvSpPr>
            <p:nvPr/>
          </p:nvSpPr>
          <p:spPr bwMode="auto">
            <a:xfrm>
              <a:off x="2756" y="2109"/>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5" name="Oval 83"/>
            <p:cNvSpPr>
              <a:spLocks noChangeAspect="1" noChangeArrowheads="1"/>
            </p:cNvSpPr>
            <p:nvPr/>
          </p:nvSpPr>
          <p:spPr bwMode="auto">
            <a:xfrm>
              <a:off x="2724" y="25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6" name="Oval 84"/>
            <p:cNvSpPr>
              <a:spLocks noChangeAspect="1" noChangeArrowheads="1"/>
            </p:cNvSpPr>
            <p:nvPr/>
          </p:nvSpPr>
          <p:spPr bwMode="auto">
            <a:xfrm>
              <a:off x="2705" y="2163"/>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7" name="Oval 85"/>
            <p:cNvSpPr>
              <a:spLocks noChangeAspect="1" noChangeArrowheads="1"/>
            </p:cNvSpPr>
            <p:nvPr/>
          </p:nvSpPr>
          <p:spPr bwMode="auto">
            <a:xfrm>
              <a:off x="3005" y="2214"/>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8" name="Oval 86"/>
            <p:cNvSpPr>
              <a:spLocks noChangeAspect="1" noChangeArrowheads="1"/>
            </p:cNvSpPr>
            <p:nvPr/>
          </p:nvSpPr>
          <p:spPr bwMode="auto">
            <a:xfrm>
              <a:off x="2912" y="228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79" name="Oval 87"/>
            <p:cNvSpPr>
              <a:spLocks noChangeAspect="1" noChangeArrowheads="1"/>
            </p:cNvSpPr>
            <p:nvPr/>
          </p:nvSpPr>
          <p:spPr bwMode="auto">
            <a:xfrm>
              <a:off x="2782" y="2413"/>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0" name="Oval 88"/>
            <p:cNvSpPr>
              <a:spLocks noChangeAspect="1" noChangeArrowheads="1"/>
            </p:cNvSpPr>
            <p:nvPr/>
          </p:nvSpPr>
          <p:spPr bwMode="auto">
            <a:xfrm>
              <a:off x="2836" y="21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1" name="Oval 89"/>
            <p:cNvSpPr>
              <a:spLocks noChangeAspect="1" noChangeArrowheads="1"/>
            </p:cNvSpPr>
            <p:nvPr/>
          </p:nvSpPr>
          <p:spPr bwMode="auto">
            <a:xfrm>
              <a:off x="2740" y="24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2" name="Oval 90"/>
            <p:cNvSpPr>
              <a:spLocks noChangeAspect="1" noChangeArrowheads="1"/>
            </p:cNvSpPr>
            <p:nvPr/>
          </p:nvSpPr>
          <p:spPr bwMode="auto">
            <a:xfrm>
              <a:off x="2912" y="217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3" name="Oval 91"/>
            <p:cNvSpPr>
              <a:spLocks noChangeAspect="1" noChangeArrowheads="1"/>
            </p:cNvSpPr>
            <p:nvPr/>
          </p:nvSpPr>
          <p:spPr bwMode="auto">
            <a:xfrm>
              <a:off x="2746" y="26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4" name="Oval 92"/>
            <p:cNvSpPr>
              <a:spLocks noChangeAspect="1" noChangeArrowheads="1"/>
            </p:cNvSpPr>
            <p:nvPr/>
          </p:nvSpPr>
          <p:spPr bwMode="auto">
            <a:xfrm>
              <a:off x="2969" y="199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5" name="Oval 93"/>
            <p:cNvSpPr>
              <a:spLocks noChangeAspect="1" noChangeArrowheads="1"/>
            </p:cNvSpPr>
            <p:nvPr/>
          </p:nvSpPr>
          <p:spPr bwMode="auto">
            <a:xfrm>
              <a:off x="2870" y="1715"/>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6" name="Oval 94"/>
            <p:cNvSpPr>
              <a:spLocks noChangeAspect="1" noChangeArrowheads="1"/>
            </p:cNvSpPr>
            <p:nvPr/>
          </p:nvSpPr>
          <p:spPr bwMode="auto">
            <a:xfrm>
              <a:off x="2768" y="19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7" name="Oval 95"/>
            <p:cNvSpPr>
              <a:spLocks noChangeAspect="1" noChangeArrowheads="1"/>
            </p:cNvSpPr>
            <p:nvPr/>
          </p:nvSpPr>
          <p:spPr bwMode="auto">
            <a:xfrm>
              <a:off x="2885" y="172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8" name="Oval 96"/>
            <p:cNvSpPr>
              <a:spLocks noChangeAspect="1" noChangeArrowheads="1"/>
            </p:cNvSpPr>
            <p:nvPr/>
          </p:nvSpPr>
          <p:spPr bwMode="auto">
            <a:xfrm>
              <a:off x="2768" y="1785"/>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89" name="Oval 97"/>
            <p:cNvSpPr>
              <a:spLocks noChangeAspect="1" noChangeArrowheads="1"/>
            </p:cNvSpPr>
            <p:nvPr/>
          </p:nvSpPr>
          <p:spPr bwMode="auto">
            <a:xfrm>
              <a:off x="2724" y="2729"/>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0" name="Oval 98"/>
            <p:cNvSpPr>
              <a:spLocks noChangeAspect="1" noChangeArrowheads="1"/>
            </p:cNvSpPr>
            <p:nvPr/>
          </p:nvSpPr>
          <p:spPr bwMode="auto">
            <a:xfrm>
              <a:off x="2768" y="2656"/>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1" name="Oval 99"/>
            <p:cNvSpPr>
              <a:spLocks noChangeAspect="1" noChangeArrowheads="1"/>
            </p:cNvSpPr>
            <p:nvPr/>
          </p:nvSpPr>
          <p:spPr bwMode="auto">
            <a:xfrm>
              <a:off x="2796" y="208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2" name="Oval 100"/>
            <p:cNvSpPr>
              <a:spLocks noChangeAspect="1" noChangeArrowheads="1"/>
            </p:cNvSpPr>
            <p:nvPr/>
          </p:nvSpPr>
          <p:spPr bwMode="auto">
            <a:xfrm>
              <a:off x="2822" y="25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3" name="Oval 101"/>
            <p:cNvSpPr>
              <a:spLocks noChangeAspect="1" noChangeArrowheads="1"/>
            </p:cNvSpPr>
            <p:nvPr/>
          </p:nvSpPr>
          <p:spPr bwMode="auto">
            <a:xfrm>
              <a:off x="2844" y="211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4" name="Oval 102"/>
            <p:cNvSpPr>
              <a:spLocks noChangeAspect="1" noChangeArrowheads="1"/>
            </p:cNvSpPr>
            <p:nvPr/>
          </p:nvSpPr>
          <p:spPr bwMode="auto">
            <a:xfrm>
              <a:off x="2893" y="21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5" name="Oval 103"/>
            <p:cNvSpPr>
              <a:spLocks noChangeAspect="1" noChangeArrowheads="1"/>
            </p:cNvSpPr>
            <p:nvPr/>
          </p:nvSpPr>
          <p:spPr bwMode="auto">
            <a:xfrm>
              <a:off x="2880" y="264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6" name="Oval 104"/>
            <p:cNvSpPr>
              <a:spLocks noChangeAspect="1" noChangeArrowheads="1"/>
            </p:cNvSpPr>
            <p:nvPr/>
          </p:nvSpPr>
          <p:spPr bwMode="auto">
            <a:xfrm>
              <a:off x="3010" y="2063"/>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7" name="Oval 105"/>
            <p:cNvSpPr>
              <a:spLocks noChangeAspect="1" noChangeArrowheads="1"/>
            </p:cNvSpPr>
            <p:nvPr/>
          </p:nvSpPr>
          <p:spPr bwMode="auto">
            <a:xfrm>
              <a:off x="2768" y="2091"/>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8" name="Oval 106"/>
            <p:cNvSpPr>
              <a:spLocks noChangeAspect="1" noChangeArrowheads="1"/>
            </p:cNvSpPr>
            <p:nvPr/>
          </p:nvSpPr>
          <p:spPr bwMode="auto">
            <a:xfrm>
              <a:off x="2822" y="23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99" name="Oval 107"/>
            <p:cNvSpPr>
              <a:spLocks noChangeAspect="1" noChangeArrowheads="1"/>
            </p:cNvSpPr>
            <p:nvPr/>
          </p:nvSpPr>
          <p:spPr bwMode="auto">
            <a:xfrm>
              <a:off x="2865" y="2063"/>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0" name="Oval 108"/>
            <p:cNvSpPr>
              <a:spLocks noChangeAspect="1" noChangeArrowheads="1"/>
            </p:cNvSpPr>
            <p:nvPr/>
          </p:nvSpPr>
          <p:spPr bwMode="auto">
            <a:xfrm>
              <a:off x="2880" y="2491"/>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1" name="Oval 109"/>
            <p:cNvSpPr>
              <a:spLocks noChangeAspect="1" noChangeArrowheads="1"/>
            </p:cNvSpPr>
            <p:nvPr/>
          </p:nvSpPr>
          <p:spPr bwMode="auto">
            <a:xfrm>
              <a:off x="2893" y="1902"/>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2" name="Oval 110"/>
            <p:cNvSpPr>
              <a:spLocks noChangeAspect="1" noChangeArrowheads="1"/>
            </p:cNvSpPr>
            <p:nvPr/>
          </p:nvSpPr>
          <p:spPr bwMode="auto">
            <a:xfrm>
              <a:off x="2724" y="274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3" name="Oval 111"/>
            <p:cNvSpPr>
              <a:spLocks noChangeAspect="1" noChangeArrowheads="1"/>
            </p:cNvSpPr>
            <p:nvPr/>
          </p:nvSpPr>
          <p:spPr bwMode="auto">
            <a:xfrm>
              <a:off x="2885" y="166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4" name="Oval 112"/>
            <p:cNvSpPr>
              <a:spLocks noChangeAspect="1" noChangeArrowheads="1"/>
            </p:cNvSpPr>
            <p:nvPr/>
          </p:nvSpPr>
          <p:spPr bwMode="auto">
            <a:xfrm>
              <a:off x="2893"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5" name="Oval 113"/>
            <p:cNvSpPr>
              <a:spLocks noChangeAspect="1" noChangeArrowheads="1"/>
            </p:cNvSpPr>
            <p:nvPr/>
          </p:nvSpPr>
          <p:spPr bwMode="auto">
            <a:xfrm>
              <a:off x="2782" y="2275"/>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6" name="Oval 114"/>
            <p:cNvSpPr>
              <a:spLocks noChangeAspect="1" noChangeArrowheads="1"/>
            </p:cNvSpPr>
            <p:nvPr/>
          </p:nvSpPr>
          <p:spPr bwMode="auto">
            <a:xfrm>
              <a:off x="2832" y="2690"/>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7" name="Oval 115"/>
            <p:cNvSpPr>
              <a:spLocks noChangeAspect="1" noChangeArrowheads="1"/>
            </p:cNvSpPr>
            <p:nvPr/>
          </p:nvSpPr>
          <p:spPr bwMode="auto">
            <a:xfrm>
              <a:off x="2756" y="2167"/>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8" name="Oval 116"/>
            <p:cNvSpPr>
              <a:spLocks noChangeAspect="1" noChangeArrowheads="1"/>
            </p:cNvSpPr>
            <p:nvPr/>
          </p:nvSpPr>
          <p:spPr bwMode="auto">
            <a:xfrm>
              <a:off x="2906" y="1970"/>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09" name="Oval 117"/>
            <p:cNvSpPr>
              <a:spLocks noChangeAspect="1" noChangeArrowheads="1"/>
            </p:cNvSpPr>
            <p:nvPr/>
          </p:nvSpPr>
          <p:spPr bwMode="auto">
            <a:xfrm>
              <a:off x="2941" y="1759"/>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0" name="Oval 118"/>
            <p:cNvSpPr>
              <a:spLocks noChangeAspect="1" noChangeArrowheads="1"/>
            </p:cNvSpPr>
            <p:nvPr/>
          </p:nvSpPr>
          <p:spPr bwMode="auto">
            <a:xfrm>
              <a:off x="2836" y="200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1" name="Oval 119"/>
            <p:cNvSpPr>
              <a:spLocks noChangeAspect="1" noChangeArrowheads="1"/>
            </p:cNvSpPr>
            <p:nvPr/>
          </p:nvSpPr>
          <p:spPr bwMode="auto">
            <a:xfrm>
              <a:off x="2788" y="2142"/>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2" name="Oval 120"/>
            <p:cNvSpPr>
              <a:spLocks noChangeAspect="1" noChangeArrowheads="1"/>
            </p:cNvSpPr>
            <p:nvPr/>
          </p:nvSpPr>
          <p:spPr bwMode="auto">
            <a:xfrm>
              <a:off x="2912" y="2681"/>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3" name="Oval 121"/>
            <p:cNvSpPr>
              <a:spLocks noChangeAspect="1" noChangeArrowheads="1"/>
            </p:cNvSpPr>
            <p:nvPr/>
          </p:nvSpPr>
          <p:spPr bwMode="auto">
            <a:xfrm>
              <a:off x="2989" y="2745"/>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4" name="Oval 122"/>
            <p:cNvSpPr>
              <a:spLocks noChangeAspect="1" noChangeArrowheads="1"/>
            </p:cNvSpPr>
            <p:nvPr/>
          </p:nvSpPr>
          <p:spPr bwMode="auto">
            <a:xfrm>
              <a:off x="2928"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5" name="Oval 123"/>
            <p:cNvSpPr>
              <a:spLocks noChangeAspect="1" noChangeArrowheads="1"/>
            </p:cNvSpPr>
            <p:nvPr/>
          </p:nvSpPr>
          <p:spPr bwMode="auto">
            <a:xfrm>
              <a:off x="2768" y="251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6" name="Oval 124"/>
            <p:cNvSpPr>
              <a:spLocks noChangeAspect="1" noChangeArrowheads="1"/>
            </p:cNvSpPr>
            <p:nvPr/>
          </p:nvSpPr>
          <p:spPr bwMode="auto">
            <a:xfrm>
              <a:off x="2900" y="198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7" name="Oval 125"/>
            <p:cNvSpPr>
              <a:spLocks noChangeAspect="1" noChangeArrowheads="1"/>
            </p:cNvSpPr>
            <p:nvPr/>
          </p:nvSpPr>
          <p:spPr bwMode="auto">
            <a:xfrm>
              <a:off x="2808" y="2641"/>
              <a:ext cx="25"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8" name="Oval 126"/>
            <p:cNvSpPr>
              <a:spLocks noChangeAspect="1" noChangeArrowheads="1"/>
            </p:cNvSpPr>
            <p:nvPr/>
          </p:nvSpPr>
          <p:spPr bwMode="auto">
            <a:xfrm>
              <a:off x="2836" y="274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19" name="Oval 127"/>
            <p:cNvSpPr>
              <a:spLocks noChangeAspect="1" noChangeArrowheads="1"/>
            </p:cNvSpPr>
            <p:nvPr/>
          </p:nvSpPr>
          <p:spPr bwMode="auto">
            <a:xfrm>
              <a:off x="2721" y="22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0" name="Oval 128"/>
            <p:cNvSpPr>
              <a:spLocks noChangeAspect="1" noChangeArrowheads="1"/>
            </p:cNvSpPr>
            <p:nvPr/>
          </p:nvSpPr>
          <p:spPr bwMode="auto">
            <a:xfrm>
              <a:off x="2672" y="166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1" name="Oval 129"/>
            <p:cNvSpPr>
              <a:spLocks noChangeAspect="1" noChangeArrowheads="1"/>
            </p:cNvSpPr>
            <p:nvPr/>
          </p:nvSpPr>
          <p:spPr bwMode="auto">
            <a:xfrm>
              <a:off x="2697" y="2076"/>
              <a:ext cx="25"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2" name="Oval 130"/>
            <p:cNvSpPr>
              <a:spLocks noChangeAspect="1" noChangeArrowheads="1"/>
            </p:cNvSpPr>
            <p:nvPr/>
          </p:nvSpPr>
          <p:spPr bwMode="auto">
            <a:xfrm>
              <a:off x="2802" y="225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3" name="Oval 131"/>
            <p:cNvSpPr>
              <a:spLocks noChangeAspect="1" noChangeArrowheads="1"/>
            </p:cNvSpPr>
            <p:nvPr/>
          </p:nvSpPr>
          <p:spPr bwMode="auto">
            <a:xfrm>
              <a:off x="3010"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4" name="Oval 132"/>
            <p:cNvSpPr>
              <a:spLocks noChangeAspect="1" noChangeArrowheads="1"/>
            </p:cNvSpPr>
            <p:nvPr/>
          </p:nvSpPr>
          <p:spPr bwMode="auto">
            <a:xfrm>
              <a:off x="2941" y="1746"/>
              <a:ext cx="23"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5" name="Oval 133"/>
            <p:cNvSpPr>
              <a:spLocks noChangeAspect="1" noChangeArrowheads="1"/>
            </p:cNvSpPr>
            <p:nvPr/>
          </p:nvSpPr>
          <p:spPr bwMode="auto">
            <a:xfrm>
              <a:off x="2870" y="2224"/>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6" name="Oval 134"/>
            <p:cNvSpPr>
              <a:spLocks noChangeAspect="1" noChangeArrowheads="1"/>
            </p:cNvSpPr>
            <p:nvPr/>
          </p:nvSpPr>
          <p:spPr bwMode="auto">
            <a:xfrm>
              <a:off x="2782" y="259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7" name="Oval 135"/>
            <p:cNvSpPr>
              <a:spLocks noChangeAspect="1" noChangeArrowheads="1"/>
            </p:cNvSpPr>
            <p:nvPr/>
          </p:nvSpPr>
          <p:spPr bwMode="auto">
            <a:xfrm>
              <a:off x="2756" y="2085"/>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8" name="Oval 136"/>
            <p:cNvSpPr>
              <a:spLocks noChangeAspect="1" noChangeArrowheads="1"/>
            </p:cNvSpPr>
            <p:nvPr/>
          </p:nvSpPr>
          <p:spPr bwMode="auto">
            <a:xfrm>
              <a:off x="3005" y="249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29" name="Oval 137"/>
            <p:cNvSpPr>
              <a:spLocks noChangeAspect="1" noChangeArrowheads="1"/>
            </p:cNvSpPr>
            <p:nvPr/>
          </p:nvSpPr>
          <p:spPr bwMode="auto">
            <a:xfrm>
              <a:off x="2697" y="1681"/>
              <a:ext cx="25"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0" name="Oval 138"/>
            <p:cNvSpPr>
              <a:spLocks noChangeAspect="1" noChangeArrowheads="1"/>
            </p:cNvSpPr>
            <p:nvPr/>
          </p:nvSpPr>
          <p:spPr bwMode="auto">
            <a:xfrm>
              <a:off x="2865" y="241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1" name="Oval 139"/>
            <p:cNvSpPr>
              <a:spLocks noChangeAspect="1" noChangeArrowheads="1"/>
            </p:cNvSpPr>
            <p:nvPr/>
          </p:nvSpPr>
          <p:spPr bwMode="auto">
            <a:xfrm>
              <a:off x="2900" y="25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2" name="Oval 140"/>
            <p:cNvSpPr>
              <a:spLocks noChangeAspect="1" noChangeArrowheads="1"/>
            </p:cNvSpPr>
            <p:nvPr/>
          </p:nvSpPr>
          <p:spPr bwMode="auto">
            <a:xfrm>
              <a:off x="2906" y="2576"/>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3" name="Oval 141"/>
            <p:cNvSpPr>
              <a:spLocks noChangeAspect="1" noChangeArrowheads="1"/>
            </p:cNvSpPr>
            <p:nvPr/>
          </p:nvSpPr>
          <p:spPr bwMode="auto">
            <a:xfrm>
              <a:off x="2693" y="1959"/>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4" name="Oval 142"/>
            <p:cNvSpPr>
              <a:spLocks noChangeAspect="1" noChangeArrowheads="1"/>
            </p:cNvSpPr>
            <p:nvPr/>
          </p:nvSpPr>
          <p:spPr bwMode="auto">
            <a:xfrm>
              <a:off x="2880" y="197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5" name="Oval 143"/>
            <p:cNvSpPr>
              <a:spLocks noChangeAspect="1" noChangeArrowheads="1"/>
            </p:cNvSpPr>
            <p:nvPr/>
          </p:nvSpPr>
          <p:spPr bwMode="auto">
            <a:xfrm>
              <a:off x="2860" y="1803"/>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6" name="Oval 144"/>
            <p:cNvSpPr>
              <a:spLocks noChangeAspect="1" noChangeArrowheads="1"/>
            </p:cNvSpPr>
            <p:nvPr/>
          </p:nvSpPr>
          <p:spPr bwMode="auto">
            <a:xfrm>
              <a:off x="2870" y="2124"/>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7" name="Oval 145"/>
            <p:cNvSpPr>
              <a:spLocks noChangeAspect="1" noChangeArrowheads="1"/>
            </p:cNvSpPr>
            <p:nvPr/>
          </p:nvSpPr>
          <p:spPr bwMode="auto">
            <a:xfrm>
              <a:off x="2740" y="209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8" name="Oval 146"/>
            <p:cNvSpPr>
              <a:spLocks noChangeAspect="1" noChangeArrowheads="1"/>
            </p:cNvSpPr>
            <p:nvPr/>
          </p:nvSpPr>
          <p:spPr bwMode="auto">
            <a:xfrm>
              <a:off x="2976" y="2496"/>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39" name="Oval 147"/>
            <p:cNvSpPr>
              <a:spLocks noChangeAspect="1" noChangeArrowheads="1"/>
            </p:cNvSpPr>
            <p:nvPr/>
          </p:nvSpPr>
          <p:spPr bwMode="auto">
            <a:xfrm>
              <a:off x="2788" y="243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0" name="Oval 148"/>
            <p:cNvSpPr>
              <a:spLocks noChangeAspect="1" noChangeArrowheads="1"/>
            </p:cNvSpPr>
            <p:nvPr/>
          </p:nvSpPr>
          <p:spPr bwMode="auto">
            <a:xfrm>
              <a:off x="2712" y="1803"/>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1" name="Oval 149"/>
            <p:cNvSpPr>
              <a:spLocks noChangeAspect="1" noChangeArrowheads="1"/>
            </p:cNvSpPr>
            <p:nvPr/>
          </p:nvSpPr>
          <p:spPr bwMode="auto">
            <a:xfrm>
              <a:off x="2822" y="2224"/>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2" name="Oval 150"/>
            <p:cNvSpPr>
              <a:spLocks noChangeAspect="1" noChangeArrowheads="1"/>
            </p:cNvSpPr>
            <p:nvPr/>
          </p:nvSpPr>
          <p:spPr bwMode="auto">
            <a:xfrm>
              <a:off x="2880" y="2295"/>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3" name="Oval 151"/>
            <p:cNvSpPr>
              <a:spLocks noChangeAspect="1" noChangeArrowheads="1"/>
            </p:cNvSpPr>
            <p:nvPr/>
          </p:nvSpPr>
          <p:spPr bwMode="auto">
            <a:xfrm>
              <a:off x="2860" y="2576"/>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4" name="Oval 152"/>
            <p:cNvSpPr>
              <a:spLocks noChangeAspect="1" noChangeArrowheads="1"/>
            </p:cNvSpPr>
            <p:nvPr/>
          </p:nvSpPr>
          <p:spPr bwMode="auto">
            <a:xfrm>
              <a:off x="2817" y="2586"/>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5" name="Oval 153"/>
            <p:cNvSpPr>
              <a:spLocks noChangeAspect="1" noChangeArrowheads="1"/>
            </p:cNvSpPr>
            <p:nvPr/>
          </p:nvSpPr>
          <p:spPr bwMode="auto">
            <a:xfrm>
              <a:off x="2865" y="259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6" name="Oval 154"/>
            <p:cNvSpPr>
              <a:spLocks noChangeAspect="1" noChangeArrowheads="1"/>
            </p:cNvSpPr>
            <p:nvPr/>
          </p:nvSpPr>
          <p:spPr bwMode="auto">
            <a:xfrm>
              <a:off x="2796" y="1857"/>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7" name="Oval 155"/>
            <p:cNvSpPr>
              <a:spLocks noChangeAspect="1" noChangeArrowheads="1"/>
            </p:cNvSpPr>
            <p:nvPr/>
          </p:nvSpPr>
          <p:spPr bwMode="auto">
            <a:xfrm>
              <a:off x="2782" y="262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8" name="Oval 156"/>
            <p:cNvSpPr>
              <a:spLocks noChangeAspect="1" noChangeArrowheads="1"/>
            </p:cNvSpPr>
            <p:nvPr/>
          </p:nvSpPr>
          <p:spPr bwMode="auto">
            <a:xfrm>
              <a:off x="2774" y="187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49" name="Oval 157"/>
            <p:cNvSpPr>
              <a:spLocks noChangeAspect="1" noChangeArrowheads="1"/>
            </p:cNvSpPr>
            <p:nvPr/>
          </p:nvSpPr>
          <p:spPr bwMode="auto">
            <a:xfrm>
              <a:off x="2948" y="243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0" name="Oval 158"/>
            <p:cNvSpPr>
              <a:spLocks noChangeAspect="1" noChangeArrowheads="1"/>
            </p:cNvSpPr>
            <p:nvPr/>
          </p:nvSpPr>
          <p:spPr bwMode="auto">
            <a:xfrm>
              <a:off x="2802" y="2040"/>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1" name="Oval 159"/>
            <p:cNvSpPr>
              <a:spLocks noChangeAspect="1" noChangeArrowheads="1"/>
            </p:cNvSpPr>
            <p:nvPr/>
          </p:nvSpPr>
          <p:spPr bwMode="auto">
            <a:xfrm>
              <a:off x="2808" y="2046"/>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2" name="Oval 160"/>
            <p:cNvSpPr>
              <a:spLocks noChangeAspect="1" noChangeArrowheads="1"/>
            </p:cNvSpPr>
            <p:nvPr/>
          </p:nvSpPr>
          <p:spPr bwMode="auto">
            <a:xfrm>
              <a:off x="3005" y="253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3" name="Oval 161"/>
            <p:cNvSpPr>
              <a:spLocks noChangeAspect="1" noChangeArrowheads="1"/>
            </p:cNvSpPr>
            <p:nvPr/>
          </p:nvSpPr>
          <p:spPr bwMode="auto">
            <a:xfrm>
              <a:off x="2865" y="199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4" name="Oval 162"/>
            <p:cNvSpPr>
              <a:spLocks noChangeAspect="1" noChangeArrowheads="1"/>
            </p:cNvSpPr>
            <p:nvPr/>
          </p:nvSpPr>
          <p:spPr bwMode="auto">
            <a:xfrm>
              <a:off x="2693" y="197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5" name="Oval 163"/>
            <p:cNvSpPr>
              <a:spLocks noChangeAspect="1" noChangeArrowheads="1"/>
            </p:cNvSpPr>
            <p:nvPr/>
          </p:nvSpPr>
          <p:spPr bwMode="auto">
            <a:xfrm>
              <a:off x="2712" y="1935"/>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6" name="Oval 164"/>
            <p:cNvSpPr>
              <a:spLocks noChangeAspect="1" noChangeArrowheads="1"/>
            </p:cNvSpPr>
            <p:nvPr/>
          </p:nvSpPr>
          <p:spPr bwMode="auto">
            <a:xfrm>
              <a:off x="2678" y="241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7" name="Oval 165"/>
            <p:cNvSpPr>
              <a:spLocks noChangeAspect="1" noChangeArrowheads="1"/>
            </p:cNvSpPr>
            <p:nvPr/>
          </p:nvSpPr>
          <p:spPr bwMode="auto">
            <a:xfrm>
              <a:off x="2746" y="19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8" name="Oval 166"/>
            <p:cNvSpPr>
              <a:spLocks noChangeAspect="1" noChangeArrowheads="1"/>
            </p:cNvSpPr>
            <p:nvPr/>
          </p:nvSpPr>
          <p:spPr bwMode="auto">
            <a:xfrm>
              <a:off x="2906" y="2746"/>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59" name="Oval 167"/>
            <p:cNvSpPr>
              <a:spLocks noChangeAspect="1" noChangeArrowheads="1"/>
            </p:cNvSpPr>
            <p:nvPr/>
          </p:nvSpPr>
          <p:spPr bwMode="auto">
            <a:xfrm>
              <a:off x="2774" y="249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0" name="Oval 168"/>
            <p:cNvSpPr>
              <a:spLocks noChangeAspect="1" noChangeArrowheads="1"/>
            </p:cNvSpPr>
            <p:nvPr/>
          </p:nvSpPr>
          <p:spPr bwMode="auto">
            <a:xfrm>
              <a:off x="2900" y="2359"/>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1" name="Oval 169"/>
            <p:cNvSpPr>
              <a:spLocks noChangeAspect="1" noChangeArrowheads="1"/>
            </p:cNvSpPr>
            <p:nvPr/>
          </p:nvSpPr>
          <p:spPr bwMode="auto">
            <a:xfrm>
              <a:off x="2969" y="25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2" name="Oval 170"/>
            <p:cNvSpPr>
              <a:spLocks noChangeAspect="1" noChangeArrowheads="1"/>
            </p:cNvSpPr>
            <p:nvPr/>
          </p:nvSpPr>
          <p:spPr bwMode="auto">
            <a:xfrm>
              <a:off x="2762" y="1864"/>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3" name="Oval 171"/>
            <p:cNvSpPr>
              <a:spLocks noChangeAspect="1" noChangeArrowheads="1"/>
            </p:cNvSpPr>
            <p:nvPr/>
          </p:nvSpPr>
          <p:spPr bwMode="auto">
            <a:xfrm>
              <a:off x="2969" y="2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4" name="Oval 172"/>
            <p:cNvSpPr>
              <a:spLocks noChangeAspect="1" noChangeArrowheads="1"/>
            </p:cNvSpPr>
            <p:nvPr/>
          </p:nvSpPr>
          <p:spPr bwMode="auto">
            <a:xfrm>
              <a:off x="2912" y="176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5" name="Oval 173"/>
            <p:cNvSpPr>
              <a:spLocks noChangeAspect="1" noChangeArrowheads="1"/>
            </p:cNvSpPr>
            <p:nvPr/>
          </p:nvSpPr>
          <p:spPr bwMode="auto">
            <a:xfrm>
              <a:off x="2996" y="2531"/>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6" name="Oval 174"/>
            <p:cNvSpPr>
              <a:spLocks noChangeAspect="1" noChangeArrowheads="1"/>
            </p:cNvSpPr>
            <p:nvPr/>
          </p:nvSpPr>
          <p:spPr bwMode="auto">
            <a:xfrm>
              <a:off x="2721" y="210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7" name="Oval 175"/>
            <p:cNvSpPr>
              <a:spLocks noChangeAspect="1" noChangeArrowheads="1"/>
            </p:cNvSpPr>
            <p:nvPr/>
          </p:nvSpPr>
          <p:spPr bwMode="auto">
            <a:xfrm>
              <a:off x="2796" y="1991"/>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8" name="Oval 176"/>
            <p:cNvSpPr>
              <a:spLocks noChangeAspect="1" noChangeArrowheads="1"/>
            </p:cNvSpPr>
            <p:nvPr/>
          </p:nvSpPr>
          <p:spPr bwMode="auto">
            <a:xfrm>
              <a:off x="2672" y="1766"/>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69" name="Oval 177"/>
            <p:cNvSpPr>
              <a:spLocks noChangeAspect="1" noChangeArrowheads="1"/>
            </p:cNvSpPr>
            <p:nvPr/>
          </p:nvSpPr>
          <p:spPr bwMode="auto">
            <a:xfrm>
              <a:off x="2844" y="256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0" name="Oval 178"/>
            <p:cNvSpPr>
              <a:spLocks noChangeAspect="1" noChangeArrowheads="1"/>
            </p:cNvSpPr>
            <p:nvPr/>
          </p:nvSpPr>
          <p:spPr bwMode="auto">
            <a:xfrm>
              <a:off x="2724" y="248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1" name="Oval 179"/>
            <p:cNvSpPr>
              <a:spLocks noChangeAspect="1" noChangeArrowheads="1"/>
            </p:cNvSpPr>
            <p:nvPr/>
          </p:nvSpPr>
          <p:spPr bwMode="auto">
            <a:xfrm>
              <a:off x="2969" y="195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2" name="Oval 180"/>
            <p:cNvSpPr>
              <a:spLocks noChangeAspect="1" noChangeArrowheads="1"/>
            </p:cNvSpPr>
            <p:nvPr/>
          </p:nvSpPr>
          <p:spPr bwMode="auto">
            <a:xfrm>
              <a:off x="2844" y="2396"/>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3" name="Oval 181"/>
            <p:cNvSpPr>
              <a:spLocks noChangeAspect="1" noChangeArrowheads="1"/>
            </p:cNvSpPr>
            <p:nvPr/>
          </p:nvSpPr>
          <p:spPr bwMode="auto">
            <a:xfrm>
              <a:off x="2686" y="2009"/>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4" name="Oval 182"/>
            <p:cNvSpPr>
              <a:spLocks noChangeAspect="1" noChangeArrowheads="1"/>
            </p:cNvSpPr>
            <p:nvPr/>
          </p:nvSpPr>
          <p:spPr bwMode="auto">
            <a:xfrm>
              <a:off x="2721" y="2384"/>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5" name="Oval 183"/>
            <p:cNvSpPr>
              <a:spLocks noChangeAspect="1" noChangeArrowheads="1"/>
            </p:cNvSpPr>
            <p:nvPr/>
          </p:nvSpPr>
          <p:spPr bwMode="auto">
            <a:xfrm>
              <a:off x="2762" y="1986"/>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6" name="Oval 184"/>
            <p:cNvSpPr>
              <a:spLocks noChangeAspect="1" noChangeArrowheads="1"/>
            </p:cNvSpPr>
            <p:nvPr/>
          </p:nvSpPr>
          <p:spPr bwMode="auto">
            <a:xfrm>
              <a:off x="2865" y="2466"/>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7" name="Oval 185"/>
            <p:cNvSpPr>
              <a:spLocks noChangeAspect="1" noChangeArrowheads="1"/>
            </p:cNvSpPr>
            <p:nvPr/>
          </p:nvSpPr>
          <p:spPr bwMode="auto">
            <a:xfrm>
              <a:off x="2921" y="2275"/>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8" name="Oval 186"/>
            <p:cNvSpPr>
              <a:spLocks noChangeAspect="1" noChangeArrowheads="1"/>
            </p:cNvSpPr>
            <p:nvPr/>
          </p:nvSpPr>
          <p:spPr bwMode="auto">
            <a:xfrm>
              <a:off x="2885" y="1963"/>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79" name="Oval 187"/>
            <p:cNvSpPr>
              <a:spLocks noChangeAspect="1" noChangeArrowheads="1"/>
            </p:cNvSpPr>
            <p:nvPr/>
          </p:nvSpPr>
          <p:spPr bwMode="auto">
            <a:xfrm>
              <a:off x="2672" y="2192"/>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0" name="Oval 188"/>
            <p:cNvSpPr>
              <a:spLocks noChangeAspect="1" noChangeArrowheads="1"/>
            </p:cNvSpPr>
            <p:nvPr/>
          </p:nvSpPr>
          <p:spPr bwMode="auto">
            <a:xfrm>
              <a:off x="2832" y="2029"/>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1" name="Oval 189"/>
            <p:cNvSpPr>
              <a:spLocks noChangeAspect="1" noChangeArrowheads="1"/>
            </p:cNvSpPr>
            <p:nvPr/>
          </p:nvSpPr>
          <p:spPr bwMode="auto">
            <a:xfrm>
              <a:off x="2921" y="2432"/>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2" name="Oval 190"/>
            <p:cNvSpPr>
              <a:spLocks noChangeAspect="1" noChangeArrowheads="1"/>
            </p:cNvSpPr>
            <p:nvPr/>
          </p:nvSpPr>
          <p:spPr bwMode="auto">
            <a:xfrm>
              <a:off x="3005" y="2724"/>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3" name="Oval 191"/>
            <p:cNvSpPr>
              <a:spLocks noChangeAspect="1" noChangeArrowheads="1"/>
            </p:cNvSpPr>
            <p:nvPr/>
          </p:nvSpPr>
          <p:spPr bwMode="auto">
            <a:xfrm>
              <a:off x="2860" y="189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4" name="Oval 192"/>
            <p:cNvSpPr>
              <a:spLocks noChangeAspect="1" noChangeArrowheads="1"/>
            </p:cNvSpPr>
            <p:nvPr/>
          </p:nvSpPr>
          <p:spPr bwMode="auto">
            <a:xfrm>
              <a:off x="2865" y="2124"/>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5" name="Oval 193"/>
            <p:cNvSpPr>
              <a:spLocks noChangeAspect="1" noChangeArrowheads="1"/>
            </p:cNvSpPr>
            <p:nvPr/>
          </p:nvSpPr>
          <p:spPr bwMode="auto">
            <a:xfrm>
              <a:off x="2697" y="2684"/>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6" name="Oval 194"/>
            <p:cNvSpPr>
              <a:spLocks noChangeAspect="1" noChangeArrowheads="1"/>
            </p:cNvSpPr>
            <p:nvPr/>
          </p:nvSpPr>
          <p:spPr bwMode="auto">
            <a:xfrm>
              <a:off x="2928" y="2014"/>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7" name="Oval 195"/>
            <p:cNvSpPr>
              <a:spLocks noChangeAspect="1" noChangeArrowheads="1"/>
            </p:cNvSpPr>
            <p:nvPr/>
          </p:nvSpPr>
          <p:spPr bwMode="auto">
            <a:xfrm>
              <a:off x="2740" y="1991"/>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8" name="Oval 196"/>
            <p:cNvSpPr>
              <a:spLocks noChangeAspect="1" noChangeArrowheads="1"/>
            </p:cNvSpPr>
            <p:nvPr/>
          </p:nvSpPr>
          <p:spPr bwMode="auto">
            <a:xfrm>
              <a:off x="2697" y="2364"/>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89" name="Oval 197"/>
            <p:cNvSpPr>
              <a:spLocks noChangeAspect="1" noChangeArrowheads="1"/>
            </p:cNvSpPr>
            <p:nvPr/>
          </p:nvSpPr>
          <p:spPr bwMode="auto">
            <a:xfrm>
              <a:off x="2822" y="211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0" name="Oval 198"/>
            <p:cNvSpPr>
              <a:spLocks noChangeAspect="1" noChangeArrowheads="1"/>
            </p:cNvSpPr>
            <p:nvPr/>
          </p:nvSpPr>
          <p:spPr bwMode="auto">
            <a:xfrm>
              <a:off x="2686" y="2240"/>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1" name="Oval 199"/>
            <p:cNvSpPr>
              <a:spLocks noChangeAspect="1" noChangeArrowheads="1"/>
            </p:cNvSpPr>
            <p:nvPr/>
          </p:nvSpPr>
          <p:spPr bwMode="auto">
            <a:xfrm>
              <a:off x="2836" y="2271"/>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2" name="Oval 200"/>
            <p:cNvSpPr>
              <a:spLocks noChangeAspect="1" noChangeArrowheads="1"/>
            </p:cNvSpPr>
            <p:nvPr/>
          </p:nvSpPr>
          <p:spPr bwMode="auto">
            <a:xfrm>
              <a:off x="2740" y="2384"/>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3" name="Oval 201"/>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4" name="Oval 202"/>
            <p:cNvSpPr>
              <a:spLocks noChangeAspect="1" noChangeArrowheads="1"/>
            </p:cNvSpPr>
            <p:nvPr/>
          </p:nvSpPr>
          <p:spPr bwMode="auto">
            <a:xfrm>
              <a:off x="2893" y="208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5" name="Oval 203"/>
            <p:cNvSpPr>
              <a:spLocks noChangeAspect="1" noChangeArrowheads="1"/>
            </p:cNvSpPr>
            <p:nvPr/>
          </p:nvSpPr>
          <p:spPr bwMode="auto">
            <a:xfrm>
              <a:off x="2893" y="17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6" name="Oval 204"/>
            <p:cNvSpPr>
              <a:spLocks noChangeAspect="1" noChangeArrowheads="1"/>
            </p:cNvSpPr>
            <p:nvPr/>
          </p:nvSpPr>
          <p:spPr bwMode="auto">
            <a:xfrm>
              <a:off x="2860" y="264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7" name="Oval 205"/>
            <p:cNvSpPr>
              <a:spLocks noChangeAspect="1" noChangeArrowheads="1"/>
            </p:cNvSpPr>
            <p:nvPr/>
          </p:nvSpPr>
          <p:spPr bwMode="auto">
            <a:xfrm>
              <a:off x="2906" y="2230"/>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8" name="Oval 206"/>
            <p:cNvSpPr>
              <a:spLocks noChangeAspect="1" noChangeArrowheads="1"/>
            </p:cNvSpPr>
            <p:nvPr/>
          </p:nvSpPr>
          <p:spPr bwMode="auto">
            <a:xfrm>
              <a:off x="2756" y="2741"/>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399" name="Oval 207"/>
            <p:cNvSpPr>
              <a:spLocks noChangeAspect="1" noChangeArrowheads="1"/>
            </p:cNvSpPr>
            <p:nvPr/>
          </p:nvSpPr>
          <p:spPr bwMode="auto">
            <a:xfrm>
              <a:off x="2880" y="189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0" name="Oval 208"/>
            <p:cNvSpPr>
              <a:spLocks noChangeAspect="1" noChangeArrowheads="1"/>
            </p:cNvSpPr>
            <p:nvPr/>
          </p:nvSpPr>
          <p:spPr bwMode="auto">
            <a:xfrm>
              <a:off x="2774" y="262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1" name="Oval 209"/>
            <p:cNvSpPr>
              <a:spLocks noChangeAspect="1" noChangeArrowheads="1"/>
            </p:cNvSpPr>
            <p:nvPr/>
          </p:nvSpPr>
          <p:spPr bwMode="auto">
            <a:xfrm>
              <a:off x="2885" y="1843"/>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2" name="Oval 210"/>
            <p:cNvSpPr>
              <a:spLocks noChangeAspect="1" noChangeArrowheads="1"/>
            </p:cNvSpPr>
            <p:nvPr/>
          </p:nvSpPr>
          <p:spPr bwMode="auto">
            <a:xfrm>
              <a:off x="2756" y="2201"/>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3" name="Oval 211"/>
            <p:cNvSpPr>
              <a:spLocks noChangeAspect="1" noChangeArrowheads="1"/>
            </p:cNvSpPr>
            <p:nvPr/>
          </p:nvSpPr>
          <p:spPr bwMode="auto">
            <a:xfrm>
              <a:off x="2921" y="174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4" name="Oval 212"/>
            <p:cNvSpPr>
              <a:spLocks noChangeAspect="1" noChangeArrowheads="1"/>
            </p:cNvSpPr>
            <p:nvPr/>
          </p:nvSpPr>
          <p:spPr bwMode="auto">
            <a:xfrm>
              <a:off x="2802" y="2708"/>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5" name="Oval 213"/>
            <p:cNvSpPr>
              <a:spLocks noChangeAspect="1" noChangeArrowheads="1"/>
            </p:cNvSpPr>
            <p:nvPr/>
          </p:nvSpPr>
          <p:spPr bwMode="auto">
            <a:xfrm>
              <a:off x="2756" y="2757"/>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6" name="Oval 214"/>
            <p:cNvSpPr>
              <a:spLocks noChangeAspect="1" noChangeArrowheads="1"/>
            </p:cNvSpPr>
            <p:nvPr/>
          </p:nvSpPr>
          <p:spPr bwMode="auto">
            <a:xfrm>
              <a:off x="3010" y="178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7" name="Oval 215"/>
            <p:cNvSpPr>
              <a:spLocks noChangeAspect="1" noChangeArrowheads="1"/>
            </p:cNvSpPr>
            <p:nvPr/>
          </p:nvSpPr>
          <p:spPr bwMode="auto">
            <a:xfrm>
              <a:off x="2740"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8" name="Oval 216"/>
            <p:cNvSpPr>
              <a:spLocks noChangeAspect="1" noChangeArrowheads="1"/>
            </p:cNvSpPr>
            <p:nvPr/>
          </p:nvSpPr>
          <p:spPr bwMode="auto">
            <a:xfrm>
              <a:off x="2934" y="2118"/>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09" name="Oval 217"/>
            <p:cNvSpPr>
              <a:spLocks noChangeAspect="1" noChangeArrowheads="1"/>
            </p:cNvSpPr>
            <p:nvPr/>
          </p:nvSpPr>
          <p:spPr bwMode="auto">
            <a:xfrm>
              <a:off x="2912" y="173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0" name="Oval 218"/>
            <p:cNvSpPr>
              <a:spLocks noChangeAspect="1" noChangeArrowheads="1"/>
            </p:cNvSpPr>
            <p:nvPr/>
          </p:nvSpPr>
          <p:spPr bwMode="auto">
            <a:xfrm>
              <a:off x="2693" y="2265"/>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1" name="Oval 219"/>
            <p:cNvSpPr>
              <a:spLocks noChangeAspect="1" noChangeArrowheads="1"/>
            </p:cNvSpPr>
            <p:nvPr/>
          </p:nvSpPr>
          <p:spPr bwMode="auto">
            <a:xfrm>
              <a:off x="2802" y="1792"/>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2" name="Oval 220"/>
            <p:cNvSpPr>
              <a:spLocks noChangeAspect="1" noChangeArrowheads="1"/>
            </p:cNvSpPr>
            <p:nvPr/>
          </p:nvSpPr>
          <p:spPr bwMode="auto">
            <a:xfrm>
              <a:off x="2956" y="1797"/>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3" name="Oval 221"/>
            <p:cNvSpPr>
              <a:spLocks noChangeAspect="1" noChangeArrowheads="1"/>
            </p:cNvSpPr>
            <p:nvPr/>
          </p:nvSpPr>
          <p:spPr bwMode="auto">
            <a:xfrm>
              <a:off x="2721" y="218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4" name="Oval 222"/>
            <p:cNvSpPr>
              <a:spLocks noChangeAspect="1" noChangeArrowheads="1"/>
            </p:cNvSpPr>
            <p:nvPr/>
          </p:nvSpPr>
          <p:spPr bwMode="auto">
            <a:xfrm>
              <a:off x="2860" y="1915"/>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5" name="Oval 223"/>
            <p:cNvSpPr>
              <a:spLocks noChangeAspect="1" noChangeArrowheads="1"/>
            </p:cNvSpPr>
            <p:nvPr/>
          </p:nvSpPr>
          <p:spPr bwMode="auto">
            <a:xfrm>
              <a:off x="2928" y="2384"/>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6" name="Oval 224"/>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7" name="Oval 225"/>
            <p:cNvSpPr>
              <a:spLocks noChangeAspect="1" noChangeArrowheads="1"/>
            </p:cNvSpPr>
            <p:nvPr/>
          </p:nvSpPr>
          <p:spPr bwMode="auto">
            <a:xfrm>
              <a:off x="2960" y="279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8" name="Oval 226"/>
            <p:cNvSpPr>
              <a:spLocks noChangeAspect="1" noChangeArrowheads="1"/>
            </p:cNvSpPr>
            <p:nvPr/>
          </p:nvSpPr>
          <p:spPr bwMode="auto">
            <a:xfrm>
              <a:off x="2774" y="2938"/>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19" name="Oval 227"/>
            <p:cNvSpPr>
              <a:spLocks noChangeAspect="1" noChangeArrowheads="1"/>
            </p:cNvSpPr>
            <p:nvPr/>
          </p:nvSpPr>
          <p:spPr bwMode="auto">
            <a:xfrm>
              <a:off x="2870" y="3033"/>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0" name="Oval 228"/>
            <p:cNvSpPr>
              <a:spLocks noChangeAspect="1" noChangeArrowheads="1"/>
            </p:cNvSpPr>
            <p:nvPr/>
          </p:nvSpPr>
          <p:spPr bwMode="auto">
            <a:xfrm>
              <a:off x="2941" y="306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1" name="Oval 229"/>
            <p:cNvSpPr>
              <a:spLocks noChangeAspect="1" noChangeArrowheads="1"/>
            </p:cNvSpPr>
            <p:nvPr/>
          </p:nvSpPr>
          <p:spPr bwMode="auto">
            <a:xfrm>
              <a:off x="2844" y="2846"/>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2" name="Oval 230"/>
            <p:cNvSpPr>
              <a:spLocks noChangeAspect="1" noChangeArrowheads="1"/>
            </p:cNvSpPr>
            <p:nvPr/>
          </p:nvSpPr>
          <p:spPr bwMode="auto">
            <a:xfrm>
              <a:off x="2921" y="3182"/>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3" name="Oval 231"/>
            <p:cNvSpPr>
              <a:spLocks noChangeAspect="1" noChangeArrowheads="1"/>
            </p:cNvSpPr>
            <p:nvPr/>
          </p:nvSpPr>
          <p:spPr bwMode="auto">
            <a:xfrm>
              <a:off x="2768" y="3038"/>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4" name="Oval 232"/>
            <p:cNvSpPr>
              <a:spLocks noChangeAspect="1" noChangeArrowheads="1"/>
            </p:cNvSpPr>
            <p:nvPr/>
          </p:nvSpPr>
          <p:spPr bwMode="auto">
            <a:xfrm>
              <a:off x="2956"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5" name="Oval 233"/>
            <p:cNvSpPr>
              <a:spLocks noChangeAspect="1" noChangeArrowheads="1"/>
            </p:cNvSpPr>
            <p:nvPr/>
          </p:nvSpPr>
          <p:spPr bwMode="auto">
            <a:xfrm>
              <a:off x="2733" y="3071"/>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6" name="Oval 234"/>
            <p:cNvSpPr>
              <a:spLocks noChangeAspect="1" noChangeArrowheads="1"/>
            </p:cNvSpPr>
            <p:nvPr/>
          </p:nvSpPr>
          <p:spPr bwMode="auto">
            <a:xfrm>
              <a:off x="2788" y="27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7" name="Oval 235"/>
            <p:cNvSpPr>
              <a:spLocks noChangeAspect="1" noChangeArrowheads="1"/>
            </p:cNvSpPr>
            <p:nvPr/>
          </p:nvSpPr>
          <p:spPr bwMode="auto">
            <a:xfrm>
              <a:off x="2850" y="2827"/>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8" name="Oval 236"/>
            <p:cNvSpPr>
              <a:spLocks noChangeAspect="1" noChangeArrowheads="1"/>
            </p:cNvSpPr>
            <p:nvPr/>
          </p:nvSpPr>
          <p:spPr bwMode="auto">
            <a:xfrm>
              <a:off x="2850" y="306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29" name="Oval 237"/>
            <p:cNvSpPr>
              <a:spLocks noChangeAspect="1" noChangeArrowheads="1"/>
            </p:cNvSpPr>
            <p:nvPr/>
          </p:nvSpPr>
          <p:spPr bwMode="auto">
            <a:xfrm>
              <a:off x="2836"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0" name="Oval 238"/>
            <p:cNvSpPr>
              <a:spLocks noChangeAspect="1" noChangeArrowheads="1"/>
            </p:cNvSpPr>
            <p:nvPr/>
          </p:nvSpPr>
          <p:spPr bwMode="auto">
            <a:xfrm>
              <a:off x="2978" y="2818"/>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1" name="Oval 239"/>
            <p:cNvSpPr>
              <a:spLocks noChangeAspect="1" noChangeArrowheads="1"/>
            </p:cNvSpPr>
            <p:nvPr/>
          </p:nvSpPr>
          <p:spPr bwMode="auto">
            <a:xfrm>
              <a:off x="2688" y="2976"/>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2" name="Oval 240"/>
            <p:cNvSpPr>
              <a:spLocks noChangeAspect="1" noChangeArrowheads="1"/>
            </p:cNvSpPr>
            <p:nvPr/>
          </p:nvSpPr>
          <p:spPr bwMode="auto">
            <a:xfrm>
              <a:off x="2756" y="2878"/>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3" name="Oval 241"/>
            <p:cNvSpPr>
              <a:spLocks noChangeAspect="1" noChangeArrowheads="1"/>
            </p:cNvSpPr>
            <p:nvPr/>
          </p:nvSpPr>
          <p:spPr bwMode="auto">
            <a:xfrm>
              <a:off x="2906" y="2827"/>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4" name="Oval 242"/>
            <p:cNvSpPr>
              <a:spLocks noChangeAspect="1" noChangeArrowheads="1"/>
            </p:cNvSpPr>
            <p:nvPr/>
          </p:nvSpPr>
          <p:spPr bwMode="auto">
            <a:xfrm>
              <a:off x="2724" y="29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5" name="Oval 243"/>
            <p:cNvSpPr>
              <a:spLocks noChangeAspect="1" noChangeArrowheads="1"/>
            </p:cNvSpPr>
            <p:nvPr/>
          </p:nvSpPr>
          <p:spPr bwMode="auto">
            <a:xfrm>
              <a:off x="2782" y="284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6" name="Oval 244"/>
            <p:cNvSpPr>
              <a:spLocks noChangeAspect="1" noChangeArrowheads="1"/>
            </p:cNvSpPr>
            <p:nvPr/>
          </p:nvSpPr>
          <p:spPr bwMode="auto">
            <a:xfrm>
              <a:off x="2740" y="2846"/>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7" name="Oval 245"/>
            <p:cNvSpPr>
              <a:spLocks noChangeAspect="1" noChangeArrowheads="1"/>
            </p:cNvSpPr>
            <p:nvPr/>
          </p:nvSpPr>
          <p:spPr bwMode="auto">
            <a:xfrm>
              <a:off x="2746" y="30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8" name="Oval 246"/>
            <p:cNvSpPr>
              <a:spLocks noChangeAspect="1" noChangeArrowheads="1"/>
            </p:cNvSpPr>
            <p:nvPr/>
          </p:nvSpPr>
          <p:spPr bwMode="auto">
            <a:xfrm>
              <a:off x="2768" y="309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39" name="Oval 247"/>
            <p:cNvSpPr>
              <a:spLocks noChangeAspect="1" noChangeArrowheads="1"/>
            </p:cNvSpPr>
            <p:nvPr/>
          </p:nvSpPr>
          <p:spPr bwMode="auto">
            <a:xfrm>
              <a:off x="2822" y="29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0" name="Oval 248"/>
            <p:cNvSpPr>
              <a:spLocks noChangeAspect="1" noChangeArrowheads="1"/>
            </p:cNvSpPr>
            <p:nvPr/>
          </p:nvSpPr>
          <p:spPr bwMode="auto">
            <a:xfrm>
              <a:off x="2880" y="3077"/>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1" name="Oval 249"/>
            <p:cNvSpPr>
              <a:spLocks noChangeAspect="1" noChangeArrowheads="1"/>
            </p:cNvSpPr>
            <p:nvPr/>
          </p:nvSpPr>
          <p:spPr bwMode="auto">
            <a:xfrm>
              <a:off x="2822" y="27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2" name="Oval 250"/>
            <p:cNvSpPr>
              <a:spLocks noChangeAspect="1" noChangeArrowheads="1"/>
            </p:cNvSpPr>
            <p:nvPr/>
          </p:nvSpPr>
          <p:spPr bwMode="auto">
            <a:xfrm>
              <a:off x="2880" y="2927"/>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3" name="Oval 251"/>
            <p:cNvSpPr>
              <a:spLocks noChangeAspect="1" noChangeArrowheads="1"/>
            </p:cNvSpPr>
            <p:nvPr/>
          </p:nvSpPr>
          <p:spPr bwMode="auto">
            <a:xfrm>
              <a:off x="2832" y="3126"/>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4" name="Oval 252"/>
            <p:cNvSpPr>
              <a:spLocks noChangeAspect="1" noChangeArrowheads="1"/>
            </p:cNvSpPr>
            <p:nvPr/>
          </p:nvSpPr>
          <p:spPr bwMode="auto">
            <a:xfrm>
              <a:off x="2912" y="3117"/>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5" name="Oval 253"/>
            <p:cNvSpPr>
              <a:spLocks noChangeAspect="1" noChangeArrowheads="1"/>
            </p:cNvSpPr>
            <p:nvPr/>
          </p:nvSpPr>
          <p:spPr bwMode="auto">
            <a:xfrm>
              <a:off x="2928"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6" name="Oval 254"/>
            <p:cNvSpPr>
              <a:spLocks noChangeAspect="1" noChangeArrowheads="1"/>
            </p:cNvSpPr>
            <p:nvPr/>
          </p:nvSpPr>
          <p:spPr bwMode="auto">
            <a:xfrm>
              <a:off x="2768" y="2948"/>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7" name="Oval 255"/>
            <p:cNvSpPr>
              <a:spLocks noChangeAspect="1" noChangeArrowheads="1"/>
            </p:cNvSpPr>
            <p:nvPr/>
          </p:nvSpPr>
          <p:spPr bwMode="auto">
            <a:xfrm>
              <a:off x="2836" y="318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8" name="Oval 256"/>
            <p:cNvSpPr>
              <a:spLocks noChangeAspect="1" noChangeArrowheads="1"/>
            </p:cNvSpPr>
            <p:nvPr/>
          </p:nvSpPr>
          <p:spPr bwMode="auto">
            <a:xfrm>
              <a:off x="2782" y="3027"/>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49" name="Oval 257"/>
            <p:cNvSpPr>
              <a:spLocks noChangeAspect="1" noChangeArrowheads="1"/>
            </p:cNvSpPr>
            <p:nvPr/>
          </p:nvSpPr>
          <p:spPr bwMode="auto">
            <a:xfrm>
              <a:off x="3005" y="2927"/>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0" name="Oval 258"/>
            <p:cNvSpPr>
              <a:spLocks noChangeAspect="1" noChangeArrowheads="1"/>
            </p:cNvSpPr>
            <p:nvPr/>
          </p:nvSpPr>
          <p:spPr bwMode="auto">
            <a:xfrm>
              <a:off x="2865" y="285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1" name="Oval 259"/>
            <p:cNvSpPr>
              <a:spLocks noChangeAspect="1" noChangeArrowheads="1"/>
            </p:cNvSpPr>
            <p:nvPr/>
          </p:nvSpPr>
          <p:spPr bwMode="auto">
            <a:xfrm>
              <a:off x="2900" y="29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2" name="Oval 260"/>
            <p:cNvSpPr>
              <a:spLocks noChangeAspect="1" noChangeArrowheads="1"/>
            </p:cNvSpPr>
            <p:nvPr/>
          </p:nvSpPr>
          <p:spPr bwMode="auto">
            <a:xfrm>
              <a:off x="2906" y="3012"/>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3" name="Oval 261"/>
            <p:cNvSpPr>
              <a:spLocks noChangeAspect="1" noChangeArrowheads="1"/>
            </p:cNvSpPr>
            <p:nvPr/>
          </p:nvSpPr>
          <p:spPr bwMode="auto">
            <a:xfrm>
              <a:off x="2996" y="2934"/>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4" name="Oval 262"/>
            <p:cNvSpPr>
              <a:spLocks noChangeAspect="1" noChangeArrowheads="1"/>
            </p:cNvSpPr>
            <p:nvPr/>
          </p:nvSpPr>
          <p:spPr bwMode="auto">
            <a:xfrm>
              <a:off x="2788" y="28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5" name="Oval 263"/>
            <p:cNvSpPr>
              <a:spLocks noChangeAspect="1" noChangeArrowheads="1"/>
            </p:cNvSpPr>
            <p:nvPr/>
          </p:nvSpPr>
          <p:spPr bwMode="auto">
            <a:xfrm>
              <a:off x="2860" y="301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6" name="Oval 264"/>
            <p:cNvSpPr>
              <a:spLocks noChangeAspect="1" noChangeArrowheads="1"/>
            </p:cNvSpPr>
            <p:nvPr/>
          </p:nvSpPr>
          <p:spPr bwMode="auto">
            <a:xfrm>
              <a:off x="2817" y="3022"/>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7" name="Oval 265"/>
            <p:cNvSpPr>
              <a:spLocks noChangeAspect="1" noChangeArrowheads="1"/>
            </p:cNvSpPr>
            <p:nvPr/>
          </p:nvSpPr>
          <p:spPr bwMode="auto">
            <a:xfrm>
              <a:off x="2865" y="3033"/>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8" name="Oval 266"/>
            <p:cNvSpPr>
              <a:spLocks noChangeAspect="1" noChangeArrowheads="1"/>
            </p:cNvSpPr>
            <p:nvPr/>
          </p:nvSpPr>
          <p:spPr bwMode="auto">
            <a:xfrm>
              <a:off x="2782" y="3057"/>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59" name="Oval 267"/>
            <p:cNvSpPr>
              <a:spLocks noChangeAspect="1" noChangeArrowheads="1"/>
            </p:cNvSpPr>
            <p:nvPr/>
          </p:nvSpPr>
          <p:spPr bwMode="auto">
            <a:xfrm>
              <a:off x="2948" y="28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0" name="Oval 268"/>
            <p:cNvSpPr>
              <a:spLocks noChangeAspect="1" noChangeArrowheads="1"/>
            </p:cNvSpPr>
            <p:nvPr/>
          </p:nvSpPr>
          <p:spPr bwMode="auto">
            <a:xfrm>
              <a:off x="3005" y="297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1" name="Oval 269"/>
            <p:cNvSpPr>
              <a:spLocks noChangeAspect="1" noChangeArrowheads="1"/>
            </p:cNvSpPr>
            <p:nvPr/>
          </p:nvSpPr>
          <p:spPr bwMode="auto">
            <a:xfrm>
              <a:off x="2678" y="285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2" name="Oval 270"/>
            <p:cNvSpPr>
              <a:spLocks noChangeAspect="1" noChangeArrowheads="1"/>
            </p:cNvSpPr>
            <p:nvPr/>
          </p:nvSpPr>
          <p:spPr bwMode="auto">
            <a:xfrm>
              <a:off x="2906" y="3182"/>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3" name="Oval 271"/>
            <p:cNvSpPr>
              <a:spLocks noChangeAspect="1" noChangeArrowheads="1"/>
            </p:cNvSpPr>
            <p:nvPr/>
          </p:nvSpPr>
          <p:spPr bwMode="auto">
            <a:xfrm>
              <a:off x="2774" y="2934"/>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4" name="Oval 272"/>
            <p:cNvSpPr>
              <a:spLocks noChangeAspect="1" noChangeArrowheads="1"/>
            </p:cNvSpPr>
            <p:nvPr/>
          </p:nvSpPr>
          <p:spPr bwMode="auto">
            <a:xfrm>
              <a:off x="2900" y="2795"/>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5" name="Oval 273"/>
            <p:cNvSpPr>
              <a:spLocks noChangeAspect="1" noChangeArrowheads="1"/>
            </p:cNvSpPr>
            <p:nvPr/>
          </p:nvSpPr>
          <p:spPr bwMode="auto">
            <a:xfrm>
              <a:off x="2969" y="302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6" name="Oval 274"/>
            <p:cNvSpPr>
              <a:spLocks noChangeAspect="1" noChangeArrowheads="1"/>
            </p:cNvSpPr>
            <p:nvPr/>
          </p:nvSpPr>
          <p:spPr bwMode="auto">
            <a:xfrm>
              <a:off x="2969" y="315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7" name="Oval 275"/>
            <p:cNvSpPr>
              <a:spLocks noChangeAspect="1" noChangeArrowheads="1"/>
            </p:cNvSpPr>
            <p:nvPr/>
          </p:nvSpPr>
          <p:spPr bwMode="auto">
            <a:xfrm>
              <a:off x="2996" y="2967"/>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8" name="Oval 276"/>
            <p:cNvSpPr>
              <a:spLocks noChangeAspect="1" noChangeArrowheads="1"/>
            </p:cNvSpPr>
            <p:nvPr/>
          </p:nvSpPr>
          <p:spPr bwMode="auto">
            <a:xfrm>
              <a:off x="2844" y="2996"/>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69" name="Oval 277"/>
            <p:cNvSpPr>
              <a:spLocks noChangeAspect="1" noChangeArrowheads="1"/>
            </p:cNvSpPr>
            <p:nvPr/>
          </p:nvSpPr>
          <p:spPr bwMode="auto">
            <a:xfrm>
              <a:off x="2724" y="2917"/>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0" name="Oval 278"/>
            <p:cNvSpPr>
              <a:spLocks noChangeAspect="1" noChangeArrowheads="1"/>
            </p:cNvSpPr>
            <p:nvPr/>
          </p:nvSpPr>
          <p:spPr bwMode="auto">
            <a:xfrm>
              <a:off x="2844" y="283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1" name="Oval 279"/>
            <p:cNvSpPr>
              <a:spLocks noChangeAspect="1" noChangeArrowheads="1"/>
            </p:cNvSpPr>
            <p:nvPr/>
          </p:nvSpPr>
          <p:spPr bwMode="auto">
            <a:xfrm>
              <a:off x="2721" y="2820"/>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2" name="Oval 280"/>
            <p:cNvSpPr>
              <a:spLocks noChangeAspect="1" noChangeArrowheads="1"/>
            </p:cNvSpPr>
            <p:nvPr/>
          </p:nvSpPr>
          <p:spPr bwMode="auto">
            <a:xfrm>
              <a:off x="2865" y="2902"/>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3" name="Oval 281"/>
            <p:cNvSpPr>
              <a:spLocks noChangeAspect="1" noChangeArrowheads="1"/>
            </p:cNvSpPr>
            <p:nvPr/>
          </p:nvSpPr>
          <p:spPr bwMode="auto">
            <a:xfrm>
              <a:off x="2921" y="2868"/>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4" name="Oval 282"/>
            <p:cNvSpPr>
              <a:spLocks noChangeAspect="1" noChangeArrowheads="1"/>
            </p:cNvSpPr>
            <p:nvPr/>
          </p:nvSpPr>
          <p:spPr bwMode="auto">
            <a:xfrm>
              <a:off x="2697" y="3120"/>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5" name="Oval 283"/>
            <p:cNvSpPr>
              <a:spLocks noChangeAspect="1" noChangeArrowheads="1"/>
            </p:cNvSpPr>
            <p:nvPr/>
          </p:nvSpPr>
          <p:spPr bwMode="auto">
            <a:xfrm>
              <a:off x="2697" y="2800"/>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6" name="Oval 284"/>
            <p:cNvSpPr>
              <a:spLocks noChangeAspect="1" noChangeArrowheads="1"/>
            </p:cNvSpPr>
            <p:nvPr/>
          </p:nvSpPr>
          <p:spPr bwMode="auto">
            <a:xfrm>
              <a:off x="2740" y="2820"/>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7" name="Oval 285"/>
            <p:cNvSpPr>
              <a:spLocks noChangeAspect="1" noChangeArrowheads="1"/>
            </p:cNvSpPr>
            <p:nvPr/>
          </p:nvSpPr>
          <p:spPr bwMode="auto">
            <a:xfrm>
              <a:off x="2860" y="3077"/>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8" name="Oval 286"/>
            <p:cNvSpPr>
              <a:spLocks noChangeAspect="1" noChangeArrowheads="1"/>
            </p:cNvSpPr>
            <p:nvPr/>
          </p:nvSpPr>
          <p:spPr bwMode="auto">
            <a:xfrm>
              <a:off x="2756" y="3177"/>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79" name="Oval 287"/>
            <p:cNvSpPr>
              <a:spLocks noChangeAspect="1" noChangeArrowheads="1"/>
            </p:cNvSpPr>
            <p:nvPr/>
          </p:nvSpPr>
          <p:spPr bwMode="auto">
            <a:xfrm>
              <a:off x="2774" y="306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0" name="Oval 288"/>
            <p:cNvSpPr>
              <a:spLocks noChangeAspect="1" noChangeArrowheads="1"/>
            </p:cNvSpPr>
            <p:nvPr/>
          </p:nvSpPr>
          <p:spPr bwMode="auto">
            <a:xfrm>
              <a:off x="2802" y="3144"/>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1" name="Oval 289"/>
            <p:cNvSpPr>
              <a:spLocks noChangeAspect="1" noChangeArrowheads="1"/>
            </p:cNvSpPr>
            <p:nvPr/>
          </p:nvSpPr>
          <p:spPr bwMode="auto">
            <a:xfrm>
              <a:off x="2756" y="3193"/>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2" name="Oval 290"/>
            <p:cNvSpPr>
              <a:spLocks noChangeAspect="1" noChangeArrowheads="1"/>
            </p:cNvSpPr>
            <p:nvPr/>
          </p:nvSpPr>
          <p:spPr bwMode="auto">
            <a:xfrm>
              <a:off x="2928" y="2820"/>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3" name="Oval 291"/>
            <p:cNvSpPr>
              <a:spLocks noChangeAspect="1" noChangeArrowheads="1"/>
            </p:cNvSpPr>
            <p:nvPr/>
          </p:nvSpPr>
          <p:spPr bwMode="auto">
            <a:xfrm>
              <a:off x="2736" y="2304"/>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4" name="Oval 292"/>
            <p:cNvSpPr>
              <a:spLocks noChangeAspect="1" noChangeArrowheads="1"/>
            </p:cNvSpPr>
            <p:nvPr/>
          </p:nvSpPr>
          <p:spPr bwMode="auto">
            <a:xfrm>
              <a:off x="2790" y="32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5" name="Oval 293"/>
            <p:cNvSpPr>
              <a:spLocks noChangeAspect="1" noChangeArrowheads="1"/>
            </p:cNvSpPr>
            <p:nvPr/>
          </p:nvSpPr>
          <p:spPr bwMode="auto">
            <a:xfrm>
              <a:off x="2937" y="31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6" name="Oval 294"/>
            <p:cNvSpPr>
              <a:spLocks noChangeAspect="1" noChangeArrowheads="1"/>
            </p:cNvSpPr>
            <p:nvPr/>
          </p:nvSpPr>
          <p:spPr bwMode="auto">
            <a:xfrm>
              <a:off x="2770" y="3392"/>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7" name="Oval 295"/>
            <p:cNvSpPr>
              <a:spLocks noChangeAspect="1" noChangeArrowheads="1"/>
            </p:cNvSpPr>
            <p:nvPr/>
          </p:nvSpPr>
          <p:spPr bwMode="auto">
            <a:xfrm>
              <a:off x="2973" y="3298"/>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8" name="Oval 296"/>
            <p:cNvSpPr>
              <a:spLocks noChangeAspect="1" noChangeArrowheads="1"/>
            </p:cNvSpPr>
            <p:nvPr/>
          </p:nvSpPr>
          <p:spPr bwMode="auto">
            <a:xfrm>
              <a:off x="2800" y="3382"/>
              <a:ext cx="21"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89" name="Oval 297"/>
            <p:cNvSpPr>
              <a:spLocks noChangeAspect="1" noChangeArrowheads="1"/>
            </p:cNvSpPr>
            <p:nvPr/>
          </p:nvSpPr>
          <p:spPr bwMode="auto">
            <a:xfrm>
              <a:off x="2756" y="3138"/>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0" name="Oval 298"/>
            <p:cNvSpPr>
              <a:spLocks noChangeAspect="1" noChangeArrowheads="1"/>
            </p:cNvSpPr>
            <p:nvPr/>
          </p:nvSpPr>
          <p:spPr bwMode="auto">
            <a:xfrm>
              <a:off x="2896" y="3127"/>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1" name="Oval 299"/>
            <p:cNvSpPr>
              <a:spLocks noChangeAspect="1" noChangeArrowheads="1"/>
            </p:cNvSpPr>
            <p:nvPr/>
          </p:nvSpPr>
          <p:spPr bwMode="auto">
            <a:xfrm>
              <a:off x="2868" y="323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2" name="Oval 300"/>
            <p:cNvSpPr>
              <a:spLocks noChangeAspect="1" noChangeArrowheads="1"/>
            </p:cNvSpPr>
            <p:nvPr/>
          </p:nvSpPr>
          <p:spPr bwMode="auto">
            <a:xfrm>
              <a:off x="2924" y="33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3" name="Oval 301"/>
            <p:cNvSpPr>
              <a:spLocks noChangeAspect="1" noChangeArrowheads="1"/>
            </p:cNvSpPr>
            <p:nvPr/>
          </p:nvSpPr>
          <p:spPr bwMode="auto">
            <a:xfrm>
              <a:off x="2964" y="3369"/>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4" name="Oval 302"/>
            <p:cNvSpPr>
              <a:spLocks noChangeAspect="1" noChangeArrowheads="1"/>
            </p:cNvSpPr>
            <p:nvPr/>
          </p:nvSpPr>
          <p:spPr bwMode="auto">
            <a:xfrm>
              <a:off x="2874" y="3154"/>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5" name="Oval 303"/>
            <p:cNvSpPr>
              <a:spLocks noChangeAspect="1" noChangeArrowheads="1"/>
            </p:cNvSpPr>
            <p:nvPr/>
          </p:nvSpPr>
          <p:spPr bwMode="auto">
            <a:xfrm>
              <a:off x="2736" y="3403"/>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6" name="Oval 304"/>
            <p:cNvSpPr>
              <a:spLocks noChangeAspect="1" noChangeArrowheads="1"/>
            </p:cNvSpPr>
            <p:nvPr/>
          </p:nvSpPr>
          <p:spPr bwMode="auto">
            <a:xfrm>
              <a:off x="2724" y="3277"/>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7" name="Oval 305"/>
            <p:cNvSpPr>
              <a:spLocks noChangeAspect="1" noChangeArrowheads="1"/>
            </p:cNvSpPr>
            <p:nvPr/>
          </p:nvSpPr>
          <p:spPr bwMode="auto">
            <a:xfrm>
              <a:off x="2673" y="333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8" name="Oval 306"/>
            <p:cNvSpPr>
              <a:spLocks noChangeAspect="1" noChangeArrowheads="1"/>
            </p:cNvSpPr>
            <p:nvPr/>
          </p:nvSpPr>
          <p:spPr bwMode="auto">
            <a:xfrm>
              <a:off x="2973" y="3382"/>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499" name="Oval 307"/>
            <p:cNvSpPr>
              <a:spLocks noChangeAspect="1" noChangeArrowheads="1"/>
            </p:cNvSpPr>
            <p:nvPr/>
          </p:nvSpPr>
          <p:spPr bwMode="auto">
            <a:xfrm>
              <a:off x="2804" y="332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0" name="Oval 308"/>
            <p:cNvSpPr>
              <a:spLocks noChangeAspect="1" noChangeArrowheads="1"/>
            </p:cNvSpPr>
            <p:nvPr/>
          </p:nvSpPr>
          <p:spPr bwMode="auto">
            <a:xfrm>
              <a:off x="2880" y="334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1" name="Oval 309"/>
            <p:cNvSpPr>
              <a:spLocks noChangeAspect="1" noChangeArrowheads="1"/>
            </p:cNvSpPr>
            <p:nvPr/>
          </p:nvSpPr>
          <p:spPr bwMode="auto">
            <a:xfrm>
              <a:off x="2937" y="316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2" name="Oval 310"/>
            <p:cNvSpPr>
              <a:spLocks noChangeAspect="1" noChangeArrowheads="1"/>
            </p:cNvSpPr>
            <p:nvPr/>
          </p:nvSpPr>
          <p:spPr bwMode="auto">
            <a:xfrm>
              <a:off x="2764" y="32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3" name="Oval 311"/>
            <p:cNvSpPr>
              <a:spLocks noChangeAspect="1" noChangeArrowheads="1"/>
            </p:cNvSpPr>
            <p:nvPr/>
          </p:nvSpPr>
          <p:spPr bwMode="auto">
            <a:xfrm>
              <a:off x="2812" y="32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4" name="Oval 312"/>
            <p:cNvSpPr>
              <a:spLocks noChangeAspect="1" noChangeArrowheads="1"/>
            </p:cNvSpPr>
            <p:nvPr/>
          </p:nvSpPr>
          <p:spPr bwMode="auto">
            <a:xfrm>
              <a:off x="2861" y="332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5" name="Oval 313"/>
            <p:cNvSpPr>
              <a:spLocks noChangeAspect="1" noChangeArrowheads="1"/>
            </p:cNvSpPr>
            <p:nvPr/>
          </p:nvSpPr>
          <p:spPr bwMode="auto">
            <a:xfrm>
              <a:off x="2978" y="3231"/>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6" name="Oval 314"/>
            <p:cNvSpPr>
              <a:spLocks noChangeAspect="1" noChangeArrowheads="1"/>
            </p:cNvSpPr>
            <p:nvPr/>
          </p:nvSpPr>
          <p:spPr bwMode="auto">
            <a:xfrm>
              <a:off x="2736" y="3259"/>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7" name="Oval 315"/>
            <p:cNvSpPr>
              <a:spLocks noChangeAspect="1" noChangeArrowheads="1"/>
            </p:cNvSpPr>
            <p:nvPr/>
          </p:nvSpPr>
          <p:spPr bwMode="auto">
            <a:xfrm>
              <a:off x="2833" y="323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8" name="Oval 316"/>
            <p:cNvSpPr>
              <a:spLocks noChangeAspect="1" noChangeArrowheads="1"/>
            </p:cNvSpPr>
            <p:nvPr/>
          </p:nvSpPr>
          <p:spPr bwMode="auto">
            <a:xfrm>
              <a:off x="2714" y="3335"/>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09" name="Oval 317"/>
            <p:cNvSpPr>
              <a:spLocks noChangeAspect="1" noChangeArrowheads="1"/>
            </p:cNvSpPr>
            <p:nvPr/>
          </p:nvSpPr>
          <p:spPr bwMode="auto">
            <a:xfrm>
              <a:off x="2874" y="3138"/>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0" name="Oval 318"/>
            <p:cNvSpPr>
              <a:spLocks noChangeAspect="1" noChangeArrowheads="1"/>
            </p:cNvSpPr>
            <p:nvPr/>
          </p:nvSpPr>
          <p:spPr bwMode="auto">
            <a:xfrm>
              <a:off x="2688" y="264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1" name="Oval 319"/>
            <p:cNvSpPr>
              <a:spLocks noChangeAspect="1" noChangeArrowheads="1"/>
            </p:cNvSpPr>
            <p:nvPr/>
          </p:nvSpPr>
          <p:spPr bwMode="auto">
            <a:xfrm>
              <a:off x="2756" y="33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2" name="Oval 320"/>
            <p:cNvSpPr>
              <a:spLocks noChangeAspect="1" noChangeArrowheads="1"/>
            </p:cNvSpPr>
            <p:nvPr/>
          </p:nvSpPr>
          <p:spPr bwMode="auto">
            <a:xfrm>
              <a:off x="2868" y="315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3" name="Oval 321"/>
            <p:cNvSpPr>
              <a:spLocks noChangeAspect="1" noChangeArrowheads="1"/>
            </p:cNvSpPr>
            <p:nvPr/>
          </p:nvSpPr>
          <p:spPr bwMode="auto">
            <a:xfrm>
              <a:off x="2689" y="3403"/>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4" name="Oval 322"/>
            <p:cNvSpPr>
              <a:spLocks noChangeAspect="1" noChangeArrowheads="1"/>
            </p:cNvSpPr>
            <p:nvPr/>
          </p:nvSpPr>
          <p:spPr bwMode="auto">
            <a:xfrm>
              <a:off x="2978" y="32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5" name="Oval 323"/>
            <p:cNvSpPr>
              <a:spLocks noChangeAspect="1" noChangeArrowheads="1"/>
            </p:cNvSpPr>
            <p:nvPr/>
          </p:nvSpPr>
          <p:spPr bwMode="auto">
            <a:xfrm>
              <a:off x="2665" y="3244"/>
              <a:ext cx="25"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6" name="Oval 324"/>
            <p:cNvSpPr>
              <a:spLocks noChangeAspect="1" noChangeArrowheads="1"/>
            </p:cNvSpPr>
            <p:nvPr/>
          </p:nvSpPr>
          <p:spPr bwMode="auto">
            <a:xfrm>
              <a:off x="2838" y="3392"/>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7" name="Oval 325"/>
            <p:cNvSpPr>
              <a:spLocks noChangeAspect="1" noChangeArrowheads="1"/>
            </p:cNvSpPr>
            <p:nvPr/>
          </p:nvSpPr>
          <p:spPr bwMode="auto">
            <a:xfrm>
              <a:off x="2724" y="3253"/>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8" name="Oval 326"/>
            <p:cNvSpPr>
              <a:spLocks noChangeAspect="1" noChangeArrowheads="1"/>
            </p:cNvSpPr>
            <p:nvPr/>
          </p:nvSpPr>
          <p:spPr bwMode="auto">
            <a:xfrm>
              <a:off x="2661" y="3127"/>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19" name="Oval 327"/>
            <p:cNvSpPr>
              <a:spLocks noChangeAspect="1" noChangeArrowheads="1"/>
            </p:cNvSpPr>
            <p:nvPr/>
          </p:nvSpPr>
          <p:spPr bwMode="auto">
            <a:xfrm>
              <a:off x="2848" y="3138"/>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0" name="Oval 328"/>
            <p:cNvSpPr>
              <a:spLocks noChangeAspect="1" noChangeArrowheads="1"/>
            </p:cNvSpPr>
            <p:nvPr/>
          </p:nvSpPr>
          <p:spPr bwMode="auto">
            <a:xfrm>
              <a:off x="2838" y="3292"/>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1" name="Oval 329"/>
            <p:cNvSpPr>
              <a:spLocks noChangeAspect="1" noChangeArrowheads="1"/>
            </p:cNvSpPr>
            <p:nvPr/>
          </p:nvSpPr>
          <p:spPr bwMode="auto">
            <a:xfrm>
              <a:off x="2708" y="326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2" name="Oval 330"/>
            <p:cNvSpPr>
              <a:spLocks noChangeAspect="1" noChangeArrowheads="1"/>
            </p:cNvSpPr>
            <p:nvPr/>
          </p:nvSpPr>
          <p:spPr bwMode="auto">
            <a:xfrm>
              <a:off x="2790" y="33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3" name="Oval 331"/>
            <p:cNvSpPr>
              <a:spLocks noChangeAspect="1" noChangeArrowheads="1"/>
            </p:cNvSpPr>
            <p:nvPr/>
          </p:nvSpPr>
          <p:spPr bwMode="auto">
            <a:xfrm>
              <a:off x="2770" y="3208"/>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4" name="Oval 332"/>
            <p:cNvSpPr>
              <a:spLocks noChangeAspect="1" noChangeArrowheads="1"/>
            </p:cNvSpPr>
            <p:nvPr/>
          </p:nvSpPr>
          <p:spPr bwMode="auto">
            <a:xfrm>
              <a:off x="2688" y="3072"/>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5" name="Oval 333"/>
            <p:cNvSpPr>
              <a:spLocks noChangeAspect="1" noChangeArrowheads="1"/>
            </p:cNvSpPr>
            <p:nvPr/>
          </p:nvSpPr>
          <p:spPr bwMode="auto">
            <a:xfrm>
              <a:off x="2833" y="315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6" name="Oval 334"/>
            <p:cNvSpPr>
              <a:spLocks noChangeAspect="1" noChangeArrowheads="1"/>
            </p:cNvSpPr>
            <p:nvPr/>
          </p:nvSpPr>
          <p:spPr bwMode="auto">
            <a:xfrm>
              <a:off x="2661" y="314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7" name="Oval 335"/>
            <p:cNvSpPr>
              <a:spLocks noChangeAspect="1" noChangeArrowheads="1"/>
            </p:cNvSpPr>
            <p:nvPr/>
          </p:nvSpPr>
          <p:spPr bwMode="auto">
            <a:xfrm>
              <a:off x="2714" y="3138"/>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8" name="Oval 336"/>
            <p:cNvSpPr>
              <a:spLocks noChangeAspect="1" noChangeArrowheads="1"/>
            </p:cNvSpPr>
            <p:nvPr/>
          </p:nvSpPr>
          <p:spPr bwMode="auto">
            <a:xfrm>
              <a:off x="2689" y="327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29" name="Oval 337"/>
            <p:cNvSpPr>
              <a:spLocks noChangeAspect="1" noChangeArrowheads="1"/>
            </p:cNvSpPr>
            <p:nvPr/>
          </p:nvSpPr>
          <p:spPr bwMode="auto">
            <a:xfrm>
              <a:off x="2764" y="315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0" name="Oval 338"/>
            <p:cNvSpPr>
              <a:spLocks noChangeAspect="1" noChangeArrowheads="1"/>
            </p:cNvSpPr>
            <p:nvPr/>
          </p:nvSpPr>
          <p:spPr bwMode="auto">
            <a:xfrm>
              <a:off x="2937" y="3120"/>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1" name="Oval 339"/>
            <p:cNvSpPr>
              <a:spLocks noChangeAspect="1" noChangeArrowheads="1"/>
            </p:cNvSpPr>
            <p:nvPr/>
          </p:nvSpPr>
          <p:spPr bwMode="auto">
            <a:xfrm>
              <a:off x="2654" y="3177"/>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2" name="Oval 340"/>
            <p:cNvSpPr>
              <a:spLocks noChangeAspect="1" noChangeArrowheads="1"/>
            </p:cNvSpPr>
            <p:nvPr/>
          </p:nvSpPr>
          <p:spPr bwMode="auto">
            <a:xfrm>
              <a:off x="2688" y="2496"/>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3" name="Oval 341"/>
            <p:cNvSpPr>
              <a:spLocks noChangeAspect="1" noChangeArrowheads="1"/>
            </p:cNvSpPr>
            <p:nvPr/>
          </p:nvSpPr>
          <p:spPr bwMode="auto">
            <a:xfrm>
              <a:off x="2853" y="313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4" name="Oval 342"/>
            <p:cNvSpPr>
              <a:spLocks noChangeAspect="1" noChangeArrowheads="1"/>
            </p:cNvSpPr>
            <p:nvPr/>
          </p:nvSpPr>
          <p:spPr bwMode="auto">
            <a:xfrm>
              <a:off x="2800" y="3197"/>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5" name="Oval 343"/>
            <p:cNvSpPr>
              <a:spLocks noChangeAspect="1" noChangeArrowheads="1"/>
            </p:cNvSpPr>
            <p:nvPr/>
          </p:nvSpPr>
          <p:spPr bwMode="auto">
            <a:xfrm>
              <a:off x="2833" y="3292"/>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6" name="Oval 344"/>
            <p:cNvSpPr>
              <a:spLocks noChangeAspect="1" noChangeArrowheads="1"/>
            </p:cNvSpPr>
            <p:nvPr/>
          </p:nvSpPr>
          <p:spPr bwMode="auto">
            <a:xfrm>
              <a:off x="2708" y="315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7" name="Oval 345"/>
            <p:cNvSpPr>
              <a:spLocks noChangeAspect="1" noChangeArrowheads="1"/>
            </p:cNvSpPr>
            <p:nvPr/>
          </p:nvSpPr>
          <p:spPr bwMode="auto">
            <a:xfrm>
              <a:off x="2790" y="32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8" name="Oval 346"/>
            <p:cNvSpPr>
              <a:spLocks noChangeAspect="1" noChangeArrowheads="1"/>
            </p:cNvSpPr>
            <p:nvPr/>
          </p:nvSpPr>
          <p:spPr bwMode="auto">
            <a:xfrm>
              <a:off x="2654" y="3408"/>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39" name="Oval 347"/>
            <p:cNvSpPr>
              <a:spLocks noChangeAspect="1" noChangeArrowheads="1"/>
            </p:cNvSpPr>
            <p:nvPr/>
          </p:nvSpPr>
          <p:spPr bwMode="auto">
            <a:xfrm>
              <a:off x="2861" y="32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40" name="Oval 348"/>
            <p:cNvSpPr>
              <a:spLocks noChangeAspect="1" noChangeArrowheads="1"/>
            </p:cNvSpPr>
            <p:nvPr/>
          </p:nvSpPr>
          <p:spPr bwMode="auto">
            <a:xfrm>
              <a:off x="2874" y="3398"/>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41" name="Oval 349"/>
            <p:cNvSpPr>
              <a:spLocks noChangeAspect="1" noChangeArrowheads="1"/>
            </p:cNvSpPr>
            <p:nvPr/>
          </p:nvSpPr>
          <p:spPr bwMode="auto">
            <a:xfrm>
              <a:off x="2724" y="3369"/>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42" name="Oval 350"/>
            <p:cNvSpPr>
              <a:spLocks noChangeAspect="1" noChangeArrowheads="1"/>
            </p:cNvSpPr>
            <p:nvPr/>
          </p:nvSpPr>
          <p:spPr bwMode="auto">
            <a:xfrm>
              <a:off x="2902" y="3286"/>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543" name="Oval 351"/>
            <p:cNvSpPr>
              <a:spLocks noChangeAspect="1" noChangeArrowheads="1"/>
            </p:cNvSpPr>
            <p:nvPr/>
          </p:nvSpPr>
          <p:spPr bwMode="auto">
            <a:xfrm>
              <a:off x="2689" y="3349"/>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grpSp>
      <p:grpSp>
        <p:nvGrpSpPr>
          <p:cNvPr id="6" name="Group 352"/>
          <p:cNvGrpSpPr>
            <a:grpSpLocks/>
          </p:cNvGrpSpPr>
          <p:nvPr/>
        </p:nvGrpSpPr>
        <p:grpSpPr bwMode="auto">
          <a:xfrm>
            <a:off x="5867400" y="1939925"/>
            <a:ext cx="2209800" cy="1031875"/>
            <a:chOff x="3456" y="1212"/>
            <a:chExt cx="1392" cy="650"/>
          </a:xfrm>
        </p:grpSpPr>
        <p:sp>
          <p:nvSpPr>
            <p:cNvPr id="36213" name="Freeform 353"/>
            <p:cNvSpPr>
              <a:spLocks/>
            </p:cNvSpPr>
            <p:nvPr/>
          </p:nvSpPr>
          <p:spPr bwMode="auto">
            <a:xfrm>
              <a:off x="3464" y="1212"/>
              <a:ext cx="1336" cy="117"/>
            </a:xfrm>
            <a:custGeom>
              <a:avLst/>
              <a:gdLst>
                <a:gd name="T0" fmla="*/ 427 w 1002"/>
                <a:gd name="T1" fmla="*/ 0 h 264"/>
                <a:gd name="T2" fmla="*/ 711 w 1002"/>
                <a:gd name="T3" fmla="*/ 0 h 264"/>
                <a:gd name="T4" fmla="*/ 1129 w 1002"/>
                <a:gd name="T5" fmla="*/ 0 h 264"/>
                <a:gd name="T6" fmla="*/ 1556 w 1002"/>
                <a:gd name="T7" fmla="*/ 0 h 264"/>
                <a:gd name="T8" fmla="*/ 1984 w 1002"/>
                <a:gd name="T9" fmla="*/ 0 h 264"/>
                <a:gd name="T10" fmla="*/ 2276 w 1002"/>
                <a:gd name="T11" fmla="*/ 0 h 264"/>
                <a:gd name="T12" fmla="*/ 2703 w 1002"/>
                <a:gd name="T13" fmla="*/ 0 h 264"/>
                <a:gd name="T14" fmla="*/ 3121 w 1002"/>
                <a:gd name="T15" fmla="*/ 0 h 264"/>
                <a:gd name="T16" fmla="*/ 3556 w 1002"/>
                <a:gd name="T17" fmla="*/ 0 h 264"/>
                <a:gd name="T18" fmla="*/ 3840 w 1002"/>
                <a:gd name="T19" fmla="*/ 0 h 264"/>
                <a:gd name="T20" fmla="*/ 4265 w 1002"/>
                <a:gd name="T21" fmla="*/ 0 h 264"/>
                <a:gd name="T22" fmla="*/ 4681 w 1002"/>
                <a:gd name="T23" fmla="*/ 0 h 264"/>
                <a:gd name="T24" fmla="*/ 5120 w 1002"/>
                <a:gd name="T25" fmla="*/ 0 h 264"/>
                <a:gd name="T26" fmla="*/ 5396 w 1002"/>
                <a:gd name="T27" fmla="*/ 0 h 264"/>
                <a:gd name="T28" fmla="*/ 5819 w 1002"/>
                <a:gd name="T29" fmla="*/ 0 h 264"/>
                <a:gd name="T30" fmla="*/ 6241 w 1002"/>
                <a:gd name="T31" fmla="*/ 0 h 264"/>
                <a:gd name="T32" fmla="*/ 6676 w 1002"/>
                <a:gd name="T33" fmla="*/ 0 h 264"/>
                <a:gd name="T34" fmla="*/ 6961 w 1002"/>
                <a:gd name="T35" fmla="*/ 0 h 264"/>
                <a:gd name="T36" fmla="*/ 7396 w 1002"/>
                <a:gd name="T37" fmla="*/ 0 h 264"/>
                <a:gd name="T38" fmla="*/ 7823 w 1002"/>
                <a:gd name="T39" fmla="*/ 0 h 264"/>
                <a:gd name="T40" fmla="*/ 8241 w 1002"/>
                <a:gd name="T41" fmla="*/ 0 h 264"/>
                <a:gd name="T42" fmla="*/ 8517 w 1002"/>
                <a:gd name="T43" fmla="*/ 0 h 264"/>
                <a:gd name="T44" fmla="*/ 8951 w 1002"/>
                <a:gd name="T45" fmla="*/ 0 h 264"/>
                <a:gd name="T46" fmla="*/ 9377 w 1002"/>
                <a:gd name="T47" fmla="*/ 0 h 264"/>
                <a:gd name="T48" fmla="*/ 9797 w 1002"/>
                <a:gd name="T49" fmla="*/ 0 h 264"/>
                <a:gd name="T50" fmla="*/ 10228 w 1002"/>
                <a:gd name="T51" fmla="*/ 0 h 264"/>
                <a:gd name="T52" fmla="*/ 10516 w 1002"/>
                <a:gd name="T53" fmla="*/ 0 h 264"/>
                <a:gd name="T54" fmla="*/ 10939 w 1002"/>
                <a:gd name="T55" fmla="*/ 0 h 264"/>
                <a:gd name="T56" fmla="*/ 11356 w 1002"/>
                <a:gd name="T57" fmla="*/ 0 h 264"/>
                <a:gd name="T58" fmla="*/ 11660 w 1002"/>
                <a:gd name="T59" fmla="*/ 0 h 264"/>
                <a:gd name="T60" fmla="*/ 12073 w 1002"/>
                <a:gd name="T61" fmla="*/ 0 h 264"/>
                <a:gd name="T62" fmla="*/ 12503 w 1002"/>
                <a:gd name="T63" fmla="*/ 0 h 264"/>
                <a:gd name="T64" fmla="*/ 12943 w 1002"/>
                <a:gd name="T65" fmla="*/ 0 h 264"/>
                <a:gd name="T66" fmla="*/ 13215 w 1002"/>
                <a:gd name="T67" fmla="*/ 0 h 264"/>
                <a:gd name="T68" fmla="*/ 13637 w 1002"/>
                <a:gd name="T69" fmla="*/ 0 h 264"/>
                <a:gd name="T70" fmla="*/ 14060 w 1002"/>
                <a:gd name="T71" fmla="*/ 0 h 264"/>
                <a:gd name="T72" fmla="*/ 14497 w 1002"/>
                <a:gd name="T73" fmla="*/ 0 h 264"/>
                <a:gd name="T74" fmla="*/ 14917 w 1002"/>
                <a:gd name="T75" fmla="*/ 0 h 264"/>
                <a:gd name="T76" fmla="*/ 15191 w 1002"/>
                <a:gd name="T77" fmla="*/ 0 h 264"/>
                <a:gd name="T78" fmla="*/ 15623 w 1002"/>
                <a:gd name="T79" fmla="*/ 0 h 264"/>
                <a:gd name="T80" fmla="*/ 16052 w 1002"/>
                <a:gd name="T81" fmla="*/ 0 h 264"/>
                <a:gd name="T82" fmla="*/ 16471 w 1002"/>
                <a:gd name="T83" fmla="*/ 0 h 264"/>
                <a:gd name="T84" fmla="*/ 16773 w 1002"/>
                <a:gd name="T85" fmla="*/ 0 h 264"/>
                <a:gd name="T86" fmla="*/ 17193 w 1002"/>
                <a:gd name="T87" fmla="*/ 0 h 264"/>
                <a:gd name="T88" fmla="*/ 17620 w 1002"/>
                <a:gd name="T89" fmla="*/ 0 h 264"/>
                <a:gd name="T90" fmla="*/ 18049 w 1002"/>
                <a:gd name="T91" fmla="*/ 0 h 264"/>
                <a:gd name="T92" fmla="*/ 18335 w 1002"/>
                <a:gd name="T93" fmla="*/ 0 h 264"/>
                <a:gd name="T94" fmla="*/ 18747 w 1002"/>
                <a:gd name="T95" fmla="*/ 0 h 264"/>
                <a:gd name="T96" fmla="*/ 19179 w 1002"/>
                <a:gd name="T97" fmla="*/ 0 h 264"/>
                <a:gd name="T98" fmla="*/ 19605 w 1002"/>
                <a:gd name="T99" fmla="*/ 0 h 264"/>
                <a:gd name="T100" fmla="*/ 19889 w 1002"/>
                <a:gd name="T101" fmla="*/ 0 h 264"/>
                <a:gd name="T102" fmla="*/ 20311 w 1002"/>
                <a:gd name="T103" fmla="*/ 0 h 264"/>
                <a:gd name="T104" fmla="*/ 20736 w 1002"/>
                <a:gd name="T105" fmla="*/ 0 h 264"/>
                <a:gd name="T106" fmla="*/ 21164 w 1002"/>
                <a:gd name="T107" fmla="*/ 0 h 264"/>
                <a:gd name="T108" fmla="*/ 21456 w 1002"/>
                <a:gd name="T109" fmla="*/ 0 h 264"/>
                <a:gd name="T110" fmla="*/ 21883 w 1002"/>
                <a:gd name="T111" fmla="*/ 0 h 264"/>
                <a:gd name="T112" fmla="*/ 22300 w 1002"/>
                <a:gd name="T113" fmla="*/ 0 h 264"/>
                <a:gd name="T114" fmla="*/ 22740 w 1002"/>
                <a:gd name="T115" fmla="*/ 0 h 264"/>
                <a:gd name="T116" fmla="*/ 23012 w 1002"/>
                <a:gd name="T117" fmla="*/ 0 h 264"/>
                <a:gd name="T118" fmla="*/ 23440 w 1002"/>
                <a:gd name="T119" fmla="*/ 0 h 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2"/>
                <a:gd name="T181" fmla="*/ 0 h 264"/>
                <a:gd name="T182" fmla="*/ 1002 w 1002"/>
                <a:gd name="T183" fmla="*/ 264 h 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2" h="264">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60" y="132"/>
                  </a:lnTo>
                  <a:lnTo>
                    <a:pt x="66" y="132"/>
                  </a:lnTo>
                  <a:lnTo>
                    <a:pt x="72" y="132"/>
                  </a:lnTo>
                  <a:lnTo>
                    <a:pt x="78" y="132"/>
                  </a:lnTo>
                  <a:lnTo>
                    <a:pt x="84" y="132"/>
                  </a:lnTo>
                  <a:lnTo>
                    <a:pt x="90" y="132"/>
                  </a:lnTo>
                  <a:lnTo>
                    <a:pt x="96" y="132"/>
                  </a:lnTo>
                  <a:lnTo>
                    <a:pt x="102" y="132"/>
                  </a:lnTo>
                  <a:lnTo>
                    <a:pt x="102" y="126"/>
                  </a:lnTo>
                  <a:lnTo>
                    <a:pt x="108" y="132"/>
                  </a:lnTo>
                  <a:lnTo>
                    <a:pt x="108" y="138"/>
                  </a:lnTo>
                  <a:lnTo>
                    <a:pt x="114" y="120"/>
                  </a:lnTo>
                  <a:lnTo>
                    <a:pt x="114" y="102"/>
                  </a:lnTo>
                  <a:lnTo>
                    <a:pt x="114" y="114"/>
                  </a:lnTo>
                  <a:lnTo>
                    <a:pt x="114" y="156"/>
                  </a:lnTo>
                  <a:lnTo>
                    <a:pt x="120" y="186"/>
                  </a:lnTo>
                  <a:lnTo>
                    <a:pt x="120" y="144"/>
                  </a:lnTo>
                  <a:lnTo>
                    <a:pt x="120" y="78"/>
                  </a:lnTo>
                  <a:lnTo>
                    <a:pt x="120" y="42"/>
                  </a:lnTo>
                  <a:lnTo>
                    <a:pt x="126" y="144"/>
                  </a:lnTo>
                  <a:lnTo>
                    <a:pt x="126" y="228"/>
                  </a:lnTo>
                  <a:lnTo>
                    <a:pt x="126" y="216"/>
                  </a:lnTo>
                  <a:lnTo>
                    <a:pt x="132" y="108"/>
                  </a:lnTo>
                  <a:lnTo>
                    <a:pt x="132" y="0"/>
                  </a:lnTo>
                  <a:lnTo>
                    <a:pt x="132" y="48"/>
                  </a:lnTo>
                  <a:lnTo>
                    <a:pt x="132" y="168"/>
                  </a:lnTo>
                  <a:lnTo>
                    <a:pt x="138" y="264"/>
                  </a:lnTo>
                  <a:lnTo>
                    <a:pt x="138" y="168"/>
                  </a:lnTo>
                  <a:lnTo>
                    <a:pt x="138" y="66"/>
                  </a:lnTo>
                  <a:lnTo>
                    <a:pt x="144" y="18"/>
                  </a:lnTo>
                  <a:lnTo>
                    <a:pt x="144" y="126"/>
                  </a:lnTo>
                  <a:lnTo>
                    <a:pt x="144" y="198"/>
                  </a:lnTo>
                  <a:lnTo>
                    <a:pt x="144" y="210"/>
                  </a:lnTo>
                  <a:lnTo>
                    <a:pt x="150" y="120"/>
                  </a:lnTo>
                  <a:lnTo>
                    <a:pt x="150" y="66"/>
                  </a:lnTo>
                  <a:lnTo>
                    <a:pt x="150" y="72"/>
                  </a:lnTo>
                  <a:lnTo>
                    <a:pt x="150" y="138"/>
                  </a:lnTo>
                  <a:lnTo>
                    <a:pt x="156" y="174"/>
                  </a:lnTo>
                  <a:lnTo>
                    <a:pt x="156" y="180"/>
                  </a:lnTo>
                  <a:lnTo>
                    <a:pt x="156" y="138"/>
                  </a:lnTo>
                  <a:lnTo>
                    <a:pt x="162" y="96"/>
                  </a:lnTo>
                  <a:lnTo>
                    <a:pt x="162" y="78"/>
                  </a:lnTo>
                  <a:lnTo>
                    <a:pt x="162" y="114"/>
                  </a:lnTo>
                  <a:lnTo>
                    <a:pt x="162" y="144"/>
                  </a:lnTo>
                  <a:lnTo>
                    <a:pt x="168" y="180"/>
                  </a:lnTo>
                  <a:lnTo>
                    <a:pt x="168" y="156"/>
                  </a:lnTo>
                  <a:lnTo>
                    <a:pt x="168" y="120"/>
                  </a:lnTo>
                  <a:lnTo>
                    <a:pt x="168" y="78"/>
                  </a:lnTo>
                  <a:lnTo>
                    <a:pt x="174" y="78"/>
                  </a:lnTo>
                  <a:lnTo>
                    <a:pt x="174" y="138"/>
                  </a:lnTo>
                  <a:lnTo>
                    <a:pt x="174" y="186"/>
                  </a:lnTo>
                  <a:lnTo>
                    <a:pt x="180" y="192"/>
                  </a:lnTo>
                  <a:lnTo>
                    <a:pt x="180" y="132"/>
                  </a:lnTo>
                  <a:lnTo>
                    <a:pt x="180" y="66"/>
                  </a:lnTo>
                  <a:lnTo>
                    <a:pt x="180" y="60"/>
                  </a:lnTo>
                  <a:lnTo>
                    <a:pt x="186" y="138"/>
                  </a:lnTo>
                  <a:lnTo>
                    <a:pt x="186" y="192"/>
                  </a:lnTo>
                  <a:lnTo>
                    <a:pt x="186" y="186"/>
                  </a:lnTo>
                  <a:lnTo>
                    <a:pt x="192" y="120"/>
                  </a:lnTo>
                  <a:lnTo>
                    <a:pt x="192" y="84"/>
                  </a:lnTo>
                  <a:lnTo>
                    <a:pt x="192" y="90"/>
                  </a:lnTo>
                  <a:lnTo>
                    <a:pt x="192" y="138"/>
                  </a:lnTo>
                  <a:lnTo>
                    <a:pt x="198" y="162"/>
                  </a:lnTo>
                  <a:lnTo>
                    <a:pt x="198" y="144"/>
                  </a:lnTo>
                  <a:lnTo>
                    <a:pt x="198" y="126"/>
                  </a:lnTo>
                  <a:lnTo>
                    <a:pt x="198" y="132"/>
                  </a:lnTo>
                  <a:lnTo>
                    <a:pt x="204" y="144"/>
                  </a:lnTo>
                  <a:lnTo>
                    <a:pt x="204" y="138"/>
                  </a:lnTo>
                  <a:lnTo>
                    <a:pt x="204" y="102"/>
                  </a:lnTo>
                  <a:lnTo>
                    <a:pt x="210" y="84"/>
                  </a:lnTo>
                  <a:lnTo>
                    <a:pt x="210" y="138"/>
                  </a:lnTo>
                  <a:lnTo>
                    <a:pt x="210" y="192"/>
                  </a:lnTo>
                  <a:lnTo>
                    <a:pt x="210" y="198"/>
                  </a:lnTo>
                  <a:lnTo>
                    <a:pt x="216" y="114"/>
                  </a:lnTo>
                  <a:lnTo>
                    <a:pt x="216" y="42"/>
                  </a:lnTo>
                  <a:lnTo>
                    <a:pt x="216" y="66"/>
                  </a:lnTo>
                  <a:lnTo>
                    <a:pt x="216" y="150"/>
                  </a:lnTo>
                  <a:lnTo>
                    <a:pt x="222" y="222"/>
                  </a:lnTo>
                  <a:lnTo>
                    <a:pt x="222" y="180"/>
                  </a:lnTo>
                  <a:lnTo>
                    <a:pt x="222" y="102"/>
                  </a:lnTo>
                  <a:lnTo>
                    <a:pt x="228" y="42"/>
                  </a:lnTo>
                  <a:lnTo>
                    <a:pt x="228" y="102"/>
                  </a:lnTo>
                  <a:lnTo>
                    <a:pt x="228" y="156"/>
                  </a:lnTo>
                  <a:lnTo>
                    <a:pt x="228" y="186"/>
                  </a:lnTo>
                  <a:lnTo>
                    <a:pt x="234" y="144"/>
                  </a:lnTo>
                  <a:lnTo>
                    <a:pt x="234" y="102"/>
                  </a:lnTo>
                  <a:lnTo>
                    <a:pt x="234" y="84"/>
                  </a:lnTo>
                  <a:lnTo>
                    <a:pt x="240" y="114"/>
                  </a:lnTo>
                  <a:lnTo>
                    <a:pt x="240" y="150"/>
                  </a:lnTo>
                  <a:lnTo>
                    <a:pt x="240" y="180"/>
                  </a:lnTo>
                  <a:lnTo>
                    <a:pt x="240" y="150"/>
                  </a:lnTo>
                  <a:lnTo>
                    <a:pt x="246" y="102"/>
                  </a:lnTo>
                  <a:lnTo>
                    <a:pt x="246" y="60"/>
                  </a:lnTo>
                  <a:lnTo>
                    <a:pt x="246" y="108"/>
                  </a:lnTo>
                  <a:lnTo>
                    <a:pt x="246" y="174"/>
                  </a:lnTo>
                  <a:lnTo>
                    <a:pt x="252" y="198"/>
                  </a:lnTo>
                  <a:lnTo>
                    <a:pt x="252" y="144"/>
                  </a:lnTo>
                  <a:lnTo>
                    <a:pt x="252" y="78"/>
                  </a:lnTo>
                  <a:lnTo>
                    <a:pt x="258" y="66"/>
                  </a:lnTo>
                  <a:lnTo>
                    <a:pt x="258" y="138"/>
                  </a:lnTo>
                  <a:lnTo>
                    <a:pt x="258" y="174"/>
                  </a:lnTo>
                  <a:lnTo>
                    <a:pt x="258" y="180"/>
                  </a:lnTo>
                  <a:lnTo>
                    <a:pt x="264" y="132"/>
                  </a:lnTo>
                  <a:lnTo>
                    <a:pt x="264" y="96"/>
                  </a:lnTo>
                  <a:lnTo>
                    <a:pt x="264" y="90"/>
                  </a:lnTo>
                  <a:lnTo>
                    <a:pt x="264" y="120"/>
                  </a:lnTo>
                  <a:lnTo>
                    <a:pt x="270" y="144"/>
                  </a:lnTo>
                  <a:lnTo>
                    <a:pt x="270" y="156"/>
                  </a:lnTo>
                  <a:lnTo>
                    <a:pt x="270" y="144"/>
                  </a:lnTo>
                  <a:lnTo>
                    <a:pt x="276" y="126"/>
                  </a:lnTo>
                  <a:lnTo>
                    <a:pt x="276" y="108"/>
                  </a:lnTo>
                  <a:lnTo>
                    <a:pt x="276" y="132"/>
                  </a:lnTo>
                  <a:lnTo>
                    <a:pt x="282" y="150"/>
                  </a:lnTo>
                  <a:lnTo>
                    <a:pt x="282" y="156"/>
                  </a:lnTo>
                  <a:lnTo>
                    <a:pt x="282" y="126"/>
                  </a:lnTo>
                  <a:lnTo>
                    <a:pt x="288" y="96"/>
                  </a:lnTo>
                  <a:lnTo>
                    <a:pt x="288" y="108"/>
                  </a:lnTo>
                  <a:lnTo>
                    <a:pt x="288" y="138"/>
                  </a:lnTo>
                  <a:lnTo>
                    <a:pt x="288" y="162"/>
                  </a:lnTo>
                  <a:lnTo>
                    <a:pt x="294" y="144"/>
                  </a:lnTo>
                  <a:lnTo>
                    <a:pt x="294" y="108"/>
                  </a:lnTo>
                  <a:lnTo>
                    <a:pt x="294" y="96"/>
                  </a:lnTo>
                  <a:lnTo>
                    <a:pt x="294" y="138"/>
                  </a:lnTo>
                  <a:lnTo>
                    <a:pt x="300" y="162"/>
                  </a:lnTo>
                  <a:lnTo>
                    <a:pt x="300" y="156"/>
                  </a:lnTo>
                  <a:lnTo>
                    <a:pt x="300" y="114"/>
                  </a:lnTo>
                  <a:lnTo>
                    <a:pt x="306" y="90"/>
                  </a:lnTo>
                  <a:lnTo>
                    <a:pt x="306" y="120"/>
                  </a:lnTo>
                  <a:lnTo>
                    <a:pt x="306" y="156"/>
                  </a:lnTo>
                  <a:lnTo>
                    <a:pt x="312" y="126"/>
                  </a:lnTo>
                  <a:lnTo>
                    <a:pt x="312" y="102"/>
                  </a:lnTo>
                  <a:lnTo>
                    <a:pt x="312" y="114"/>
                  </a:lnTo>
                  <a:lnTo>
                    <a:pt x="312" y="138"/>
                  </a:lnTo>
                  <a:lnTo>
                    <a:pt x="318" y="150"/>
                  </a:lnTo>
                  <a:lnTo>
                    <a:pt x="318" y="132"/>
                  </a:lnTo>
                  <a:lnTo>
                    <a:pt x="318" y="108"/>
                  </a:lnTo>
                  <a:lnTo>
                    <a:pt x="324" y="108"/>
                  </a:lnTo>
                  <a:lnTo>
                    <a:pt x="324" y="132"/>
                  </a:lnTo>
                  <a:lnTo>
                    <a:pt x="324" y="150"/>
                  </a:lnTo>
                  <a:lnTo>
                    <a:pt x="330" y="126"/>
                  </a:lnTo>
                  <a:lnTo>
                    <a:pt x="330" y="108"/>
                  </a:lnTo>
                  <a:lnTo>
                    <a:pt x="330" y="102"/>
                  </a:lnTo>
                  <a:lnTo>
                    <a:pt x="336" y="132"/>
                  </a:lnTo>
                  <a:lnTo>
                    <a:pt x="336" y="150"/>
                  </a:lnTo>
                  <a:lnTo>
                    <a:pt x="336" y="156"/>
                  </a:lnTo>
                  <a:lnTo>
                    <a:pt x="336" y="138"/>
                  </a:lnTo>
                  <a:lnTo>
                    <a:pt x="342" y="114"/>
                  </a:lnTo>
                  <a:lnTo>
                    <a:pt x="342" y="102"/>
                  </a:lnTo>
                  <a:lnTo>
                    <a:pt x="342" y="120"/>
                  </a:lnTo>
                  <a:lnTo>
                    <a:pt x="342" y="138"/>
                  </a:lnTo>
                  <a:lnTo>
                    <a:pt x="348" y="144"/>
                  </a:lnTo>
                  <a:lnTo>
                    <a:pt x="348" y="138"/>
                  </a:lnTo>
                  <a:lnTo>
                    <a:pt x="348" y="126"/>
                  </a:lnTo>
                  <a:lnTo>
                    <a:pt x="354" y="126"/>
                  </a:lnTo>
                  <a:lnTo>
                    <a:pt x="354" y="114"/>
                  </a:lnTo>
                  <a:lnTo>
                    <a:pt x="360" y="132"/>
                  </a:lnTo>
                  <a:lnTo>
                    <a:pt x="360" y="156"/>
                  </a:lnTo>
                  <a:lnTo>
                    <a:pt x="360" y="120"/>
                  </a:lnTo>
                  <a:lnTo>
                    <a:pt x="366" y="84"/>
                  </a:lnTo>
                  <a:lnTo>
                    <a:pt x="366" y="108"/>
                  </a:lnTo>
                  <a:lnTo>
                    <a:pt x="366" y="150"/>
                  </a:lnTo>
                  <a:lnTo>
                    <a:pt x="372" y="168"/>
                  </a:lnTo>
                  <a:lnTo>
                    <a:pt x="372" y="138"/>
                  </a:lnTo>
                  <a:lnTo>
                    <a:pt x="372" y="96"/>
                  </a:lnTo>
                  <a:lnTo>
                    <a:pt x="378" y="138"/>
                  </a:lnTo>
                  <a:lnTo>
                    <a:pt x="378" y="168"/>
                  </a:lnTo>
                  <a:lnTo>
                    <a:pt x="378" y="144"/>
                  </a:lnTo>
                  <a:lnTo>
                    <a:pt x="384" y="102"/>
                  </a:lnTo>
                  <a:lnTo>
                    <a:pt x="384" y="96"/>
                  </a:lnTo>
                  <a:lnTo>
                    <a:pt x="384" y="138"/>
                  </a:lnTo>
                  <a:lnTo>
                    <a:pt x="384" y="168"/>
                  </a:lnTo>
                  <a:lnTo>
                    <a:pt x="390" y="156"/>
                  </a:lnTo>
                  <a:lnTo>
                    <a:pt x="390" y="114"/>
                  </a:lnTo>
                  <a:lnTo>
                    <a:pt x="390" y="84"/>
                  </a:lnTo>
                  <a:lnTo>
                    <a:pt x="390" y="108"/>
                  </a:lnTo>
                  <a:lnTo>
                    <a:pt x="396" y="144"/>
                  </a:lnTo>
                  <a:lnTo>
                    <a:pt x="396" y="168"/>
                  </a:lnTo>
                  <a:lnTo>
                    <a:pt x="396" y="144"/>
                  </a:lnTo>
                  <a:lnTo>
                    <a:pt x="396" y="120"/>
                  </a:lnTo>
                  <a:lnTo>
                    <a:pt x="402" y="96"/>
                  </a:lnTo>
                  <a:lnTo>
                    <a:pt x="402" y="114"/>
                  </a:lnTo>
                  <a:lnTo>
                    <a:pt x="402" y="132"/>
                  </a:lnTo>
                  <a:lnTo>
                    <a:pt x="408" y="144"/>
                  </a:lnTo>
                  <a:lnTo>
                    <a:pt x="408" y="150"/>
                  </a:lnTo>
                  <a:lnTo>
                    <a:pt x="408" y="144"/>
                  </a:lnTo>
                  <a:lnTo>
                    <a:pt x="408" y="126"/>
                  </a:lnTo>
                  <a:lnTo>
                    <a:pt x="414" y="108"/>
                  </a:lnTo>
                  <a:lnTo>
                    <a:pt x="414" y="102"/>
                  </a:lnTo>
                  <a:lnTo>
                    <a:pt x="414" y="132"/>
                  </a:lnTo>
                  <a:lnTo>
                    <a:pt x="420" y="156"/>
                  </a:lnTo>
                  <a:lnTo>
                    <a:pt x="420" y="126"/>
                  </a:lnTo>
                  <a:lnTo>
                    <a:pt x="420" y="102"/>
                  </a:lnTo>
                  <a:lnTo>
                    <a:pt x="426" y="102"/>
                  </a:lnTo>
                  <a:lnTo>
                    <a:pt x="426" y="138"/>
                  </a:lnTo>
                  <a:lnTo>
                    <a:pt x="426" y="162"/>
                  </a:lnTo>
                  <a:lnTo>
                    <a:pt x="432" y="150"/>
                  </a:lnTo>
                  <a:lnTo>
                    <a:pt x="432" y="120"/>
                  </a:lnTo>
                  <a:lnTo>
                    <a:pt x="432" y="96"/>
                  </a:lnTo>
                  <a:lnTo>
                    <a:pt x="432" y="108"/>
                  </a:lnTo>
                  <a:lnTo>
                    <a:pt x="438" y="138"/>
                  </a:lnTo>
                  <a:lnTo>
                    <a:pt x="438" y="162"/>
                  </a:lnTo>
                  <a:lnTo>
                    <a:pt x="438" y="144"/>
                  </a:lnTo>
                  <a:lnTo>
                    <a:pt x="438" y="120"/>
                  </a:lnTo>
                  <a:lnTo>
                    <a:pt x="444" y="96"/>
                  </a:lnTo>
                  <a:lnTo>
                    <a:pt x="444" y="114"/>
                  </a:lnTo>
                  <a:lnTo>
                    <a:pt x="444" y="138"/>
                  </a:lnTo>
                  <a:lnTo>
                    <a:pt x="444" y="156"/>
                  </a:lnTo>
                  <a:lnTo>
                    <a:pt x="450" y="144"/>
                  </a:lnTo>
                  <a:lnTo>
                    <a:pt x="450" y="126"/>
                  </a:lnTo>
                  <a:lnTo>
                    <a:pt x="450" y="108"/>
                  </a:lnTo>
                  <a:lnTo>
                    <a:pt x="456" y="114"/>
                  </a:lnTo>
                  <a:lnTo>
                    <a:pt x="456" y="132"/>
                  </a:lnTo>
                  <a:lnTo>
                    <a:pt x="456" y="138"/>
                  </a:lnTo>
                  <a:lnTo>
                    <a:pt x="462" y="126"/>
                  </a:lnTo>
                  <a:lnTo>
                    <a:pt x="468" y="132"/>
                  </a:lnTo>
                  <a:lnTo>
                    <a:pt x="468" y="126"/>
                  </a:lnTo>
                  <a:lnTo>
                    <a:pt x="474" y="132"/>
                  </a:lnTo>
                  <a:lnTo>
                    <a:pt x="474" y="138"/>
                  </a:lnTo>
                  <a:lnTo>
                    <a:pt x="474" y="126"/>
                  </a:lnTo>
                  <a:lnTo>
                    <a:pt x="480" y="114"/>
                  </a:lnTo>
                  <a:lnTo>
                    <a:pt x="480" y="132"/>
                  </a:lnTo>
                  <a:lnTo>
                    <a:pt x="480" y="144"/>
                  </a:lnTo>
                  <a:lnTo>
                    <a:pt x="486" y="144"/>
                  </a:lnTo>
                  <a:lnTo>
                    <a:pt x="486" y="126"/>
                  </a:lnTo>
                  <a:lnTo>
                    <a:pt x="486" y="114"/>
                  </a:lnTo>
                  <a:lnTo>
                    <a:pt x="486" y="120"/>
                  </a:lnTo>
                  <a:lnTo>
                    <a:pt x="492" y="132"/>
                  </a:lnTo>
                  <a:lnTo>
                    <a:pt x="492" y="138"/>
                  </a:lnTo>
                  <a:lnTo>
                    <a:pt x="492" y="132"/>
                  </a:lnTo>
                  <a:lnTo>
                    <a:pt x="498" y="126"/>
                  </a:lnTo>
                  <a:lnTo>
                    <a:pt x="498" y="120"/>
                  </a:lnTo>
                  <a:lnTo>
                    <a:pt x="504" y="126"/>
                  </a:lnTo>
                  <a:lnTo>
                    <a:pt x="504" y="132"/>
                  </a:lnTo>
                  <a:lnTo>
                    <a:pt x="504" y="138"/>
                  </a:lnTo>
                  <a:lnTo>
                    <a:pt x="504" y="132"/>
                  </a:lnTo>
                  <a:lnTo>
                    <a:pt x="510" y="120"/>
                  </a:lnTo>
                  <a:lnTo>
                    <a:pt x="510" y="132"/>
                  </a:lnTo>
                  <a:lnTo>
                    <a:pt x="516" y="144"/>
                  </a:lnTo>
                  <a:lnTo>
                    <a:pt x="516" y="132"/>
                  </a:lnTo>
                  <a:lnTo>
                    <a:pt x="516" y="120"/>
                  </a:lnTo>
                  <a:lnTo>
                    <a:pt x="522" y="132"/>
                  </a:lnTo>
                  <a:lnTo>
                    <a:pt x="522" y="138"/>
                  </a:lnTo>
                  <a:lnTo>
                    <a:pt x="522" y="126"/>
                  </a:lnTo>
                  <a:lnTo>
                    <a:pt x="528" y="120"/>
                  </a:lnTo>
                  <a:lnTo>
                    <a:pt x="528" y="132"/>
                  </a:lnTo>
                  <a:lnTo>
                    <a:pt x="534" y="138"/>
                  </a:lnTo>
                  <a:lnTo>
                    <a:pt x="534" y="132"/>
                  </a:lnTo>
                  <a:lnTo>
                    <a:pt x="534" y="126"/>
                  </a:lnTo>
                  <a:lnTo>
                    <a:pt x="540" y="120"/>
                  </a:lnTo>
                  <a:lnTo>
                    <a:pt x="540" y="132"/>
                  </a:lnTo>
                  <a:lnTo>
                    <a:pt x="540" y="138"/>
                  </a:lnTo>
                  <a:lnTo>
                    <a:pt x="546" y="132"/>
                  </a:lnTo>
                  <a:lnTo>
                    <a:pt x="546" y="126"/>
                  </a:lnTo>
                  <a:lnTo>
                    <a:pt x="546" y="120"/>
                  </a:lnTo>
                  <a:lnTo>
                    <a:pt x="552" y="126"/>
                  </a:lnTo>
                  <a:lnTo>
                    <a:pt x="552" y="132"/>
                  </a:lnTo>
                  <a:lnTo>
                    <a:pt x="552" y="138"/>
                  </a:lnTo>
                  <a:lnTo>
                    <a:pt x="558" y="132"/>
                  </a:lnTo>
                  <a:lnTo>
                    <a:pt x="558" y="126"/>
                  </a:lnTo>
                  <a:lnTo>
                    <a:pt x="558" y="120"/>
                  </a:lnTo>
                  <a:lnTo>
                    <a:pt x="558" y="126"/>
                  </a:lnTo>
                  <a:lnTo>
                    <a:pt x="564" y="132"/>
                  </a:lnTo>
                  <a:lnTo>
                    <a:pt x="564" y="138"/>
                  </a:lnTo>
                  <a:lnTo>
                    <a:pt x="570" y="132"/>
                  </a:lnTo>
                  <a:lnTo>
                    <a:pt x="570" y="126"/>
                  </a:lnTo>
                  <a:lnTo>
                    <a:pt x="570" y="114"/>
                  </a:lnTo>
                  <a:lnTo>
                    <a:pt x="576" y="132"/>
                  </a:lnTo>
                  <a:lnTo>
                    <a:pt x="576" y="144"/>
                  </a:lnTo>
                  <a:lnTo>
                    <a:pt x="576" y="150"/>
                  </a:lnTo>
                  <a:lnTo>
                    <a:pt x="582" y="138"/>
                  </a:lnTo>
                  <a:lnTo>
                    <a:pt x="582" y="108"/>
                  </a:lnTo>
                  <a:lnTo>
                    <a:pt x="582" y="96"/>
                  </a:lnTo>
                  <a:lnTo>
                    <a:pt x="582" y="138"/>
                  </a:lnTo>
                  <a:lnTo>
                    <a:pt x="588" y="156"/>
                  </a:lnTo>
                  <a:lnTo>
                    <a:pt x="588" y="168"/>
                  </a:lnTo>
                  <a:lnTo>
                    <a:pt x="588" y="132"/>
                  </a:lnTo>
                  <a:lnTo>
                    <a:pt x="588" y="96"/>
                  </a:lnTo>
                  <a:lnTo>
                    <a:pt x="594" y="90"/>
                  </a:lnTo>
                  <a:lnTo>
                    <a:pt x="594" y="138"/>
                  </a:lnTo>
                  <a:lnTo>
                    <a:pt x="594" y="168"/>
                  </a:lnTo>
                  <a:lnTo>
                    <a:pt x="600" y="162"/>
                  </a:lnTo>
                  <a:lnTo>
                    <a:pt x="600" y="126"/>
                  </a:lnTo>
                  <a:lnTo>
                    <a:pt x="600" y="96"/>
                  </a:lnTo>
                  <a:lnTo>
                    <a:pt x="600" y="108"/>
                  </a:lnTo>
                  <a:lnTo>
                    <a:pt x="606" y="132"/>
                  </a:lnTo>
                  <a:lnTo>
                    <a:pt x="606" y="150"/>
                  </a:lnTo>
                  <a:lnTo>
                    <a:pt x="606" y="144"/>
                  </a:lnTo>
                  <a:lnTo>
                    <a:pt x="606" y="126"/>
                  </a:lnTo>
                  <a:lnTo>
                    <a:pt x="612" y="120"/>
                  </a:lnTo>
                  <a:lnTo>
                    <a:pt x="612" y="114"/>
                  </a:lnTo>
                  <a:lnTo>
                    <a:pt x="612" y="126"/>
                  </a:lnTo>
                  <a:lnTo>
                    <a:pt x="618" y="138"/>
                  </a:lnTo>
                  <a:lnTo>
                    <a:pt x="618" y="144"/>
                  </a:lnTo>
                  <a:lnTo>
                    <a:pt x="618" y="138"/>
                  </a:lnTo>
                  <a:lnTo>
                    <a:pt x="618" y="120"/>
                  </a:lnTo>
                  <a:lnTo>
                    <a:pt x="624" y="108"/>
                  </a:lnTo>
                  <a:lnTo>
                    <a:pt x="624" y="120"/>
                  </a:lnTo>
                  <a:lnTo>
                    <a:pt x="624" y="144"/>
                  </a:lnTo>
                  <a:lnTo>
                    <a:pt x="630" y="150"/>
                  </a:lnTo>
                  <a:lnTo>
                    <a:pt x="630" y="126"/>
                  </a:lnTo>
                  <a:lnTo>
                    <a:pt x="630" y="102"/>
                  </a:lnTo>
                  <a:lnTo>
                    <a:pt x="630" y="108"/>
                  </a:lnTo>
                  <a:lnTo>
                    <a:pt x="636" y="138"/>
                  </a:lnTo>
                  <a:lnTo>
                    <a:pt x="636" y="162"/>
                  </a:lnTo>
                  <a:lnTo>
                    <a:pt x="636" y="144"/>
                  </a:lnTo>
                  <a:lnTo>
                    <a:pt x="636" y="108"/>
                  </a:lnTo>
                  <a:lnTo>
                    <a:pt x="642" y="102"/>
                  </a:lnTo>
                  <a:lnTo>
                    <a:pt x="642" y="132"/>
                  </a:lnTo>
                  <a:lnTo>
                    <a:pt x="642" y="150"/>
                  </a:lnTo>
                  <a:lnTo>
                    <a:pt x="648" y="150"/>
                  </a:lnTo>
                  <a:lnTo>
                    <a:pt x="648" y="126"/>
                  </a:lnTo>
                  <a:lnTo>
                    <a:pt x="648" y="108"/>
                  </a:lnTo>
                  <a:lnTo>
                    <a:pt x="648" y="114"/>
                  </a:lnTo>
                  <a:lnTo>
                    <a:pt x="654" y="132"/>
                  </a:lnTo>
                  <a:lnTo>
                    <a:pt x="654" y="144"/>
                  </a:lnTo>
                  <a:lnTo>
                    <a:pt x="654" y="132"/>
                  </a:lnTo>
                  <a:lnTo>
                    <a:pt x="660" y="120"/>
                  </a:lnTo>
                  <a:lnTo>
                    <a:pt x="660" y="114"/>
                  </a:lnTo>
                  <a:lnTo>
                    <a:pt x="660" y="120"/>
                  </a:lnTo>
                  <a:lnTo>
                    <a:pt x="666" y="138"/>
                  </a:lnTo>
                  <a:lnTo>
                    <a:pt x="666" y="150"/>
                  </a:lnTo>
                  <a:lnTo>
                    <a:pt x="666" y="138"/>
                  </a:lnTo>
                  <a:lnTo>
                    <a:pt x="666" y="120"/>
                  </a:lnTo>
                  <a:lnTo>
                    <a:pt x="672" y="108"/>
                  </a:lnTo>
                  <a:lnTo>
                    <a:pt x="672" y="120"/>
                  </a:lnTo>
                  <a:lnTo>
                    <a:pt x="672" y="138"/>
                  </a:lnTo>
                  <a:lnTo>
                    <a:pt x="678" y="144"/>
                  </a:lnTo>
                  <a:lnTo>
                    <a:pt x="678" y="126"/>
                  </a:lnTo>
                  <a:lnTo>
                    <a:pt x="678" y="120"/>
                  </a:lnTo>
                  <a:lnTo>
                    <a:pt x="684" y="132"/>
                  </a:lnTo>
                  <a:lnTo>
                    <a:pt x="684" y="138"/>
                  </a:lnTo>
                  <a:lnTo>
                    <a:pt x="684" y="126"/>
                  </a:lnTo>
                  <a:lnTo>
                    <a:pt x="684" y="114"/>
                  </a:lnTo>
                  <a:lnTo>
                    <a:pt x="690" y="132"/>
                  </a:lnTo>
                  <a:lnTo>
                    <a:pt x="690" y="144"/>
                  </a:lnTo>
                  <a:lnTo>
                    <a:pt x="696" y="120"/>
                  </a:lnTo>
                  <a:lnTo>
                    <a:pt x="696" y="102"/>
                  </a:lnTo>
                  <a:lnTo>
                    <a:pt x="696" y="120"/>
                  </a:lnTo>
                  <a:lnTo>
                    <a:pt x="696" y="144"/>
                  </a:lnTo>
                  <a:lnTo>
                    <a:pt x="702" y="156"/>
                  </a:lnTo>
                  <a:lnTo>
                    <a:pt x="702" y="132"/>
                  </a:lnTo>
                  <a:lnTo>
                    <a:pt x="702" y="108"/>
                  </a:lnTo>
                  <a:lnTo>
                    <a:pt x="708" y="132"/>
                  </a:lnTo>
                  <a:lnTo>
                    <a:pt x="708" y="150"/>
                  </a:lnTo>
                  <a:lnTo>
                    <a:pt x="708" y="144"/>
                  </a:lnTo>
                  <a:lnTo>
                    <a:pt x="714" y="126"/>
                  </a:lnTo>
                  <a:lnTo>
                    <a:pt x="714" y="120"/>
                  </a:lnTo>
                  <a:lnTo>
                    <a:pt x="714" y="114"/>
                  </a:lnTo>
                  <a:lnTo>
                    <a:pt x="714" y="120"/>
                  </a:lnTo>
                  <a:lnTo>
                    <a:pt x="720" y="132"/>
                  </a:lnTo>
                  <a:lnTo>
                    <a:pt x="720" y="138"/>
                  </a:lnTo>
                  <a:lnTo>
                    <a:pt x="720" y="144"/>
                  </a:lnTo>
                  <a:lnTo>
                    <a:pt x="720" y="126"/>
                  </a:lnTo>
                  <a:lnTo>
                    <a:pt x="726" y="114"/>
                  </a:lnTo>
                  <a:lnTo>
                    <a:pt x="726" y="132"/>
                  </a:lnTo>
                  <a:lnTo>
                    <a:pt x="732" y="144"/>
                  </a:lnTo>
                  <a:lnTo>
                    <a:pt x="732" y="126"/>
                  </a:lnTo>
                  <a:lnTo>
                    <a:pt x="732" y="114"/>
                  </a:lnTo>
                  <a:lnTo>
                    <a:pt x="738" y="120"/>
                  </a:lnTo>
                  <a:lnTo>
                    <a:pt x="738" y="132"/>
                  </a:lnTo>
                  <a:lnTo>
                    <a:pt x="738" y="138"/>
                  </a:lnTo>
                  <a:lnTo>
                    <a:pt x="744" y="138"/>
                  </a:lnTo>
                  <a:lnTo>
                    <a:pt x="744" y="126"/>
                  </a:lnTo>
                  <a:lnTo>
                    <a:pt x="744" y="132"/>
                  </a:lnTo>
                  <a:lnTo>
                    <a:pt x="750" y="132"/>
                  </a:lnTo>
                  <a:lnTo>
                    <a:pt x="750" y="126"/>
                  </a:lnTo>
                  <a:lnTo>
                    <a:pt x="750" y="120"/>
                  </a:lnTo>
                  <a:lnTo>
                    <a:pt x="756" y="132"/>
                  </a:lnTo>
                  <a:lnTo>
                    <a:pt x="756" y="144"/>
                  </a:lnTo>
                  <a:lnTo>
                    <a:pt x="756" y="138"/>
                  </a:lnTo>
                  <a:lnTo>
                    <a:pt x="762" y="126"/>
                  </a:lnTo>
                  <a:lnTo>
                    <a:pt x="762" y="120"/>
                  </a:lnTo>
                  <a:lnTo>
                    <a:pt x="762" y="132"/>
                  </a:lnTo>
                  <a:lnTo>
                    <a:pt x="762" y="138"/>
                  </a:lnTo>
                  <a:lnTo>
                    <a:pt x="768" y="138"/>
                  </a:lnTo>
                  <a:lnTo>
                    <a:pt x="768" y="126"/>
                  </a:lnTo>
                  <a:lnTo>
                    <a:pt x="768" y="114"/>
                  </a:lnTo>
                  <a:lnTo>
                    <a:pt x="768" y="132"/>
                  </a:lnTo>
                  <a:lnTo>
                    <a:pt x="774" y="144"/>
                  </a:lnTo>
                  <a:lnTo>
                    <a:pt x="774" y="120"/>
                  </a:lnTo>
                  <a:lnTo>
                    <a:pt x="780" y="108"/>
                  </a:lnTo>
                  <a:lnTo>
                    <a:pt x="780" y="120"/>
                  </a:lnTo>
                  <a:lnTo>
                    <a:pt x="780" y="144"/>
                  </a:lnTo>
                  <a:lnTo>
                    <a:pt x="780" y="150"/>
                  </a:lnTo>
                  <a:lnTo>
                    <a:pt x="786" y="138"/>
                  </a:lnTo>
                  <a:lnTo>
                    <a:pt x="786" y="120"/>
                  </a:lnTo>
                  <a:lnTo>
                    <a:pt x="786" y="114"/>
                  </a:lnTo>
                  <a:lnTo>
                    <a:pt x="786" y="120"/>
                  </a:lnTo>
                  <a:lnTo>
                    <a:pt x="792" y="132"/>
                  </a:lnTo>
                  <a:lnTo>
                    <a:pt x="792" y="138"/>
                  </a:lnTo>
                  <a:lnTo>
                    <a:pt x="798" y="138"/>
                  </a:lnTo>
                  <a:lnTo>
                    <a:pt x="798" y="126"/>
                  </a:lnTo>
                  <a:lnTo>
                    <a:pt x="798" y="114"/>
                  </a:lnTo>
                  <a:lnTo>
                    <a:pt x="804" y="132"/>
                  </a:lnTo>
                  <a:lnTo>
                    <a:pt x="804" y="150"/>
                  </a:lnTo>
                  <a:lnTo>
                    <a:pt x="804" y="144"/>
                  </a:lnTo>
                  <a:lnTo>
                    <a:pt x="810" y="126"/>
                  </a:lnTo>
                  <a:lnTo>
                    <a:pt x="810" y="108"/>
                  </a:lnTo>
                  <a:lnTo>
                    <a:pt x="810" y="114"/>
                  </a:lnTo>
                  <a:lnTo>
                    <a:pt x="810" y="132"/>
                  </a:lnTo>
                  <a:lnTo>
                    <a:pt x="816" y="144"/>
                  </a:lnTo>
                  <a:lnTo>
                    <a:pt x="816" y="138"/>
                  </a:lnTo>
                  <a:lnTo>
                    <a:pt x="816" y="126"/>
                  </a:lnTo>
                  <a:lnTo>
                    <a:pt x="816" y="120"/>
                  </a:lnTo>
                  <a:lnTo>
                    <a:pt x="822" y="132"/>
                  </a:lnTo>
                  <a:lnTo>
                    <a:pt x="822" y="138"/>
                  </a:lnTo>
                  <a:lnTo>
                    <a:pt x="828" y="126"/>
                  </a:lnTo>
                  <a:lnTo>
                    <a:pt x="828" y="120"/>
                  </a:lnTo>
                  <a:lnTo>
                    <a:pt x="828" y="132"/>
                  </a:lnTo>
                  <a:lnTo>
                    <a:pt x="828" y="138"/>
                  </a:lnTo>
                  <a:lnTo>
                    <a:pt x="834" y="138"/>
                  </a:lnTo>
                  <a:lnTo>
                    <a:pt x="834" y="126"/>
                  </a:lnTo>
                  <a:lnTo>
                    <a:pt x="834" y="120"/>
                  </a:lnTo>
                  <a:lnTo>
                    <a:pt x="834" y="126"/>
                  </a:lnTo>
                  <a:lnTo>
                    <a:pt x="840" y="132"/>
                  </a:lnTo>
                  <a:lnTo>
                    <a:pt x="846" y="132"/>
                  </a:lnTo>
                  <a:lnTo>
                    <a:pt x="846" y="126"/>
                  </a:lnTo>
                  <a:lnTo>
                    <a:pt x="852" y="120"/>
                  </a:lnTo>
                  <a:lnTo>
                    <a:pt x="852" y="132"/>
                  </a:lnTo>
                  <a:lnTo>
                    <a:pt x="858" y="138"/>
                  </a:lnTo>
                  <a:lnTo>
                    <a:pt x="858" y="144"/>
                  </a:lnTo>
                  <a:lnTo>
                    <a:pt x="858" y="126"/>
                  </a:lnTo>
                  <a:lnTo>
                    <a:pt x="858" y="114"/>
                  </a:lnTo>
                  <a:lnTo>
                    <a:pt x="864" y="114"/>
                  </a:lnTo>
                  <a:lnTo>
                    <a:pt x="864" y="132"/>
                  </a:lnTo>
                  <a:lnTo>
                    <a:pt x="864" y="144"/>
                  </a:lnTo>
                  <a:lnTo>
                    <a:pt x="870" y="126"/>
                  </a:lnTo>
                  <a:lnTo>
                    <a:pt x="870" y="114"/>
                  </a:lnTo>
                  <a:lnTo>
                    <a:pt x="876" y="132"/>
                  </a:lnTo>
                  <a:lnTo>
                    <a:pt x="876" y="144"/>
                  </a:lnTo>
                  <a:lnTo>
                    <a:pt x="876" y="126"/>
                  </a:lnTo>
                  <a:lnTo>
                    <a:pt x="882" y="120"/>
                  </a:lnTo>
                  <a:lnTo>
                    <a:pt x="882" y="126"/>
                  </a:lnTo>
                  <a:lnTo>
                    <a:pt x="882" y="132"/>
                  </a:lnTo>
                  <a:lnTo>
                    <a:pt x="888" y="138"/>
                  </a:lnTo>
                  <a:lnTo>
                    <a:pt x="888" y="132"/>
                  </a:lnTo>
                  <a:lnTo>
                    <a:pt x="888" y="126"/>
                  </a:lnTo>
                  <a:lnTo>
                    <a:pt x="894" y="126"/>
                  </a:lnTo>
                  <a:lnTo>
                    <a:pt x="894" y="120"/>
                  </a:lnTo>
                  <a:lnTo>
                    <a:pt x="894" y="132"/>
                  </a:lnTo>
                  <a:lnTo>
                    <a:pt x="894" y="138"/>
                  </a:lnTo>
                  <a:lnTo>
                    <a:pt x="900" y="138"/>
                  </a:lnTo>
                  <a:lnTo>
                    <a:pt x="900" y="126"/>
                  </a:lnTo>
                  <a:lnTo>
                    <a:pt x="900" y="120"/>
                  </a:lnTo>
                  <a:lnTo>
                    <a:pt x="906" y="126"/>
                  </a:lnTo>
                  <a:lnTo>
                    <a:pt x="906" y="132"/>
                  </a:lnTo>
                  <a:lnTo>
                    <a:pt x="906" y="138"/>
                  </a:lnTo>
                  <a:lnTo>
                    <a:pt x="906" y="126"/>
                  </a:lnTo>
                  <a:lnTo>
                    <a:pt x="912" y="120"/>
                  </a:lnTo>
                  <a:lnTo>
                    <a:pt x="912" y="126"/>
                  </a:lnTo>
                  <a:lnTo>
                    <a:pt x="912" y="132"/>
                  </a:lnTo>
                  <a:lnTo>
                    <a:pt x="912" y="138"/>
                  </a:lnTo>
                  <a:lnTo>
                    <a:pt x="918" y="132"/>
                  </a:lnTo>
                  <a:lnTo>
                    <a:pt x="918" y="120"/>
                  </a:lnTo>
                  <a:lnTo>
                    <a:pt x="924" y="132"/>
                  </a:lnTo>
                  <a:lnTo>
                    <a:pt x="924" y="138"/>
                  </a:lnTo>
                  <a:lnTo>
                    <a:pt x="924" y="132"/>
                  </a:lnTo>
                  <a:lnTo>
                    <a:pt x="930" y="126"/>
                  </a:lnTo>
                  <a:lnTo>
                    <a:pt x="930" y="120"/>
                  </a:lnTo>
                  <a:lnTo>
                    <a:pt x="930" y="126"/>
                  </a:lnTo>
                  <a:lnTo>
                    <a:pt x="930" y="132"/>
                  </a:lnTo>
                  <a:lnTo>
                    <a:pt x="936" y="132"/>
                  </a:lnTo>
                  <a:lnTo>
                    <a:pt x="936" y="138"/>
                  </a:lnTo>
                  <a:lnTo>
                    <a:pt x="936" y="132"/>
                  </a:lnTo>
                  <a:lnTo>
                    <a:pt x="942" y="120"/>
                  </a:lnTo>
                  <a:lnTo>
                    <a:pt x="942" y="114"/>
                  </a:lnTo>
                  <a:lnTo>
                    <a:pt x="942" y="132"/>
                  </a:lnTo>
                  <a:lnTo>
                    <a:pt x="942" y="144"/>
                  </a:lnTo>
                  <a:lnTo>
                    <a:pt x="948" y="138"/>
                  </a:lnTo>
                  <a:lnTo>
                    <a:pt x="948" y="126"/>
                  </a:lnTo>
                  <a:lnTo>
                    <a:pt x="948" y="114"/>
                  </a:lnTo>
                  <a:lnTo>
                    <a:pt x="954" y="132"/>
                  </a:lnTo>
                  <a:lnTo>
                    <a:pt x="954" y="138"/>
                  </a:lnTo>
                  <a:lnTo>
                    <a:pt x="954" y="144"/>
                  </a:lnTo>
                  <a:lnTo>
                    <a:pt x="954" y="126"/>
                  </a:lnTo>
                  <a:lnTo>
                    <a:pt x="960" y="114"/>
                  </a:lnTo>
                  <a:lnTo>
                    <a:pt x="960" y="120"/>
                  </a:lnTo>
                  <a:lnTo>
                    <a:pt x="960" y="138"/>
                  </a:lnTo>
                  <a:lnTo>
                    <a:pt x="960" y="150"/>
                  </a:lnTo>
                  <a:lnTo>
                    <a:pt x="966" y="138"/>
                  </a:lnTo>
                  <a:lnTo>
                    <a:pt x="966" y="120"/>
                  </a:lnTo>
                  <a:lnTo>
                    <a:pt x="966" y="114"/>
                  </a:lnTo>
                  <a:lnTo>
                    <a:pt x="972" y="126"/>
                  </a:lnTo>
                  <a:lnTo>
                    <a:pt x="972" y="138"/>
                  </a:lnTo>
                  <a:lnTo>
                    <a:pt x="972" y="132"/>
                  </a:lnTo>
                  <a:lnTo>
                    <a:pt x="978" y="120"/>
                  </a:lnTo>
                  <a:lnTo>
                    <a:pt x="978" y="132"/>
                  </a:lnTo>
                  <a:lnTo>
                    <a:pt x="978" y="138"/>
                  </a:lnTo>
                  <a:lnTo>
                    <a:pt x="984" y="132"/>
                  </a:lnTo>
                  <a:lnTo>
                    <a:pt x="984" y="126"/>
                  </a:lnTo>
                  <a:lnTo>
                    <a:pt x="984" y="120"/>
                  </a:lnTo>
                  <a:lnTo>
                    <a:pt x="990" y="132"/>
                  </a:lnTo>
                  <a:lnTo>
                    <a:pt x="990" y="138"/>
                  </a:lnTo>
                  <a:lnTo>
                    <a:pt x="990" y="132"/>
                  </a:lnTo>
                  <a:lnTo>
                    <a:pt x="990" y="120"/>
                  </a:lnTo>
                  <a:lnTo>
                    <a:pt x="996" y="120"/>
                  </a:lnTo>
                  <a:lnTo>
                    <a:pt x="996" y="132"/>
                  </a:lnTo>
                  <a:lnTo>
                    <a:pt x="996" y="138"/>
                  </a:lnTo>
                  <a:lnTo>
                    <a:pt x="1002" y="138"/>
                  </a:lnTo>
                  <a:lnTo>
                    <a:pt x="1002" y="126"/>
                  </a:lnTo>
                  <a:lnTo>
                    <a:pt x="0" y="132"/>
                  </a:lnTo>
                  <a:close/>
                </a:path>
              </a:pathLst>
            </a:custGeom>
            <a:solidFill>
              <a:srgbClr val="FF0000"/>
            </a:solidFill>
            <a:ln w="9525">
              <a:solidFill>
                <a:srgbClr val="FF0000"/>
              </a:solidFill>
              <a:round/>
              <a:headEnd/>
              <a:tailEnd/>
            </a:ln>
          </p:spPr>
          <p:txBody>
            <a:bodyPr/>
            <a:lstStyle/>
            <a:p>
              <a:endParaRPr lang="fr-FR"/>
            </a:p>
          </p:txBody>
        </p:sp>
        <p:sp>
          <p:nvSpPr>
            <p:cNvPr id="36214" name="Freeform 354"/>
            <p:cNvSpPr>
              <a:spLocks/>
            </p:cNvSpPr>
            <p:nvPr/>
          </p:nvSpPr>
          <p:spPr bwMode="auto">
            <a:xfrm>
              <a:off x="3520" y="1304"/>
              <a:ext cx="1328" cy="92"/>
            </a:xfrm>
            <a:custGeom>
              <a:avLst/>
              <a:gdLst>
                <a:gd name="T0" fmla="*/ 276 w 996"/>
                <a:gd name="T1" fmla="*/ 0 h 258"/>
                <a:gd name="T2" fmla="*/ 711 w 996"/>
                <a:gd name="T3" fmla="*/ 0 h 258"/>
                <a:gd name="T4" fmla="*/ 1129 w 996"/>
                <a:gd name="T5" fmla="*/ 0 h 258"/>
                <a:gd name="T6" fmla="*/ 1556 w 996"/>
                <a:gd name="T7" fmla="*/ 0 h 258"/>
                <a:gd name="T8" fmla="*/ 1849 w 996"/>
                <a:gd name="T9" fmla="*/ 0 h 258"/>
                <a:gd name="T10" fmla="*/ 2276 w 996"/>
                <a:gd name="T11" fmla="*/ 0 h 258"/>
                <a:gd name="T12" fmla="*/ 2703 w 996"/>
                <a:gd name="T13" fmla="*/ 0 h 258"/>
                <a:gd name="T14" fmla="*/ 3121 w 996"/>
                <a:gd name="T15" fmla="*/ 0 h 258"/>
                <a:gd name="T16" fmla="*/ 3412 w 996"/>
                <a:gd name="T17" fmla="*/ 0 h 258"/>
                <a:gd name="T18" fmla="*/ 3840 w 996"/>
                <a:gd name="T19" fmla="*/ 0 h 258"/>
                <a:gd name="T20" fmla="*/ 4265 w 996"/>
                <a:gd name="T21" fmla="*/ 0 h 258"/>
                <a:gd name="T22" fmla="*/ 4681 w 996"/>
                <a:gd name="T23" fmla="*/ 0 h 258"/>
                <a:gd name="T24" fmla="*/ 4969 w 996"/>
                <a:gd name="T25" fmla="*/ 0 h 258"/>
                <a:gd name="T26" fmla="*/ 5396 w 996"/>
                <a:gd name="T27" fmla="*/ 0 h 258"/>
                <a:gd name="T28" fmla="*/ 5819 w 996"/>
                <a:gd name="T29" fmla="*/ 0 h 258"/>
                <a:gd name="T30" fmla="*/ 6241 w 996"/>
                <a:gd name="T31" fmla="*/ 0 h 258"/>
                <a:gd name="T32" fmla="*/ 6540 w 996"/>
                <a:gd name="T33" fmla="*/ 0 h 258"/>
                <a:gd name="T34" fmla="*/ 6961 w 996"/>
                <a:gd name="T35" fmla="*/ 0 h 258"/>
                <a:gd name="T36" fmla="*/ 7396 w 996"/>
                <a:gd name="T37" fmla="*/ 0 h 258"/>
                <a:gd name="T38" fmla="*/ 7823 w 996"/>
                <a:gd name="T39" fmla="*/ 0 h 258"/>
                <a:gd name="T40" fmla="*/ 8095 w 996"/>
                <a:gd name="T41" fmla="*/ 0 h 258"/>
                <a:gd name="T42" fmla="*/ 8517 w 996"/>
                <a:gd name="T43" fmla="*/ 0 h 258"/>
                <a:gd name="T44" fmla="*/ 8951 w 996"/>
                <a:gd name="T45" fmla="*/ 0 h 258"/>
                <a:gd name="T46" fmla="*/ 9377 w 996"/>
                <a:gd name="T47" fmla="*/ 0 h 258"/>
                <a:gd name="T48" fmla="*/ 9659 w 996"/>
                <a:gd name="T49" fmla="*/ 0 h 258"/>
                <a:gd name="T50" fmla="*/ 10076 w 996"/>
                <a:gd name="T51" fmla="*/ 0 h 258"/>
                <a:gd name="T52" fmla="*/ 10516 w 996"/>
                <a:gd name="T53" fmla="*/ 0 h 258"/>
                <a:gd name="T54" fmla="*/ 10939 w 996"/>
                <a:gd name="T55" fmla="*/ 0 h 258"/>
                <a:gd name="T56" fmla="*/ 11228 w 996"/>
                <a:gd name="T57" fmla="*/ 0 h 258"/>
                <a:gd name="T58" fmla="*/ 11660 w 996"/>
                <a:gd name="T59" fmla="*/ 0 h 258"/>
                <a:gd name="T60" fmla="*/ 12073 w 996"/>
                <a:gd name="T61" fmla="*/ 0 h 258"/>
                <a:gd name="T62" fmla="*/ 12503 w 996"/>
                <a:gd name="T63" fmla="*/ 0 h 258"/>
                <a:gd name="T64" fmla="*/ 12791 w 996"/>
                <a:gd name="T65" fmla="*/ 0 h 258"/>
                <a:gd name="T66" fmla="*/ 13215 w 996"/>
                <a:gd name="T67" fmla="*/ 0 h 258"/>
                <a:gd name="T68" fmla="*/ 13637 w 996"/>
                <a:gd name="T69" fmla="*/ 0 h 258"/>
                <a:gd name="T70" fmla="*/ 14060 w 996"/>
                <a:gd name="T71" fmla="*/ 0 h 258"/>
                <a:gd name="T72" fmla="*/ 14345 w 996"/>
                <a:gd name="T73" fmla="*/ 0 h 258"/>
                <a:gd name="T74" fmla="*/ 14769 w 996"/>
                <a:gd name="T75" fmla="*/ 0 h 258"/>
                <a:gd name="T76" fmla="*/ 15191 w 996"/>
                <a:gd name="T77" fmla="*/ 0 h 258"/>
                <a:gd name="T78" fmla="*/ 15623 w 996"/>
                <a:gd name="T79" fmla="*/ 0 h 258"/>
                <a:gd name="T80" fmla="*/ 15913 w 996"/>
                <a:gd name="T81" fmla="*/ 0 h 258"/>
                <a:gd name="T82" fmla="*/ 16336 w 996"/>
                <a:gd name="T83" fmla="*/ 0 h 258"/>
                <a:gd name="T84" fmla="*/ 16773 w 996"/>
                <a:gd name="T85" fmla="*/ 0 h 258"/>
                <a:gd name="T86" fmla="*/ 17193 w 996"/>
                <a:gd name="T87" fmla="*/ 0 h 258"/>
                <a:gd name="T88" fmla="*/ 17467 w 996"/>
                <a:gd name="T89" fmla="*/ 0 h 258"/>
                <a:gd name="T90" fmla="*/ 17899 w 996"/>
                <a:gd name="T91" fmla="*/ 0 h 258"/>
                <a:gd name="T92" fmla="*/ 18335 w 996"/>
                <a:gd name="T93" fmla="*/ 0 h 258"/>
                <a:gd name="T94" fmla="*/ 18747 w 996"/>
                <a:gd name="T95" fmla="*/ 0 h 258"/>
                <a:gd name="T96" fmla="*/ 19029 w 996"/>
                <a:gd name="T97" fmla="*/ 0 h 258"/>
                <a:gd name="T98" fmla="*/ 19456 w 996"/>
                <a:gd name="T99" fmla="*/ 0 h 258"/>
                <a:gd name="T100" fmla="*/ 19889 w 996"/>
                <a:gd name="T101" fmla="*/ 0 h 258"/>
                <a:gd name="T102" fmla="*/ 20311 w 996"/>
                <a:gd name="T103" fmla="*/ 0 h 258"/>
                <a:gd name="T104" fmla="*/ 20736 w 996"/>
                <a:gd name="T105" fmla="*/ 0 h 258"/>
                <a:gd name="T106" fmla="*/ 21033 w 996"/>
                <a:gd name="T107" fmla="*/ 0 h 258"/>
                <a:gd name="T108" fmla="*/ 21456 w 996"/>
                <a:gd name="T109" fmla="*/ 0 h 258"/>
                <a:gd name="T110" fmla="*/ 21883 w 996"/>
                <a:gd name="T111" fmla="*/ 0 h 258"/>
                <a:gd name="T112" fmla="*/ 22300 w 996"/>
                <a:gd name="T113" fmla="*/ 0 h 258"/>
                <a:gd name="T114" fmla="*/ 22587 w 996"/>
                <a:gd name="T115" fmla="*/ 0 h 258"/>
                <a:gd name="T116" fmla="*/ 23012 w 996"/>
                <a:gd name="T117" fmla="*/ 0 h 258"/>
                <a:gd name="T118" fmla="*/ 23440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fr-FR"/>
            </a:p>
          </p:txBody>
        </p:sp>
        <p:sp>
          <p:nvSpPr>
            <p:cNvPr id="36215" name="Freeform 355"/>
            <p:cNvSpPr>
              <a:spLocks/>
            </p:cNvSpPr>
            <p:nvPr/>
          </p:nvSpPr>
          <p:spPr bwMode="auto">
            <a:xfrm>
              <a:off x="3456" y="1761"/>
              <a:ext cx="1336" cy="101"/>
            </a:xfrm>
            <a:custGeom>
              <a:avLst/>
              <a:gdLst>
                <a:gd name="T0" fmla="*/ 427 w 1002"/>
                <a:gd name="T1" fmla="*/ 0 h 246"/>
                <a:gd name="T2" fmla="*/ 711 w 1002"/>
                <a:gd name="T3" fmla="*/ 0 h 246"/>
                <a:gd name="T4" fmla="*/ 1129 w 1002"/>
                <a:gd name="T5" fmla="*/ 0 h 246"/>
                <a:gd name="T6" fmla="*/ 1556 w 1002"/>
                <a:gd name="T7" fmla="*/ 0 h 246"/>
                <a:gd name="T8" fmla="*/ 1984 w 1002"/>
                <a:gd name="T9" fmla="*/ 0 h 246"/>
                <a:gd name="T10" fmla="*/ 2276 w 1002"/>
                <a:gd name="T11" fmla="*/ 0 h 246"/>
                <a:gd name="T12" fmla="*/ 2703 w 1002"/>
                <a:gd name="T13" fmla="*/ 0 h 246"/>
                <a:gd name="T14" fmla="*/ 3121 w 1002"/>
                <a:gd name="T15" fmla="*/ 0 h 246"/>
                <a:gd name="T16" fmla="*/ 3556 w 1002"/>
                <a:gd name="T17" fmla="*/ 0 h 246"/>
                <a:gd name="T18" fmla="*/ 3840 w 1002"/>
                <a:gd name="T19" fmla="*/ 0 h 246"/>
                <a:gd name="T20" fmla="*/ 4265 w 1002"/>
                <a:gd name="T21" fmla="*/ 0 h 246"/>
                <a:gd name="T22" fmla="*/ 4681 w 1002"/>
                <a:gd name="T23" fmla="*/ 0 h 246"/>
                <a:gd name="T24" fmla="*/ 5120 w 1002"/>
                <a:gd name="T25" fmla="*/ 0 h 246"/>
                <a:gd name="T26" fmla="*/ 5396 w 1002"/>
                <a:gd name="T27" fmla="*/ 0 h 246"/>
                <a:gd name="T28" fmla="*/ 5819 w 1002"/>
                <a:gd name="T29" fmla="*/ 0 h 246"/>
                <a:gd name="T30" fmla="*/ 6241 w 1002"/>
                <a:gd name="T31" fmla="*/ 0 h 246"/>
                <a:gd name="T32" fmla="*/ 6676 w 1002"/>
                <a:gd name="T33" fmla="*/ 0 h 246"/>
                <a:gd name="T34" fmla="*/ 6961 w 1002"/>
                <a:gd name="T35" fmla="*/ 0 h 246"/>
                <a:gd name="T36" fmla="*/ 7396 w 1002"/>
                <a:gd name="T37" fmla="*/ 0 h 246"/>
                <a:gd name="T38" fmla="*/ 7823 w 1002"/>
                <a:gd name="T39" fmla="*/ 0 h 246"/>
                <a:gd name="T40" fmla="*/ 8241 w 1002"/>
                <a:gd name="T41" fmla="*/ 0 h 246"/>
                <a:gd name="T42" fmla="*/ 8517 w 1002"/>
                <a:gd name="T43" fmla="*/ 0 h 246"/>
                <a:gd name="T44" fmla="*/ 8951 w 1002"/>
                <a:gd name="T45" fmla="*/ 0 h 246"/>
                <a:gd name="T46" fmla="*/ 9377 w 1002"/>
                <a:gd name="T47" fmla="*/ 0 h 246"/>
                <a:gd name="T48" fmla="*/ 9797 w 1002"/>
                <a:gd name="T49" fmla="*/ 0 h 246"/>
                <a:gd name="T50" fmla="*/ 10076 w 1002"/>
                <a:gd name="T51" fmla="*/ 0 h 246"/>
                <a:gd name="T52" fmla="*/ 10516 w 1002"/>
                <a:gd name="T53" fmla="*/ 0 h 246"/>
                <a:gd name="T54" fmla="*/ 10939 w 1002"/>
                <a:gd name="T55" fmla="*/ 0 h 246"/>
                <a:gd name="T56" fmla="*/ 11356 w 1002"/>
                <a:gd name="T57" fmla="*/ 0 h 246"/>
                <a:gd name="T58" fmla="*/ 11660 w 1002"/>
                <a:gd name="T59" fmla="*/ 0 h 246"/>
                <a:gd name="T60" fmla="*/ 12073 w 1002"/>
                <a:gd name="T61" fmla="*/ 0 h 246"/>
                <a:gd name="T62" fmla="*/ 12503 w 1002"/>
                <a:gd name="T63" fmla="*/ 0 h 246"/>
                <a:gd name="T64" fmla="*/ 12943 w 1002"/>
                <a:gd name="T65" fmla="*/ 0 h 246"/>
                <a:gd name="T66" fmla="*/ 13215 w 1002"/>
                <a:gd name="T67" fmla="*/ 0 h 246"/>
                <a:gd name="T68" fmla="*/ 13637 w 1002"/>
                <a:gd name="T69" fmla="*/ 0 h 246"/>
                <a:gd name="T70" fmla="*/ 14060 w 1002"/>
                <a:gd name="T71" fmla="*/ 0 h 246"/>
                <a:gd name="T72" fmla="*/ 14497 w 1002"/>
                <a:gd name="T73" fmla="*/ 0 h 246"/>
                <a:gd name="T74" fmla="*/ 14769 w 1002"/>
                <a:gd name="T75" fmla="*/ 0 h 246"/>
                <a:gd name="T76" fmla="*/ 15191 w 1002"/>
                <a:gd name="T77" fmla="*/ 0 h 246"/>
                <a:gd name="T78" fmla="*/ 15623 w 1002"/>
                <a:gd name="T79" fmla="*/ 0 h 246"/>
                <a:gd name="T80" fmla="*/ 16052 w 1002"/>
                <a:gd name="T81" fmla="*/ 0 h 246"/>
                <a:gd name="T82" fmla="*/ 16336 w 1002"/>
                <a:gd name="T83" fmla="*/ 0 h 246"/>
                <a:gd name="T84" fmla="*/ 16773 w 1002"/>
                <a:gd name="T85" fmla="*/ 0 h 246"/>
                <a:gd name="T86" fmla="*/ 17193 w 1002"/>
                <a:gd name="T87" fmla="*/ 0 h 246"/>
                <a:gd name="T88" fmla="*/ 17620 w 1002"/>
                <a:gd name="T89" fmla="*/ 0 h 246"/>
                <a:gd name="T90" fmla="*/ 17899 w 1002"/>
                <a:gd name="T91" fmla="*/ 0 h 246"/>
                <a:gd name="T92" fmla="*/ 18335 w 1002"/>
                <a:gd name="T93" fmla="*/ 0 h 246"/>
                <a:gd name="T94" fmla="*/ 18747 w 1002"/>
                <a:gd name="T95" fmla="*/ 0 h 246"/>
                <a:gd name="T96" fmla="*/ 19179 w 1002"/>
                <a:gd name="T97" fmla="*/ 0 h 246"/>
                <a:gd name="T98" fmla="*/ 19456 w 1002"/>
                <a:gd name="T99" fmla="*/ 0 h 246"/>
                <a:gd name="T100" fmla="*/ 19889 w 1002"/>
                <a:gd name="T101" fmla="*/ 0 h 246"/>
                <a:gd name="T102" fmla="*/ 20311 w 1002"/>
                <a:gd name="T103" fmla="*/ 0 h 246"/>
                <a:gd name="T104" fmla="*/ 20736 w 1002"/>
                <a:gd name="T105" fmla="*/ 0 h 246"/>
                <a:gd name="T106" fmla="*/ 21164 w 1002"/>
                <a:gd name="T107" fmla="*/ 0 h 246"/>
                <a:gd name="T108" fmla="*/ 21456 w 1002"/>
                <a:gd name="T109" fmla="*/ 0 h 246"/>
                <a:gd name="T110" fmla="*/ 21883 w 1002"/>
                <a:gd name="T111" fmla="*/ 0 h 246"/>
                <a:gd name="T112" fmla="*/ 22300 w 1002"/>
                <a:gd name="T113" fmla="*/ 0 h 246"/>
                <a:gd name="T114" fmla="*/ 22740 w 1002"/>
                <a:gd name="T115" fmla="*/ 0 h 246"/>
                <a:gd name="T116" fmla="*/ 23012 w 1002"/>
                <a:gd name="T117" fmla="*/ 0 h 246"/>
                <a:gd name="T118" fmla="*/ 23440 w 1002"/>
                <a:gd name="T119" fmla="*/ 0 h 2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2"/>
                <a:gd name="T181" fmla="*/ 0 h 246"/>
                <a:gd name="T182" fmla="*/ 1002 w 1002"/>
                <a:gd name="T183" fmla="*/ 246 h 2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2" h="246">
                  <a:moveTo>
                    <a:pt x="0" y="126"/>
                  </a:moveTo>
                  <a:lnTo>
                    <a:pt x="0" y="126"/>
                  </a:lnTo>
                  <a:lnTo>
                    <a:pt x="6" y="126"/>
                  </a:lnTo>
                  <a:lnTo>
                    <a:pt x="12" y="126"/>
                  </a:lnTo>
                  <a:lnTo>
                    <a:pt x="18" y="126"/>
                  </a:lnTo>
                  <a:lnTo>
                    <a:pt x="24" y="126"/>
                  </a:lnTo>
                  <a:lnTo>
                    <a:pt x="30" y="126"/>
                  </a:lnTo>
                  <a:lnTo>
                    <a:pt x="36" y="126"/>
                  </a:lnTo>
                  <a:lnTo>
                    <a:pt x="42" y="126"/>
                  </a:lnTo>
                  <a:lnTo>
                    <a:pt x="48" y="126"/>
                  </a:lnTo>
                  <a:lnTo>
                    <a:pt x="54" y="126"/>
                  </a:lnTo>
                  <a:lnTo>
                    <a:pt x="60" y="126"/>
                  </a:lnTo>
                  <a:lnTo>
                    <a:pt x="66" y="126"/>
                  </a:lnTo>
                  <a:lnTo>
                    <a:pt x="72" y="126"/>
                  </a:lnTo>
                  <a:lnTo>
                    <a:pt x="72" y="132"/>
                  </a:lnTo>
                  <a:lnTo>
                    <a:pt x="78" y="132"/>
                  </a:lnTo>
                  <a:lnTo>
                    <a:pt x="78" y="120"/>
                  </a:lnTo>
                  <a:lnTo>
                    <a:pt x="84" y="102"/>
                  </a:lnTo>
                  <a:lnTo>
                    <a:pt x="84" y="132"/>
                  </a:lnTo>
                  <a:lnTo>
                    <a:pt x="84" y="162"/>
                  </a:lnTo>
                  <a:lnTo>
                    <a:pt x="84" y="174"/>
                  </a:lnTo>
                  <a:lnTo>
                    <a:pt x="90" y="120"/>
                  </a:lnTo>
                  <a:lnTo>
                    <a:pt x="90" y="54"/>
                  </a:lnTo>
                  <a:lnTo>
                    <a:pt x="90" y="48"/>
                  </a:lnTo>
                  <a:lnTo>
                    <a:pt x="90" y="144"/>
                  </a:lnTo>
                  <a:lnTo>
                    <a:pt x="96" y="246"/>
                  </a:lnTo>
                  <a:lnTo>
                    <a:pt x="96" y="204"/>
                  </a:lnTo>
                  <a:lnTo>
                    <a:pt x="96" y="102"/>
                  </a:lnTo>
                  <a:lnTo>
                    <a:pt x="102" y="0"/>
                  </a:lnTo>
                  <a:lnTo>
                    <a:pt x="102" y="66"/>
                  </a:lnTo>
                  <a:lnTo>
                    <a:pt x="102" y="162"/>
                  </a:lnTo>
                  <a:lnTo>
                    <a:pt x="102" y="228"/>
                  </a:lnTo>
                  <a:lnTo>
                    <a:pt x="108" y="168"/>
                  </a:lnTo>
                  <a:lnTo>
                    <a:pt x="108" y="120"/>
                  </a:lnTo>
                  <a:lnTo>
                    <a:pt x="108" y="96"/>
                  </a:lnTo>
                  <a:lnTo>
                    <a:pt x="114" y="72"/>
                  </a:lnTo>
                  <a:lnTo>
                    <a:pt x="114" y="90"/>
                  </a:lnTo>
                  <a:lnTo>
                    <a:pt x="114" y="150"/>
                  </a:lnTo>
                  <a:lnTo>
                    <a:pt x="120" y="240"/>
                  </a:lnTo>
                  <a:lnTo>
                    <a:pt x="120" y="180"/>
                  </a:lnTo>
                  <a:lnTo>
                    <a:pt x="120" y="90"/>
                  </a:lnTo>
                  <a:lnTo>
                    <a:pt x="120" y="6"/>
                  </a:lnTo>
                  <a:lnTo>
                    <a:pt x="126" y="84"/>
                  </a:lnTo>
                  <a:lnTo>
                    <a:pt x="126" y="162"/>
                  </a:lnTo>
                  <a:lnTo>
                    <a:pt x="126" y="222"/>
                  </a:lnTo>
                  <a:lnTo>
                    <a:pt x="132" y="162"/>
                  </a:lnTo>
                  <a:lnTo>
                    <a:pt x="132" y="108"/>
                  </a:lnTo>
                  <a:lnTo>
                    <a:pt x="132" y="78"/>
                  </a:lnTo>
                  <a:lnTo>
                    <a:pt x="132" y="96"/>
                  </a:lnTo>
                  <a:lnTo>
                    <a:pt x="138" y="114"/>
                  </a:lnTo>
                  <a:lnTo>
                    <a:pt x="138" y="120"/>
                  </a:lnTo>
                  <a:lnTo>
                    <a:pt x="138" y="138"/>
                  </a:lnTo>
                  <a:lnTo>
                    <a:pt x="138" y="180"/>
                  </a:lnTo>
                  <a:lnTo>
                    <a:pt x="144" y="168"/>
                  </a:lnTo>
                  <a:lnTo>
                    <a:pt x="144" y="114"/>
                  </a:lnTo>
                  <a:lnTo>
                    <a:pt x="144" y="48"/>
                  </a:lnTo>
                  <a:lnTo>
                    <a:pt x="150" y="66"/>
                  </a:lnTo>
                  <a:lnTo>
                    <a:pt x="150" y="144"/>
                  </a:lnTo>
                  <a:lnTo>
                    <a:pt x="150" y="228"/>
                  </a:lnTo>
                  <a:lnTo>
                    <a:pt x="150" y="186"/>
                  </a:lnTo>
                  <a:lnTo>
                    <a:pt x="156" y="102"/>
                  </a:lnTo>
                  <a:lnTo>
                    <a:pt x="156" y="42"/>
                  </a:lnTo>
                  <a:lnTo>
                    <a:pt x="156" y="102"/>
                  </a:lnTo>
                  <a:lnTo>
                    <a:pt x="156" y="168"/>
                  </a:lnTo>
                  <a:lnTo>
                    <a:pt x="162" y="186"/>
                  </a:lnTo>
                  <a:lnTo>
                    <a:pt x="162" y="120"/>
                  </a:lnTo>
                  <a:lnTo>
                    <a:pt x="162" y="90"/>
                  </a:lnTo>
                  <a:lnTo>
                    <a:pt x="168" y="102"/>
                  </a:lnTo>
                  <a:lnTo>
                    <a:pt x="168" y="138"/>
                  </a:lnTo>
                  <a:lnTo>
                    <a:pt x="168" y="156"/>
                  </a:lnTo>
                  <a:lnTo>
                    <a:pt x="168" y="126"/>
                  </a:lnTo>
                  <a:lnTo>
                    <a:pt x="174" y="102"/>
                  </a:lnTo>
                  <a:lnTo>
                    <a:pt x="174" y="132"/>
                  </a:lnTo>
                  <a:lnTo>
                    <a:pt x="180" y="162"/>
                  </a:lnTo>
                  <a:lnTo>
                    <a:pt x="180" y="150"/>
                  </a:lnTo>
                  <a:lnTo>
                    <a:pt x="180" y="120"/>
                  </a:lnTo>
                  <a:lnTo>
                    <a:pt x="180" y="84"/>
                  </a:lnTo>
                  <a:lnTo>
                    <a:pt x="186" y="102"/>
                  </a:lnTo>
                  <a:lnTo>
                    <a:pt x="186" y="138"/>
                  </a:lnTo>
                  <a:lnTo>
                    <a:pt x="186" y="174"/>
                  </a:lnTo>
                  <a:lnTo>
                    <a:pt x="186" y="156"/>
                  </a:lnTo>
                  <a:lnTo>
                    <a:pt x="192" y="114"/>
                  </a:lnTo>
                  <a:lnTo>
                    <a:pt x="192" y="84"/>
                  </a:lnTo>
                  <a:lnTo>
                    <a:pt x="192" y="102"/>
                  </a:lnTo>
                  <a:lnTo>
                    <a:pt x="198" y="138"/>
                  </a:lnTo>
                  <a:lnTo>
                    <a:pt x="198" y="168"/>
                  </a:lnTo>
                  <a:lnTo>
                    <a:pt x="198" y="150"/>
                  </a:lnTo>
                  <a:lnTo>
                    <a:pt x="198" y="120"/>
                  </a:lnTo>
                  <a:lnTo>
                    <a:pt x="204" y="96"/>
                  </a:lnTo>
                  <a:lnTo>
                    <a:pt x="204" y="102"/>
                  </a:lnTo>
                  <a:lnTo>
                    <a:pt x="204" y="132"/>
                  </a:lnTo>
                  <a:lnTo>
                    <a:pt x="204" y="162"/>
                  </a:lnTo>
                  <a:lnTo>
                    <a:pt x="210" y="150"/>
                  </a:lnTo>
                  <a:lnTo>
                    <a:pt x="210" y="120"/>
                  </a:lnTo>
                  <a:lnTo>
                    <a:pt x="210" y="90"/>
                  </a:lnTo>
                  <a:lnTo>
                    <a:pt x="216" y="108"/>
                  </a:lnTo>
                  <a:lnTo>
                    <a:pt x="216" y="144"/>
                  </a:lnTo>
                  <a:lnTo>
                    <a:pt x="216" y="162"/>
                  </a:lnTo>
                  <a:lnTo>
                    <a:pt x="216" y="132"/>
                  </a:lnTo>
                  <a:lnTo>
                    <a:pt x="222" y="102"/>
                  </a:lnTo>
                  <a:lnTo>
                    <a:pt x="222" y="132"/>
                  </a:lnTo>
                  <a:lnTo>
                    <a:pt x="228" y="156"/>
                  </a:lnTo>
                  <a:lnTo>
                    <a:pt x="228" y="138"/>
                  </a:lnTo>
                  <a:lnTo>
                    <a:pt x="228" y="114"/>
                  </a:lnTo>
                  <a:lnTo>
                    <a:pt x="228" y="96"/>
                  </a:lnTo>
                  <a:lnTo>
                    <a:pt x="234" y="132"/>
                  </a:lnTo>
                  <a:lnTo>
                    <a:pt x="234" y="156"/>
                  </a:lnTo>
                  <a:lnTo>
                    <a:pt x="234" y="120"/>
                  </a:lnTo>
                  <a:lnTo>
                    <a:pt x="240" y="90"/>
                  </a:lnTo>
                  <a:lnTo>
                    <a:pt x="240" y="108"/>
                  </a:lnTo>
                  <a:lnTo>
                    <a:pt x="240" y="144"/>
                  </a:lnTo>
                  <a:lnTo>
                    <a:pt x="246" y="162"/>
                  </a:lnTo>
                  <a:lnTo>
                    <a:pt x="246" y="138"/>
                  </a:lnTo>
                  <a:lnTo>
                    <a:pt x="246" y="108"/>
                  </a:lnTo>
                  <a:lnTo>
                    <a:pt x="246" y="96"/>
                  </a:lnTo>
                  <a:lnTo>
                    <a:pt x="252" y="132"/>
                  </a:lnTo>
                  <a:lnTo>
                    <a:pt x="252" y="144"/>
                  </a:lnTo>
                  <a:lnTo>
                    <a:pt x="252" y="132"/>
                  </a:lnTo>
                  <a:lnTo>
                    <a:pt x="258" y="126"/>
                  </a:lnTo>
                  <a:lnTo>
                    <a:pt x="258" y="120"/>
                  </a:lnTo>
                  <a:lnTo>
                    <a:pt x="264" y="108"/>
                  </a:lnTo>
                  <a:lnTo>
                    <a:pt x="264" y="126"/>
                  </a:lnTo>
                  <a:lnTo>
                    <a:pt x="264" y="150"/>
                  </a:lnTo>
                  <a:lnTo>
                    <a:pt x="264" y="162"/>
                  </a:lnTo>
                  <a:lnTo>
                    <a:pt x="270" y="126"/>
                  </a:lnTo>
                  <a:lnTo>
                    <a:pt x="270" y="84"/>
                  </a:lnTo>
                  <a:lnTo>
                    <a:pt x="276" y="138"/>
                  </a:lnTo>
                  <a:lnTo>
                    <a:pt x="276" y="180"/>
                  </a:lnTo>
                  <a:lnTo>
                    <a:pt x="276" y="168"/>
                  </a:lnTo>
                  <a:lnTo>
                    <a:pt x="276" y="114"/>
                  </a:lnTo>
                  <a:lnTo>
                    <a:pt x="282" y="78"/>
                  </a:lnTo>
                  <a:lnTo>
                    <a:pt x="282" y="102"/>
                  </a:lnTo>
                  <a:lnTo>
                    <a:pt x="282" y="144"/>
                  </a:lnTo>
                  <a:lnTo>
                    <a:pt x="282" y="168"/>
                  </a:lnTo>
                  <a:lnTo>
                    <a:pt x="288" y="138"/>
                  </a:lnTo>
                  <a:lnTo>
                    <a:pt x="288" y="114"/>
                  </a:lnTo>
                  <a:lnTo>
                    <a:pt x="288" y="108"/>
                  </a:lnTo>
                  <a:lnTo>
                    <a:pt x="294" y="120"/>
                  </a:lnTo>
                  <a:lnTo>
                    <a:pt x="294" y="126"/>
                  </a:lnTo>
                  <a:lnTo>
                    <a:pt x="300" y="138"/>
                  </a:lnTo>
                  <a:lnTo>
                    <a:pt x="300" y="126"/>
                  </a:lnTo>
                  <a:lnTo>
                    <a:pt x="300" y="108"/>
                  </a:lnTo>
                  <a:lnTo>
                    <a:pt x="306" y="114"/>
                  </a:lnTo>
                  <a:lnTo>
                    <a:pt x="306" y="132"/>
                  </a:lnTo>
                  <a:lnTo>
                    <a:pt x="306" y="150"/>
                  </a:lnTo>
                  <a:lnTo>
                    <a:pt x="312" y="138"/>
                  </a:lnTo>
                  <a:lnTo>
                    <a:pt x="312" y="114"/>
                  </a:lnTo>
                  <a:lnTo>
                    <a:pt x="312" y="102"/>
                  </a:lnTo>
                  <a:lnTo>
                    <a:pt x="312" y="126"/>
                  </a:lnTo>
                  <a:lnTo>
                    <a:pt x="318" y="150"/>
                  </a:lnTo>
                  <a:lnTo>
                    <a:pt x="318" y="156"/>
                  </a:lnTo>
                  <a:lnTo>
                    <a:pt x="318" y="120"/>
                  </a:lnTo>
                  <a:lnTo>
                    <a:pt x="324" y="96"/>
                  </a:lnTo>
                  <a:lnTo>
                    <a:pt x="324" y="102"/>
                  </a:lnTo>
                  <a:lnTo>
                    <a:pt x="324" y="132"/>
                  </a:lnTo>
                  <a:lnTo>
                    <a:pt x="324" y="162"/>
                  </a:lnTo>
                  <a:lnTo>
                    <a:pt x="330" y="150"/>
                  </a:lnTo>
                  <a:lnTo>
                    <a:pt x="330" y="120"/>
                  </a:lnTo>
                  <a:lnTo>
                    <a:pt x="330" y="96"/>
                  </a:lnTo>
                  <a:lnTo>
                    <a:pt x="330" y="102"/>
                  </a:lnTo>
                  <a:lnTo>
                    <a:pt x="336" y="132"/>
                  </a:lnTo>
                  <a:lnTo>
                    <a:pt x="336" y="156"/>
                  </a:lnTo>
                  <a:lnTo>
                    <a:pt x="342" y="126"/>
                  </a:lnTo>
                  <a:lnTo>
                    <a:pt x="342" y="102"/>
                  </a:lnTo>
                  <a:lnTo>
                    <a:pt x="342" y="96"/>
                  </a:lnTo>
                  <a:lnTo>
                    <a:pt x="342" y="132"/>
                  </a:lnTo>
                  <a:lnTo>
                    <a:pt x="348" y="162"/>
                  </a:lnTo>
                  <a:lnTo>
                    <a:pt x="348" y="120"/>
                  </a:lnTo>
                  <a:lnTo>
                    <a:pt x="348" y="84"/>
                  </a:lnTo>
                  <a:lnTo>
                    <a:pt x="354" y="102"/>
                  </a:lnTo>
                  <a:lnTo>
                    <a:pt x="354" y="138"/>
                  </a:lnTo>
                  <a:lnTo>
                    <a:pt x="354" y="168"/>
                  </a:lnTo>
                  <a:lnTo>
                    <a:pt x="360" y="138"/>
                  </a:lnTo>
                  <a:lnTo>
                    <a:pt x="360" y="108"/>
                  </a:lnTo>
                  <a:lnTo>
                    <a:pt x="360" y="102"/>
                  </a:lnTo>
                  <a:lnTo>
                    <a:pt x="360" y="132"/>
                  </a:lnTo>
                  <a:lnTo>
                    <a:pt x="366" y="144"/>
                  </a:lnTo>
                  <a:lnTo>
                    <a:pt x="366" y="138"/>
                  </a:lnTo>
                  <a:lnTo>
                    <a:pt x="366" y="126"/>
                  </a:lnTo>
                  <a:lnTo>
                    <a:pt x="372" y="126"/>
                  </a:lnTo>
                  <a:lnTo>
                    <a:pt x="372" y="132"/>
                  </a:lnTo>
                  <a:lnTo>
                    <a:pt x="372" y="126"/>
                  </a:lnTo>
                  <a:lnTo>
                    <a:pt x="372" y="108"/>
                  </a:lnTo>
                  <a:lnTo>
                    <a:pt x="378" y="114"/>
                  </a:lnTo>
                  <a:lnTo>
                    <a:pt x="378" y="138"/>
                  </a:lnTo>
                  <a:lnTo>
                    <a:pt x="378" y="162"/>
                  </a:lnTo>
                  <a:lnTo>
                    <a:pt x="378" y="138"/>
                  </a:lnTo>
                  <a:lnTo>
                    <a:pt x="384" y="108"/>
                  </a:lnTo>
                  <a:lnTo>
                    <a:pt x="384" y="84"/>
                  </a:lnTo>
                  <a:lnTo>
                    <a:pt x="384" y="114"/>
                  </a:lnTo>
                  <a:lnTo>
                    <a:pt x="384" y="150"/>
                  </a:lnTo>
                  <a:lnTo>
                    <a:pt x="390" y="174"/>
                  </a:lnTo>
                  <a:lnTo>
                    <a:pt x="390" y="138"/>
                  </a:lnTo>
                  <a:lnTo>
                    <a:pt x="390" y="102"/>
                  </a:lnTo>
                  <a:lnTo>
                    <a:pt x="396" y="78"/>
                  </a:lnTo>
                  <a:lnTo>
                    <a:pt x="396" y="114"/>
                  </a:lnTo>
                  <a:lnTo>
                    <a:pt x="396" y="150"/>
                  </a:lnTo>
                  <a:lnTo>
                    <a:pt x="396" y="180"/>
                  </a:lnTo>
                  <a:lnTo>
                    <a:pt x="402" y="144"/>
                  </a:lnTo>
                  <a:lnTo>
                    <a:pt x="402" y="114"/>
                  </a:lnTo>
                  <a:lnTo>
                    <a:pt x="402" y="90"/>
                  </a:lnTo>
                  <a:lnTo>
                    <a:pt x="408" y="114"/>
                  </a:lnTo>
                  <a:lnTo>
                    <a:pt x="408" y="132"/>
                  </a:lnTo>
                  <a:lnTo>
                    <a:pt x="408" y="144"/>
                  </a:lnTo>
                  <a:lnTo>
                    <a:pt x="408" y="156"/>
                  </a:lnTo>
                  <a:lnTo>
                    <a:pt x="414" y="138"/>
                  </a:lnTo>
                  <a:lnTo>
                    <a:pt x="414" y="120"/>
                  </a:lnTo>
                  <a:lnTo>
                    <a:pt x="414" y="84"/>
                  </a:lnTo>
                  <a:lnTo>
                    <a:pt x="420" y="108"/>
                  </a:lnTo>
                  <a:lnTo>
                    <a:pt x="420" y="144"/>
                  </a:lnTo>
                  <a:lnTo>
                    <a:pt x="420" y="174"/>
                  </a:lnTo>
                  <a:lnTo>
                    <a:pt x="420" y="138"/>
                  </a:lnTo>
                  <a:lnTo>
                    <a:pt x="426" y="102"/>
                  </a:lnTo>
                  <a:lnTo>
                    <a:pt x="426" y="90"/>
                  </a:lnTo>
                  <a:lnTo>
                    <a:pt x="426" y="132"/>
                  </a:lnTo>
                  <a:lnTo>
                    <a:pt x="426" y="162"/>
                  </a:lnTo>
                  <a:lnTo>
                    <a:pt x="432" y="150"/>
                  </a:lnTo>
                  <a:lnTo>
                    <a:pt x="432" y="120"/>
                  </a:lnTo>
                  <a:lnTo>
                    <a:pt x="432" y="102"/>
                  </a:lnTo>
                  <a:lnTo>
                    <a:pt x="432" y="126"/>
                  </a:lnTo>
                  <a:lnTo>
                    <a:pt x="438" y="144"/>
                  </a:lnTo>
                  <a:lnTo>
                    <a:pt x="438" y="120"/>
                  </a:lnTo>
                  <a:lnTo>
                    <a:pt x="444" y="114"/>
                  </a:lnTo>
                  <a:lnTo>
                    <a:pt x="444" y="132"/>
                  </a:lnTo>
                  <a:lnTo>
                    <a:pt x="444" y="144"/>
                  </a:lnTo>
                  <a:lnTo>
                    <a:pt x="444" y="132"/>
                  </a:lnTo>
                  <a:lnTo>
                    <a:pt x="450" y="114"/>
                  </a:lnTo>
                  <a:lnTo>
                    <a:pt x="450" y="132"/>
                  </a:lnTo>
                  <a:lnTo>
                    <a:pt x="456" y="144"/>
                  </a:lnTo>
                  <a:lnTo>
                    <a:pt x="456" y="138"/>
                  </a:lnTo>
                  <a:lnTo>
                    <a:pt x="456" y="120"/>
                  </a:lnTo>
                  <a:lnTo>
                    <a:pt x="456" y="114"/>
                  </a:lnTo>
                  <a:lnTo>
                    <a:pt x="462" y="132"/>
                  </a:lnTo>
                  <a:lnTo>
                    <a:pt x="462" y="138"/>
                  </a:lnTo>
                  <a:lnTo>
                    <a:pt x="462" y="132"/>
                  </a:lnTo>
                  <a:lnTo>
                    <a:pt x="468" y="120"/>
                  </a:lnTo>
                  <a:lnTo>
                    <a:pt x="468" y="138"/>
                  </a:lnTo>
                  <a:lnTo>
                    <a:pt x="468" y="144"/>
                  </a:lnTo>
                  <a:lnTo>
                    <a:pt x="474" y="126"/>
                  </a:lnTo>
                  <a:lnTo>
                    <a:pt x="474" y="102"/>
                  </a:lnTo>
                  <a:lnTo>
                    <a:pt x="474" y="114"/>
                  </a:lnTo>
                  <a:lnTo>
                    <a:pt x="474" y="138"/>
                  </a:lnTo>
                  <a:lnTo>
                    <a:pt x="480" y="156"/>
                  </a:lnTo>
                  <a:lnTo>
                    <a:pt x="480" y="138"/>
                  </a:lnTo>
                  <a:lnTo>
                    <a:pt x="480" y="108"/>
                  </a:lnTo>
                  <a:lnTo>
                    <a:pt x="480" y="102"/>
                  </a:lnTo>
                  <a:lnTo>
                    <a:pt x="486" y="132"/>
                  </a:lnTo>
                  <a:lnTo>
                    <a:pt x="486" y="156"/>
                  </a:lnTo>
                  <a:lnTo>
                    <a:pt x="486" y="150"/>
                  </a:lnTo>
                  <a:lnTo>
                    <a:pt x="492" y="120"/>
                  </a:lnTo>
                  <a:lnTo>
                    <a:pt x="492" y="102"/>
                  </a:lnTo>
                  <a:lnTo>
                    <a:pt x="492" y="114"/>
                  </a:lnTo>
                  <a:lnTo>
                    <a:pt x="492" y="138"/>
                  </a:lnTo>
                  <a:lnTo>
                    <a:pt x="498" y="150"/>
                  </a:lnTo>
                  <a:lnTo>
                    <a:pt x="498" y="138"/>
                  </a:lnTo>
                  <a:lnTo>
                    <a:pt x="498" y="120"/>
                  </a:lnTo>
                  <a:lnTo>
                    <a:pt x="504" y="108"/>
                  </a:lnTo>
                  <a:lnTo>
                    <a:pt x="504" y="114"/>
                  </a:lnTo>
                  <a:lnTo>
                    <a:pt x="504" y="132"/>
                  </a:lnTo>
                  <a:lnTo>
                    <a:pt x="504" y="150"/>
                  </a:lnTo>
                  <a:lnTo>
                    <a:pt x="510" y="144"/>
                  </a:lnTo>
                  <a:lnTo>
                    <a:pt x="510" y="120"/>
                  </a:lnTo>
                  <a:lnTo>
                    <a:pt x="510" y="102"/>
                  </a:lnTo>
                  <a:lnTo>
                    <a:pt x="510" y="114"/>
                  </a:lnTo>
                  <a:lnTo>
                    <a:pt x="516" y="132"/>
                  </a:lnTo>
                  <a:lnTo>
                    <a:pt x="516" y="150"/>
                  </a:lnTo>
                  <a:lnTo>
                    <a:pt x="516" y="138"/>
                  </a:lnTo>
                  <a:lnTo>
                    <a:pt x="522" y="114"/>
                  </a:lnTo>
                  <a:lnTo>
                    <a:pt x="522" y="108"/>
                  </a:lnTo>
                  <a:lnTo>
                    <a:pt x="522" y="132"/>
                  </a:lnTo>
                  <a:lnTo>
                    <a:pt x="522" y="150"/>
                  </a:lnTo>
                  <a:lnTo>
                    <a:pt x="528" y="150"/>
                  </a:lnTo>
                  <a:lnTo>
                    <a:pt x="528" y="120"/>
                  </a:lnTo>
                  <a:lnTo>
                    <a:pt x="528" y="96"/>
                  </a:lnTo>
                  <a:lnTo>
                    <a:pt x="528" y="108"/>
                  </a:lnTo>
                  <a:lnTo>
                    <a:pt x="534" y="138"/>
                  </a:lnTo>
                  <a:lnTo>
                    <a:pt x="534" y="162"/>
                  </a:lnTo>
                  <a:lnTo>
                    <a:pt x="534" y="138"/>
                  </a:lnTo>
                  <a:lnTo>
                    <a:pt x="540" y="114"/>
                  </a:lnTo>
                  <a:lnTo>
                    <a:pt x="540" y="96"/>
                  </a:lnTo>
                  <a:lnTo>
                    <a:pt x="540" y="114"/>
                  </a:lnTo>
                  <a:lnTo>
                    <a:pt x="540" y="138"/>
                  </a:lnTo>
                  <a:lnTo>
                    <a:pt x="546" y="150"/>
                  </a:lnTo>
                  <a:lnTo>
                    <a:pt x="546" y="144"/>
                  </a:lnTo>
                  <a:lnTo>
                    <a:pt x="546" y="126"/>
                  </a:lnTo>
                  <a:lnTo>
                    <a:pt x="546" y="114"/>
                  </a:lnTo>
                  <a:lnTo>
                    <a:pt x="552" y="108"/>
                  </a:lnTo>
                  <a:lnTo>
                    <a:pt x="552" y="120"/>
                  </a:lnTo>
                  <a:lnTo>
                    <a:pt x="552" y="132"/>
                  </a:lnTo>
                  <a:lnTo>
                    <a:pt x="558" y="144"/>
                  </a:lnTo>
                  <a:lnTo>
                    <a:pt x="558" y="126"/>
                  </a:lnTo>
                  <a:lnTo>
                    <a:pt x="558" y="114"/>
                  </a:lnTo>
                  <a:lnTo>
                    <a:pt x="564" y="108"/>
                  </a:lnTo>
                  <a:lnTo>
                    <a:pt x="564" y="120"/>
                  </a:lnTo>
                  <a:lnTo>
                    <a:pt x="564" y="138"/>
                  </a:lnTo>
                  <a:lnTo>
                    <a:pt x="570" y="150"/>
                  </a:lnTo>
                  <a:lnTo>
                    <a:pt x="570" y="138"/>
                  </a:lnTo>
                  <a:lnTo>
                    <a:pt x="570" y="120"/>
                  </a:lnTo>
                  <a:lnTo>
                    <a:pt x="570" y="108"/>
                  </a:lnTo>
                  <a:lnTo>
                    <a:pt x="576" y="120"/>
                  </a:lnTo>
                  <a:lnTo>
                    <a:pt x="576" y="138"/>
                  </a:lnTo>
                  <a:lnTo>
                    <a:pt x="576" y="150"/>
                  </a:lnTo>
                  <a:lnTo>
                    <a:pt x="576" y="132"/>
                  </a:lnTo>
                  <a:lnTo>
                    <a:pt x="582" y="114"/>
                  </a:lnTo>
                  <a:lnTo>
                    <a:pt x="582" y="108"/>
                  </a:lnTo>
                  <a:lnTo>
                    <a:pt x="582" y="132"/>
                  </a:lnTo>
                  <a:lnTo>
                    <a:pt x="588" y="150"/>
                  </a:lnTo>
                  <a:lnTo>
                    <a:pt x="588" y="120"/>
                  </a:lnTo>
                  <a:lnTo>
                    <a:pt x="588" y="90"/>
                  </a:lnTo>
                  <a:lnTo>
                    <a:pt x="594" y="108"/>
                  </a:lnTo>
                  <a:lnTo>
                    <a:pt x="594" y="138"/>
                  </a:lnTo>
                  <a:lnTo>
                    <a:pt x="594" y="168"/>
                  </a:lnTo>
                  <a:lnTo>
                    <a:pt x="594" y="144"/>
                  </a:lnTo>
                  <a:lnTo>
                    <a:pt x="600" y="108"/>
                  </a:lnTo>
                  <a:lnTo>
                    <a:pt x="600" y="84"/>
                  </a:lnTo>
                  <a:lnTo>
                    <a:pt x="600" y="114"/>
                  </a:lnTo>
                  <a:lnTo>
                    <a:pt x="606" y="144"/>
                  </a:lnTo>
                  <a:lnTo>
                    <a:pt x="606" y="156"/>
                  </a:lnTo>
                  <a:lnTo>
                    <a:pt x="606" y="138"/>
                  </a:lnTo>
                  <a:lnTo>
                    <a:pt x="606" y="114"/>
                  </a:lnTo>
                  <a:lnTo>
                    <a:pt x="612" y="108"/>
                  </a:lnTo>
                  <a:lnTo>
                    <a:pt x="612" y="120"/>
                  </a:lnTo>
                  <a:lnTo>
                    <a:pt x="612" y="132"/>
                  </a:lnTo>
                  <a:lnTo>
                    <a:pt x="618" y="138"/>
                  </a:lnTo>
                  <a:lnTo>
                    <a:pt x="618" y="126"/>
                  </a:lnTo>
                  <a:lnTo>
                    <a:pt x="624" y="132"/>
                  </a:lnTo>
                  <a:lnTo>
                    <a:pt x="624" y="126"/>
                  </a:lnTo>
                  <a:lnTo>
                    <a:pt x="624" y="120"/>
                  </a:lnTo>
                  <a:lnTo>
                    <a:pt x="624" y="114"/>
                  </a:lnTo>
                  <a:lnTo>
                    <a:pt x="630" y="132"/>
                  </a:lnTo>
                  <a:lnTo>
                    <a:pt x="630" y="144"/>
                  </a:lnTo>
                  <a:lnTo>
                    <a:pt x="636" y="126"/>
                  </a:lnTo>
                  <a:lnTo>
                    <a:pt x="636" y="108"/>
                  </a:lnTo>
                  <a:lnTo>
                    <a:pt x="636" y="132"/>
                  </a:lnTo>
                  <a:lnTo>
                    <a:pt x="642" y="138"/>
                  </a:lnTo>
                  <a:lnTo>
                    <a:pt x="642" y="144"/>
                  </a:lnTo>
                  <a:lnTo>
                    <a:pt x="642" y="132"/>
                  </a:lnTo>
                  <a:lnTo>
                    <a:pt x="642" y="126"/>
                  </a:lnTo>
                  <a:lnTo>
                    <a:pt x="648" y="114"/>
                  </a:lnTo>
                  <a:lnTo>
                    <a:pt x="648" y="132"/>
                  </a:lnTo>
                  <a:lnTo>
                    <a:pt x="654" y="138"/>
                  </a:lnTo>
                  <a:lnTo>
                    <a:pt x="654" y="144"/>
                  </a:lnTo>
                  <a:lnTo>
                    <a:pt x="654" y="132"/>
                  </a:lnTo>
                  <a:lnTo>
                    <a:pt x="654" y="120"/>
                  </a:lnTo>
                  <a:lnTo>
                    <a:pt x="660" y="108"/>
                  </a:lnTo>
                  <a:lnTo>
                    <a:pt x="660" y="120"/>
                  </a:lnTo>
                  <a:lnTo>
                    <a:pt x="660" y="132"/>
                  </a:lnTo>
                  <a:lnTo>
                    <a:pt x="666" y="138"/>
                  </a:lnTo>
                  <a:lnTo>
                    <a:pt x="666" y="132"/>
                  </a:lnTo>
                  <a:lnTo>
                    <a:pt x="666" y="126"/>
                  </a:lnTo>
                  <a:lnTo>
                    <a:pt x="666" y="120"/>
                  </a:lnTo>
                  <a:lnTo>
                    <a:pt x="672" y="120"/>
                  </a:lnTo>
                  <a:lnTo>
                    <a:pt x="672" y="132"/>
                  </a:lnTo>
                  <a:lnTo>
                    <a:pt x="672" y="138"/>
                  </a:lnTo>
                  <a:lnTo>
                    <a:pt x="678" y="138"/>
                  </a:lnTo>
                  <a:lnTo>
                    <a:pt x="678" y="126"/>
                  </a:lnTo>
                  <a:lnTo>
                    <a:pt x="678" y="114"/>
                  </a:lnTo>
                  <a:lnTo>
                    <a:pt x="684" y="120"/>
                  </a:lnTo>
                  <a:lnTo>
                    <a:pt x="684" y="132"/>
                  </a:lnTo>
                  <a:lnTo>
                    <a:pt x="684" y="138"/>
                  </a:lnTo>
                  <a:lnTo>
                    <a:pt x="684" y="132"/>
                  </a:lnTo>
                  <a:lnTo>
                    <a:pt x="690" y="120"/>
                  </a:lnTo>
                  <a:lnTo>
                    <a:pt x="690" y="126"/>
                  </a:lnTo>
                  <a:lnTo>
                    <a:pt x="690" y="132"/>
                  </a:lnTo>
                  <a:lnTo>
                    <a:pt x="696" y="132"/>
                  </a:lnTo>
                  <a:lnTo>
                    <a:pt x="696" y="126"/>
                  </a:lnTo>
                  <a:lnTo>
                    <a:pt x="696" y="120"/>
                  </a:lnTo>
                  <a:lnTo>
                    <a:pt x="702" y="132"/>
                  </a:lnTo>
                  <a:lnTo>
                    <a:pt x="702" y="138"/>
                  </a:lnTo>
                  <a:lnTo>
                    <a:pt x="702" y="126"/>
                  </a:lnTo>
                  <a:lnTo>
                    <a:pt x="708" y="120"/>
                  </a:lnTo>
                  <a:lnTo>
                    <a:pt x="708" y="114"/>
                  </a:lnTo>
                  <a:lnTo>
                    <a:pt x="708" y="126"/>
                  </a:lnTo>
                  <a:lnTo>
                    <a:pt x="708" y="132"/>
                  </a:lnTo>
                  <a:lnTo>
                    <a:pt x="714" y="138"/>
                  </a:lnTo>
                  <a:lnTo>
                    <a:pt x="714" y="132"/>
                  </a:lnTo>
                  <a:lnTo>
                    <a:pt x="714" y="126"/>
                  </a:lnTo>
                  <a:lnTo>
                    <a:pt x="720" y="120"/>
                  </a:lnTo>
                  <a:lnTo>
                    <a:pt x="720" y="114"/>
                  </a:lnTo>
                  <a:lnTo>
                    <a:pt x="720" y="120"/>
                  </a:lnTo>
                  <a:lnTo>
                    <a:pt x="720" y="132"/>
                  </a:lnTo>
                  <a:lnTo>
                    <a:pt x="726" y="144"/>
                  </a:lnTo>
                  <a:lnTo>
                    <a:pt x="726" y="138"/>
                  </a:lnTo>
                  <a:lnTo>
                    <a:pt x="726" y="120"/>
                  </a:lnTo>
                  <a:lnTo>
                    <a:pt x="732" y="114"/>
                  </a:lnTo>
                  <a:lnTo>
                    <a:pt x="732" y="120"/>
                  </a:lnTo>
                  <a:lnTo>
                    <a:pt x="732" y="132"/>
                  </a:lnTo>
                  <a:lnTo>
                    <a:pt x="732" y="138"/>
                  </a:lnTo>
                  <a:lnTo>
                    <a:pt x="738" y="138"/>
                  </a:lnTo>
                  <a:lnTo>
                    <a:pt x="738" y="126"/>
                  </a:lnTo>
                  <a:lnTo>
                    <a:pt x="738" y="120"/>
                  </a:lnTo>
                  <a:lnTo>
                    <a:pt x="744" y="120"/>
                  </a:lnTo>
                  <a:lnTo>
                    <a:pt x="744" y="126"/>
                  </a:lnTo>
                  <a:lnTo>
                    <a:pt x="744" y="132"/>
                  </a:lnTo>
                  <a:lnTo>
                    <a:pt x="750" y="132"/>
                  </a:lnTo>
                  <a:lnTo>
                    <a:pt x="750" y="126"/>
                  </a:lnTo>
                  <a:lnTo>
                    <a:pt x="750" y="120"/>
                  </a:lnTo>
                  <a:lnTo>
                    <a:pt x="756" y="126"/>
                  </a:lnTo>
                  <a:lnTo>
                    <a:pt x="756" y="132"/>
                  </a:lnTo>
                  <a:lnTo>
                    <a:pt x="762" y="132"/>
                  </a:lnTo>
                  <a:lnTo>
                    <a:pt x="762" y="126"/>
                  </a:lnTo>
                  <a:lnTo>
                    <a:pt x="762" y="120"/>
                  </a:lnTo>
                  <a:lnTo>
                    <a:pt x="768" y="120"/>
                  </a:lnTo>
                  <a:lnTo>
                    <a:pt x="768" y="126"/>
                  </a:lnTo>
                  <a:lnTo>
                    <a:pt x="768" y="138"/>
                  </a:lnTo>
                  <a:lnTo>
                    <a:pt x="774" y="132"/>
                  </a:lnTo>
                  <a:lnTo>
                    <a:pt x="774" y="120"/>
                  </a:lnTo>
                  <a:lnTo>
                    <a:pt x="774" y="114"/>
                  </a:lnTo>
                  <a:lnTo>
                    <a:pt x="774" y="132"/>
                  </a:lnTo>
                  <a:lnTo>
                    <a:pt x="780" y="138"/>
                  </a:lnTo>
                  <a:lnTo>
                    <a:pt x="780" y="132"/>
                  </a:lnTo>
                  <a:lnTo>
                    <a:pt x="786" y="126"/>
                  </a:lnTo>
                  <a:lnTo>
                    <a:pt x="786" y="120"/>
                  </a:lnTo>
                  <a:lnTo>
                    <a:pt x="786" y="126"/>
                  </a:lnTo>
                  <a:lnTo>
                    <a:pt x="786" y="120"/>
                  </a:lnTo>
                  <a:lnTo>
                    <a:pt x="792" y="126"/>
                  </a:lnTo>
                  <a:lnTo>
                    <a:pt x="792" y="132"/>
                  </a:lnTo>
                  <a:lnTo>
                    <a:pt x="792" y="138"/>
                  </a:lnTo>
                  <a:lnTo>
                    <a:pt x="798" y="132"/>
                  </a:lnTo>
                  <a:lnTo>
                    <a:pt x="798" y="126"/>
                  </a:lnTo>
                  <a:lnTo>
                    <a:pt x="798" y="114"/>
                  </a:lnTo>
                  <a:lnTo>
                    <a:pt x="798" y="120"/>
                  </a:lnTo>
                  <a:lnTo>
                    <a:pt x="804" y="132"/>
                  </a:lnTo>
                  <a:lnTo>
                    <a:pt x="804" y="138"/>
                  </a:lnTo>
                  <a:lnTo>
                    <a:pt x="804" y="126"/>
                  </a:lnTo>
                  <a:lnTo>
                    <a:pt x="810" y="114"/>
                  </a:lnTo>
                  <a:lnTo>
                    <a:pt x="810" y="132"/>
                  </a:lnTo>
                  <a:lnTo>
                    <a:pt x="816" y="138"/>
                  </a:lnTo>
                  <a:lnTo>
                    <a:pt x="816" y="126"/>
                  </a:lnTo>
                  <a:lnTo>
                    <a:pt x="816" y="114"/>
                  </a:lnTo>
                  <a:lnTo>
                    <a:pt x="822" y="120"/>
                  </a:lnTo>
                  <a:lnTo>
                    <a:pt x="822" y="132"/>
                  </a:lnTo>
                  <a:lnTo>
                    <a:pt x="822" y="144"/>
                  </a:lnTo>
                  <a:lnTo>
                    <a:pt x="822" y="138"/>
                  </a:lnTo>
                  <a:lnTo>
                    <a:pt x="828" y="120"/>
                  </a:lnTo>
                  <a:lnTo>
                    <a:pt x="828" y="114"/>
                  </a:lnTo>
                  <a:lnTo>
                    <a:pt x="828" y="120"/>
                  </a:lnTo>
                  <a:lnTo>
                    <a:pt x="834" y="132"/>
                  </a:lnTo>
                  <a:lnTo>
                    <a:pt x="834" y="138"/>
                  </a:lnTo>
                  <a:lnTo>
                    <a:pt x="834" y="132"/>
                  </a:lnTo>
                  <a:lnTo>
                    <a:pt x="834" y="126"/>
                  </a:lnTo>
                  <a:lnTo>
                    <a:pt x="840" y="120"/>
                  </a:lnTo>
                  <a:lnTo>
                    <a:pt x="840" y="126"/>
                  </a:lnTo>
                  <a:lnTo>
                    <a:pt x="846" y="132"/>
                  </a:lnTo>
                  <a:lnTo>
                    <a:pt x="846" y="126"/>
                  </a:lnTo>
                  <a:lnTo>
                    <a:pt x="852" y="126"/>
                  </a:lnTo>
                  <a:lnTo>
                    <a:pt x="858" y="126"/>
                  </a:lnTo>
                  <a:lnTo>
                    <a:pt x="858" y="132"/>
                  </a:lnTo>
                  <a:lnTo>
                    <a:pt x="864" y="126"/>
                  </a:lnTo>
                  <a:lnTo>
                    <a:pt x="864" y="132"/>
                  </a:lnTo>
                  <a:lnTo>
                    <a:pt x="870" y="132"/>
                  </a:lnTo>
                  <a:lnTo>
                    <a:pt x="870" y="126"/>
                  </a:lnTo>
                  <a:lnTo>
                    <a:pt x="876" y="132"/>
                  </a:lnTo>
                  <a:lnTo>
                    <a:pt x="876" y="126"/>
                  </a:lnTo>
                  <a:lnTo>
                    <a:pt x="882" y="120"/>
                  </a:lnTo>
                  <a:lnTo>
                    <a:pt x="882" y="126"/>
                  </a:lnTo>
                  <a:lnTo>
                    <a:pt x="882" y="132"/>
                  </a:lnTo>
                  <a:lnTo>
                    <a:pt x="888" y="126"/>
                  </a:lnTo>
                  <a:lnTo>
                    <a:pt x="894" y="132"/>
                  </a:lnTo>
                  <a:lnTo>
                    <a:pt x="894" y="126"/>
                  </a:lnTo>
                  <a:lnTo>
                    <a:pt x="894" y="120"/>
                  </a:lnTo>
                  <a:lnTo>
                    <a:pt x="894" y="126"/>
                  </a:lnTo>
                  <a:lnTo>
                    <a:pt x="900" y="132"/>
                  </a:lnTo>
                  <a:lnTo>
                    <a:pt x="900" y="126"/>
                  </a:lnTo>
                  <a:lnTo>
                    <a:pt x="900" y="114"/>
                  </a:lnTo>
                  <a:lnTo>
                    <a:pt x="906" y="120"/>
                  </a:lnTo>
                  <a:lnTo>
                    <a:pt x="906" y="132"/>
                  </a:lnTo>
                  <a:lnTo>
                    <a:pt x="906" y="144"/>
                  </a:lnTo>
                  <a:lnTo>
                    <a:pt x="912" y="132"/>
                  </a:lnTo>
                  <a:lnTo>
                    <a:pt x="912" y="120"/>
                  </a:lnTo>
                  <a:lnTo>
                    <a:pt x="912" y="114"/>
                  </a:lnTo>
                  <a:lnTo>
                    <a:pt x="912" y="120"/>
                  </a:lnTo>
                  <a:lnTo>
                    <a:pt x="918" y="138"/>
                  </a:lnTo>
                  <a:lnTo>
                    <a:pt x="918" y="132"/>
                  </a:lnTo>
                  <a:lnTo>
                    <a:pt x="918" y="120"/>
                  </a:lnTo>
                  <a:lnTo>
                    <a:pt x="924" y="114"/>
                  </a:lnTo>
                  <a:lnTo>
                    <a:pt x="924" y="132"/>
                  </a:lnTo>
                  <a:lnTo>
                    <a:pt x="930" y="132"/>
                  </a:lnTo>
                  <a:lnTo>
                    <a:pt x="930" y="126"/>
                  </a:lnTo>
                  <a:lnTo>
                    <a:pt x="936" y="126"/>
                  </a:lnTo>
                  <a:lnTo>
                    <a:pt x="936" y="120"/>
                  </a:lnTo>
                  <a:lnTo>
                    <a:pt x="936" y="126"/>
                  </a:lnTo>
                  <a:lnTo>
                    <a:pt x="942" y="132"/>
                  </a:lnTo>
                  <a:lnTo>
                    <a:pt x="942" y="120"/>
                  </a:lnTo>
                  <a:lnTo>
                    <a:pt x="948" y="120"/>
                  </a:lnTo>
                  <a:lnTo>
                    <a:pt x="948" y="126"/>
                  </a:lnTo>
                  <a:lnTo>
                    <a:pt x="948" y="132"/>
                  </a:lnTo>
                  <a:lnTo>
                    <a:pt x="948" y="138"/>
                  </a:lnTo>
                  <a:lnTo>
                    <a:pt x="954" y="132"/>
                  </a:lnTo>
                  <a:lnTo>
                    <a:pt x="954" y="120"/>
                  </a:lnTo>
                  <a:lnTo>
                    <a:pt x="960" y="126"/>
                  </a:lnTo>
                  <a:lnTo>
                    <a:pt x="960" y="132"/>
                  </a:lnTo>
                  <a:lnTo>
                    <a:pt x="960" y="126"/>
                  </a:lnTo>
                  <a:lnTo>
                    <a:pt x="966" y="120"/>
                  </a:lnTo>
                  <a:lnTo>
                    <a:pt x="966" y="126"/>
                  </a:lnTo>
                  <a:lnTo>
                    <a:pt x="966" y="132"/>
                  </a:lnTo>
                  <a:lnTo>
                    <a:pt x="972" y="120"/>
                  </a:lnTo>
                  <a:lnTo>
                    <a:pt x="972" y="126"/>
                  </a:lnTo>
                  <a:lnTo>
                    <a:pt x="978" y="138"/>
                  </a:lnTo>
                  <a:lnTo>
                    <a:pt x="978" y="120"/>
                  </a:lnTo>
                  <a:lnTo>
                    <a:pt x="978" y="114"/>
                  </a:lnTo>
                  <a:lnTo>
                    <a:pt x="984" y="126"/>
                  </a:lnTo>
                  <a:lnTo>
                    <a:pt x="984" y="138"/>
                  </a:lnTo>
                  <a:lnTo>
                    <a:pt x="990" y="126"/>
                  </a:lnTo>
                  <a:lnTo>
                    <a:pt x="990" y="114"/>
                  </a:lnTo>
                  <a:lnTo>
                    <a:pt x="990" y="132"/>
                  </a:lnTo>
                  <a:lnTo>
                    <a:pt x="996" y="138"/>
                  </a:lnTo>
                  <a:lnTo>
                    <a:pt x="996" y="132"/>
                  </a:lnTo>
                  <a:lnTo>
                    <a:pt x="996" y="126"/>
                  </a:lnTo>
                  <a:lnTo>
                    <a:pt x="996" y="120"/>
                  </a:lnTo>
                  <a:lnTo>
                    <a:pt x="1002" y="120"/>
                  </a:lnTo>
                  <a:lnTo>
                    <a:pt x="0" y="126"/>
                  </a:lnTo>
                  <a:close/>
                </a:path>
              </a:pathLst>
            </a:custGeom>
            <a:solidFill>
              <a:srgbClr val="FF0000"/>
            </a:solidFill>
            <a:ln w="9525">
              <a:solidFill>
                <a:srgbClr val="FF0000"/>
              </a:solidFill>
              <a:round/>
              <a:headEnd/>
              <a:tailEnd/>
            </a:ln>
          </p:spPr>
          <p:txBody>
            <a:bodyPr/>
            <a:lstStyle/>
            <a:p>
              <a:endParaRPr lang="fr-FR"/>
            </a:p>
          </p:txBody>
        </p:sp>
        <p:sp>
          <p:nvSpPr>
            <p:cNvPr id="36216" name="Freeform 356"/>
            <p:cNvSpPr>
              <a:spLocks/>
            </p:cNvSpPr>
            <p:nvPr/>
          </p:nvSpPr>
          <p:spPr bwMode="auto">
            <a:xfrm>
              <a:off x="3472" y="1404"/>
              <a:ext cx="1328" cy="91"/>
            </a:xfrm>
            <a:custGeom>
              <a:avLst/>
              <a:gdLst>
                <a:gd name="T0" fmla="*/ 276 w 996"/>
                <a:gd name="T1" fmla="*/ 0 h 258"/>
                <a:gd name="T2" fmla="*/ 711 w 996"/>
                <a:gd name="T3" fmla="*/ 0 h 258"/>
                <a:gd name="T4" fmla="*/ 1129 w 996"/>
                <a:gd name="T5" fmla="*/ 0 h 258"/>
                <a:gd name="T6" fmla="*/ 1556 w 996"/>
                <a:gd name="T7" fmla="*/ 0 h 258"/>
                <a:gd name="T8" fmla="*/ 1849 w 996"/>
                <a:gd name="T9" fmla="*/ 0 h 258"/>
                <a:gd name="T10" fmla="*/ 2276 w 996"/>
                <a:gd name="T11" fmla="*/ 0 h 258"/>
                <a:gd name="T12" fmla="*/ 2703 w 996"/>
                <a:gd name="T13" fmla="*/ 0 h 258"/>
                <a:gd name="T14" fmla="*/ 3121 w 996"/>
                <a:gd name="T15" fmla="*/ 0 h 258"/>
                <a:gd name="T16" fmla="*/ 3412 w 996"/>
                <a:gd name="T17" fmla="*/ 0 h 258"/>
                <a:gd name="T18" fmla="*/ 3840 w 996"/>
                <a:gd name="T19" fmla="*/ 0 h 258"/>
                <a:gd name="T20" fmla="*/ 4265 w 996"/>
                <a:gd name="T21" fmla="*/ 0 h 258"/>
                <a:gd name="T22" fmla="*/ 4681 w 996"/>
                <a:gd name="T23" fmla="*/ 0 h 258"/>
                <a:gd name="T24" fmla="*/ 4969 w 996"/>
                <a:gd name="T25" fmla="*/ 0 h 258"/>
                <a:gd name="T26" fmla="*/ 5396 w 996"/>
                <a:gd name="T27" fmla="*/ 0 h 258"/>
                <a:gd name="T28" fmla="*/ 5819 w 996"/>
                <a:gd name="T29" fmla="*/ 0 h 258"/>
                <a:gd name="T30" fmla="*/ 6241 w 996"/>
                <a:gd name="T31" fmla="*/ 0 h 258"/>
                <a:gd name="T32" fmla="*/ 6540 w 996"/>
                <a:gd name="T33" fmla="*/ 0 h 258"/>
                <a:gd name="T34" fmla="*/ 6961 w 996"/>
                <a:gd name="T35" fmla="*/ 0 h 258"/>
                <a:gd name="T36" fmla="*/ 7396 w 996"/>
                <a:gd name="T37" fmla="*/ 0 h 258"/>
                <a:gd name="T38" fmla="*/ 7823 w 996"/>
                <a:gd name="T39" fmla="*/ 0 h 258"/>
                <a:gd name="T40" fmla="*/ 8095 w 996"/>
                <a:gd name="T41" fmla="*/ 0 h 258"/>
                <a:gd name="T42" fmla="*/ 8517 w 996"/>
                <a:gd name="T43" fmla="*/ 0 h 258"/>
                <a:gd name="T44" fmla="*/ 8951 w 996"/>
                <a:gd name="T45" fmla="*/ 0 h 258"/>
                <a:gd name="T46" fmla="*/ 9377 w 996"/>
                <a:gd name="T47" fmla="*/ 0 h 258"/>
                <a:gd name="T48" fmla="*/ 9659 w 996"/>
                <a:gd name="T49" fmla="*/ 0 h 258"/>
                <a:gd name="T50" fmla="*/ 10076 w 996"/>
                <a:gd name="T51" fmla="*/ 0 h 258"/>
                <a:gd name="T52" fmla="*/ 10516 w 996"/>
                <a:gd name="T53" fmla="*/ 0 h 258"/>
                <a:gd name="T54" fmla="*/ 10939 w 996"/>
                <a:gd name="T55" fmla="*/ 0 h 258"/>
                <a:gd name="T56" fmla="*/ 11228 w 996"/>
                <a:gd name="T57" fmla="*/ 0 h 258"/>
                <a:gd name="T58" fmla="*/ 11660 w 996"/>
                <a:gd name="T59" fmla="*/ 0 h 258"/>
                <a:gd name="T60" fmla="*/ 12073 w 996"/>
                <a:gd name="T61" fmla="*/ 0 h 258"/>
                <a:gd name="T62" fmla="*/ 12503 w 996"/>
                <a:gd name="T63" fmla="*/ 0 h 258"/>
                <a:gd name="T64" fmla="*/ 12791 w 996"/>
                <a:gd name="T65" fmla="*/ 0 h 258"/>
                <a:gd name="T66" fmla="*/ 13215 w 996"/>
                <a:gd name="T67" fmla="*/ 0 h 258"/>
                <a:gd name="T68" fmla="*/ 13637 w 996"/>
                <a:gd name="T69" fmla="*/ 0 h 258"/>
                <a:gd name="T70" fmla="*/ 14060 w 996"/>
                <a:gd name="T71" fmla="*/ 0 h 258"/>
                <a:gd name="T72" fmla="*/ 14345 w 996"/>
                <a:gd name="T73" fmla="*/ 0 h 258"/>
                <a:gd name="T74" fmla="*/ 14769 w 996"/>
                <a:gd name="T75" fmla="*/ 0 h 258"/>
                <a:gd name="T76" fmla="*/ 15191 w 996"/>
                <a:gd name="T77" fmla="*/ 0 h 258"/>
                <a:gd name="T78" fmla="*/ 15623 w 996"/>
                <a:gd name="T79" fmla="*/ 0 h 258"/>
                <a:gd name="T80" fmla="*/ 15913 w 996"/>
                <a:gd name="T81" fmla="*/ 0 h 258"/>
                <a:gd name="T82" fmla="*/ 16336 w 996"/>
                <a:gd name="T83" fmla="*/ 0 h 258"/>
                <a:gd name="T84" fmla="*/ 16773 w 996"/>
                <a:gd name="T85" fmla="*/ 0 h 258"/>
                <a:gd name="T86" fmla="*/ 17193 w 996"/>
                <a:gd name="T87" fmla="*/ 0 h 258"/>
                <a:gd name="T88" fmla="*/ 17467 w 996"/>
                <a:gd name="T89" fmla="*/ 0 h 258"/>
                <a:gd name="T90" fmla="*/ 17899 w 996"/>
                <a:gd name="T91" fmla="*/ 0 h 258"/>
                <a:gd name="T92" fmla="*/ 18335 w 996"/>
                <a:gd name="T93" fmla="*/ 0 h 258"/>
                <a:gd name="T94" fmla="*/ 18747 w 996"/>
                <a:gd name="T95" fmla="*/ 0 h 258"/>
                <a:gd name="T96" fmla="*/ 19029 w 996"/>
                <a:gd name="T97" fmla="*/ 0 h 258"/>
                <a:gd name="T98" fmla="*/ 19456 w 996"/>
                <a:gd name="T99" fmla="*/ 0 h 258"/>
                <a:gd name="T100" fmla="*/ 19889 w 996"/>
                <a:gd name="T101" fmla="*/ 0 h 258"/>
                <a:gd name="T102" fmla="*/ 20311 w 996"/>
                <a:gd name="T103" fmla="*/ 0 h 258"/>
                <a:gd name="T104" fmla="*/ 20736 w 996"/>
                <a:gd name="T105" fmla="*/ 0 h 258"/>
                <a:gd name="T106" fmla="*/ 21033 w 996"/>
                <a:gd name="T107" fmla="*/ 0 h 258"/>
                <a:gd name="T108" fmla="*/ 21456 w 996"/>
                <a:gd name="T109" fmla="*/ 0 h 258"/>
                <a:gd name="T110" fmla="*/ 21883 w 996"/>
                <a:gd name="T111" fmla="*/ 0 h 258"/>
                <a:gd name="T112" fmla="*/ 22300 w 996"/>
                <a:gd name="T113" fmla="*/ 0 h 258"/>
                <a:gd name="T114" fmla="*/ 22587 w 996"/>
                <a:gd name="T115" fmla="*/ 0 h 258"/>
                <a:gd name="T116" fmla="*/ 23012 w 996"/>
                <a:gd name="T117" fmla="*/ 0 h 258"/>
                <a:gd name="T118" fmla="*/ 23440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fr-FR"/>
            </a:p>
          </p:txBody>
        </p:sp>
        <p:sp>
          <p:nvSpPr>
            <p:cNvPr id="36217" name="Freeform 357"/>
            <p:cNvSpPr>
              <a:spLocks/>
            </p:cNvSpPr>
            <p:nvPr/>
          </p:nvSpPr>
          <p:spPr bwMode="auto">
            <a:xfrm>
              <a:off x="3456" y="1570"/>
              <a:ext cx="1328" cy="92"/>
            </a:xfrm>
            <a:custGeom>
              <a:avLst/>
              <a:gdLst>
                <a:gd name="T0" fmla="*/ 276 w 996"/>
                <a:gd name="T1" fmla="*/ 0 h 258"/>
                <a:gd name="T2" fmla="*/ 711 w 996"/>
                <a:gd name="T3" fmla="*/ 0 h 258"/>
                <a:gd name="T4" fmla="*/ 1129 w 996"/>
                <a:gd name="T5" fmla="*/ 0 h 258"/>
                <a:gd name="T6" fmla="*/ 1556 w 996"/>
                <a:gd name="T7" fmla="*/ 0 h 258"/>
                <a:gd name="T8" fmla="*/ 1849 w 996"/>
                <a:gd name="T9" fmla="*/ 0 h 258"/>
                <a:gd name="T10" fmla="*/ 2276 w 996"/>
                <a:gd name="T11" fmla="*/ 0 h 258"/>
                <a:gd name="T12" fmla="*/ 2703 w 996"/>
                <a:gd name="T13" fmla="*/ 0 h 258"/>
                <a:gd name="T14" fmla="*/ 3121 w 996"/>
                <a:gd name="T15" fmla="*/ 0 h 258"/>
                <a:gd name="T16" fmla="*/ 3412 w 996"/>
                <a:gd name="T17" fmla="*/ 0 h 258"/>
                <a:gd name="T18" fmla="*/ 3840 w 996"/>
                <a:gd name="T19" fmla="*/ 0 h 258"/>
                <a:gd name="T20" fmla="*/ 4265 w 996"/>
                <a:gd name="T21" fmla="*/ 0 h 258"/>
                <a:gd name="T22" fmla="*/ 4681 w 996"/>
                <a:gd name="T23" fmla="*/ 0 h 258"/>
                <a:gd name="T24" fmla="*/ 4969 w 996"/>
                <a:gd name="T25" fmla="*/ 0 h 258"/>
                <a:gd name="T26" fmla="*/ 5396 w 996"/>
                <a:gd name="T27" fmla="*/ 0 h 258"/>
                <a:gd name="T28" fmla="*/ 5819 w 996"/>
                <a:gd name="T29" fmla="*/ 0 h 258"/>
                <a:gd name="T30" fmla="*/ 6241 w 996"/>
                <a:gd name="T31" fmla="*/ 0 h 258"/>
                <a:gd name="T32" fmla="*/ 6540 w 996"/>
                <a:gd name="T33" fmla="*/ 0 h 258"/>
                <a:gd name="T34" fmla="*/ 6961 w 996"/>
                <a:gd name="T35" fmla="*/ 0 h 258"/>
                <a:gd name="T36" fmla="*/ 7396 w 996"/>
                <a:gd name="T37" fmla="*/ 0 h 258"/>
                <a:gd name="T38" fmla="*/ 7823 w 996"/>
                <a:gd name="T39" fmla="*/ 0 h 258"/>
                <a:gd name="T40" fmla="*/ 8095 w 996"/>
                <a:gd name="T41" fmla="*/ 0 h 258"/>
                <a:gd name="T42" fmla="*/ 8517 w 996"/>
                <a:gd name="T43" fmla="*/ 0 h 258"/>
                <a:gd name="T44" fmla="*/ 8951 w 996"/>
                <a:gd name="T45" fmla="*/ 0 h 258"/>
                <a:gd name="T46" fmla="*/ 9377 w 996"/>
                <a:gd name="T47" fmla="*/ 0 h 258"/>
                <a:gd name="T48" fmla="*/ 9659 w 996"/>
                <a:gd name="T49" fmla="*/ 0 h 258"/>
                <a:gd name="T50" fmla="*/ 10076 w 996"/>
                <a:gd name="T51" fmla="*/ 0 h 258"/>
                <a:gd name="T52" fmla="*/ 10516 w 996"/>
                <a:gd name="T53" fmla="*/ 0 h 258"/>
                <a:gd name="T54" fmla="*/ 10939 w 996"/>
                <a:gd name="T55" fmla="*/ 0 h 258"/>
                <a:gd name="T56" fmla="*/ 11228 w 996"/>
                <a:gd name="T57" fmla="*/ 0 h 258"/>
                <a:gd name="T58" fmla="*/ 11660 w 996"/>
                <a:gd name="T59" fmla="*/ 0 h 258"/>
                <a:gd name="T60" fmla="*/ 12073 w 996"/>
                <a:gd name="T61" fmla="*/ 0 h 258"/>
                <a:gd name="T62" fmla="*/ 12503 w 996"/>
                <a:gd name="T63" fmla="*/ 0 h 258"/>
                <a:gd name="T64" fmla="*/ 12791 w 996"/>
                <a:gd name="T65" fmla="*/ 0 h 258"/>
                <a:gd name="T66" fmla="*/ 13215 w 996"/>
                <a:gd name="T67" fmla="*/ 0 h 258"/>
                <a:gd name="T68" fmla="*/ 13637 w 996"/>
                <a:gd name="T69" fmla="*/ 0 h 258"/>
                <a:gd name="T70" fmla="*/ 14060 w 996"/>
                <a:gd name="T71" fmla="*/ 0 h 258"/>
                <a:gd name="T72" fmla="*/ 14345 w 996"/>
                <a:gd name="T73" fmla="*/ 0 h 258"/>
                <a:gd name="T74" fmla="*/ 14769 w 996"/>
                <a:gd name="T75" fmla="*/ 0 h 258"/>
                <a:gd name="T76" fmla="*/ 15191 w 996"/>
                <a:gd name="T77" fmla="*/ 0 h 258"/>
                <a:gd name="T78" fmla="*/ 15623 w 996"/>
                <a:gd name="T79" fmla="*/ 0 h 258"/>
                <a:gd name="T80" fmla="*/ 15913 w 996"/>
                <a:gd name="T81" fmla="*/ 0 h 258"/>
                <a:gd name="T82" fmla="*/ 16336 w 996"/>
                <a:gd name="T83" fmla="*/ 0 h 258"/>
                <a:gd name="T84" fmla="*/ 16773 w 996"/>
                <a:gd name="T85" fmla="*/ 0 h 258"/>
                <a:gd name="T86" fmla="*/ 17193 w 996"/>
                <a:gd name="T87" fmla="*/ 0 h 258"/>
                <a:gd name="T88" fmla="*/ 17467 w 996"/>
                <a:gd name="T89" fmla="*/ 0 h 258"/>
                <a:gd name="T90" fmla="*/ 17899 w 996"/>
                <a:gd name="T91" fmla="*/ 0 h 258"/>
                <a:gd name="T92" fmla="*/ 18335 w 996"/>
                <a:gd name="T93" fmla="*/ 0 h 258"/>
                <a:gd name="T94" fmla="*/ 18747 w 996"/>
                <a:gd name="T95" fmla="*/ 0 h 258"/>
                <a:gd name="T96" fmla="*/ 19029 w 996"/>
                <a:gd name="T97" fmla="*/ 0 h 258"/>
                <a:gd name="T98" fmla="*/ 19456 w 996"/>
                <a:gd name="T99" fmla="*/ 0 h 258"/>
                <a:gd name="T100" fmla="*/ 19889 w 996"/>
                <a:gd name="T101" fmla="*/ 0 h 258"/>
                <a:gd name="T102" fmla="*/ 20311 w 996"/>
                <a:gd name="T103" fmla="*/ 0 h 258"/>
                <a:gd name="T104" fmla="*/ 20736 w 996"/>
                <a:gd name="T105" fmla="*/ 0 h 258"/>
                <a:gd name="T106" fmla="*/ 21033 w 996"/>
                <a:gd name="T107" fmla="*/ 0 h 258"/>
                <a:gd name="T108" fmla="*/ 21456 w 996"/>
                <a:gd name="T109" fmla="*/ 0 h 258"/>
                <a:gd name="T110" fmla="*/ 21883 w 996"/>
                <a:gd name="T111" fmla="*/ 0 h 258"/>
                <a:gd name="T112" fmla="*/ 22300 w 996"/>
                <a:gd name="T113" fmla="*/ 0 h 258"/>
                <a:gd name="T114" fmla="*/ 22587 w 996"/>
                <a:gd name="T115" fmla="*/ 0 h 258"/>
                <a:gd name="T116" fmla="*/ 23012 w 996"/>
                <a:gd name="T117" fmla="*/ 0 h 258"/>
                <a:gd name="T118" fmla="*/ 23440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fr-FR"/>
            </a:p>
          </p:txBody>
        </p:sp>
        <p:sp>
          <p:nvSpPr>
            <p:cNvPr id="36218" name="Freeform 358"/>
            <p:cNvSpPr>
              <a:spLocks/>
            </p:cNvSpPr>
            <p:nvPr/>
          </p:nvSpPr>
          <p:spPr bwMode="auto">
            <a:xfrm>
              <a:off x="3456" y="1670"/>
              <a:ext cx="1328" cy="91"/>
            </a:xfrm>
            <a:custGeom>
              <a:avLst/>
              <a:gdLst>
                <a:gd name="T0" fmla="*/ 276 w 996"/>
                <a:gd name="T1" fmla="*/ 0 h 258"/>
                <a:gd name="T2" fmla="*/ 711 w 996"/>
                <a:gd name="T3" fmla="*/ 0 h 258"/>
                <a:gd name="T4" fmla="*/ 1129 w 996"/>
                <a:gd name="T5" fmla="*/ 0 h 258"/>
                <a:gd name="T6" fmla="*/ 1556 w 996"/>
                <a:gd name="T7" fmla="*/ 0 h 258"/>
                <a:gd name="T8" fmla="*/ 1849 w 996"/>
                <a:gd name="T9" fmla="*/ 0 h 258"/>
                <a:gd name="T10" fmla="*/ 2276 w 996"/>
                <a:gd name="T11" fmla="*/ 0 h 258"/>
                <a:gd name="T12" fmla="*/ 2703 w 996"/>
                <a:gd name="T13" fmla="*/ 0 h 258"/>
                <a:gd name="T14" fmla="*/ 3121 w 996"/>
                <a:gd name="T15" fmla="*/ 0 h 258"/>
                <a:gd name="T16" fmla="*/ 3412 w 996"/>
                <a:gd name="T17" fmla="*/ 0 h 258"/>
                <a:gd name="T18" fmla="*/ 3840 w 996"/>
                <a:gd name="T19" fmla="*/ 0 h 258"/>
                <a:gd name="T20" fmla="*/ 4265 w 996"/>
                <a:gd name="T21" fmla="*/ 0 h 258"/>
                <a:gd name="T22" fmla="*/ 4681 w 996"/>
                <a:gd name="T23" fmla="*/ 0 h 258"/>
                <a:gd name="T24" fmla="*/ 4969 w 996"/>
                <a:gd name="T25" fmla="*/ 0 h 258"/>
                <a:gd name="T26" fmla="*/ 5396 w 996"/>
                <a:gd name="T27" fmla="*/ 0 h 258"/>
                <a:gd name="T28" fmla="*/ 5819 w 996"/>
                <a:gd name="T29" fmla="*/ 0 h 258"/>
                <a:gd name="T30" fmla="*/ 6241 w 996"/>
                <a:gd name="T31" fmla="*/ 0 h 258"/>
                <a:gd name="T32" fmla="*/ 6540 w 996"/>
                <a:gd name="T33" fmla="*/ 0 h 258"/>
                <a:gd name="T34" fmla="*/ 6961 w 996"/>
                <a:gd name="T35" fmla="*/ 0 h 258"/>
                <a:gd name="T36" fmla="*/ 7396 w 996"/>
                <a:gd name="T37" fmla="*/ 0 h 258"/>
                <a:gd name="T38" fmla="*/ 7823 w 996"/>
                <a:gd name="T39" fmla="*/ 0 h 258"/>
                <a:gd name="T40" fmla="*/ 8095 w 996"/>
                <a:gd name="T41" fmla="*/ 0 h 258"/>
                <a:gd name="T42" fmla="*/ 8517 w 996"/>
                <a:gd name="T43" fmla="*/ 0 h 258"/>
                <a:gd name="T44" fmla="*/ 8951 w 996"/>
                <a:gd name="T45" fmla="*/ 0 h 258"/>
                <a:gd name="T46" fmla="*/ 9377 w 996"/>
                <a:gd name="T47" fmla="*/ 0 h 258"/>
                <a:gd name="T48" fmla="*/ 9659 w 996"/>
                <a:gd name="T49" fmla="*/ 0 h 258"/>
                <a:gd name="T50" fmla="*/ 10076 w 996"/>
                <a:gd name="T51" fmla="*/ 0 h 258"/>
                <a:gd name="T52" fmla="*/ 10516 w 996"/>
                <a:gd name="T53" fmla="*/ 0 h 258"/>
                <a:gd name="T54" fmla="*/ 10939 w 996"/>
                <a:gd name="T55" fmla="*/ 0 h 258"/>
                <a:gd name="T56" fmla="*/ 11228 w 996"/>
                <a:gd name="T57" fmla="*/ 0 h 258"/>
                <a:gd name="T58" fmla="*/ 11660 w 996"/>
                <a:gd name="T59" fmla="*/ 0 h 258"/>
                <a:gd name="T60" fmla="*/ 12073 w 996"/>
                <a:gd name="T61" fmla="*/ 0 h 258"/>
                <a:gd name="T62" fmla="*/ 12503 w 996"/>
                <a:gd name="T63" fmla="*/ 0 h 258"/>
                <a:gd name="T64" fmla="*/ 12791 w 996"/>
                <a:gd name="T65" fmla="*/ 0 h 258"/>
                <a:gd name="T66" fmla="*/ 13215 w 996"/>
                <a:gd name="T67" fmla="*/ 0 h 258"/>
                <a:gd name="T68" fmla="*/ 13637 w 996"/>
                <a:gd name="T69" fmla="*/ 0 h 258"/>
                <a:gd name="T70" fmla="*/ 14060 w 996"/>
                <a:gd name="T71" fmla="*/ 0 h 258"/>
                <a:gd name="T72" fmla="*/ 14345 w 996"/>
                <a:gd name="T73" fmla="*/ 0 h 258"/>
                <a:gd name="T74" fmla="*/ 14769 w 996"/>
                <a:gd name="T75" fmla="*/ 0 h 258"/>
                <a:gd name="T76" fmla="*/ 15191 w 996"/>
                <a:gd name="T77" fmla="*/ 0 h 258"/>
                <a:gd name="T78" fmla="*/ 15623 w 996"/>
                <a:gd name="T79" fmla="*/ 0 h 258"/>
                <a:gd name="T80" fmla="*/ 15913 w 996"/>
                <a:gd name="T81" fmla="*/ 0 h 258"/>
                <a:gd name="T82" fmla="*/ 16336 w 996"/>
                <a:gd name="T83" fmla="*/ 0 h 258"/>
                <a:gd name="T84" fmla="*/ 16773 w 996"/>
                <a:gd name="T85" fmla="*/ 0 h 258"/>
                <a:gd name="T86" fmla="*/ 17193 w 996"/>
                <a:gd name="T87" fmla="*/ 0 h 258"/>
                <a:gd name="T88" fmla="*/ 17467 w 996"/>
                <a:gd name="T89" fmla="*/ 0 h 258"/>
                <a:gd name="T90" fmla="*/ 17899 w 996"/>
                <a:gd name="T91" fmla="*/ 0 h 258"/>
                <a:gd name="T92" fmla="*/ 18335 w 996"/>
                <a:gd name="T93" fmla="*/ 0 h 258"/>
                <a:gd name="T94" fmla="*/ 18747 w 996"/>
                <a:gd name="T95" fmla="*/ 0 h 258"/>
                <a:gd name="T96" fmla="*/ 19029 w 996"/>
                <a:gd name="T97" fmla="*/ 0 h 258"/>
                <a:gd name="T98" fmla="*/ 19456 w 996"/>
                <a:gd name="T99" fmla="*/ 0 h 258"/>
                <a:gd name="T100" fmla="*/ 19889 w 996"/>
                <a:gd name="T101" fmla="*/ 0 h 258"/>
                <a:gd name="T102" fmla="*/ 20311 w 996"/>
                <a:gd name="T103" fmla="*/ 0 h 258"/>
                <a:gd name="T104" fmla="*/ 20736 w 996"/>
                <a:gd name="T105" fmla="*/ 0 h 258"/>
                <a:gd name="T106" fmla="*/ 21033 w 996"/>
                <a:gd name="T107" fmla="*/ 0 h 258"/>
                <a:gd name="T108" fmla="*/ 21456 w 996"/>
                <a:gd name="T109" fmla="*/ 0 h 258"/>
                <a:gd name="T110" fmla="*/ 21883 w 996"/>
                <a:gd name="T111" fmla="*/ 0 h 258"/>
                <a:gd name="T112" fmla="*/ 22300 w 996"/>
                <a:gd name="T113" fmla="*/ 0 h 258"/>
                <a:gd name="T114" fmla="*/ 22587 w 996"/>
                <a:gd name="T115" fmla="*/ 0 h 258"/>
                <a:gd name="T116" fmla="*/ 23012 w 996"/>
                <a:gd name="T117" fmla="*/ 0 h 258"/>
                <a:gd name="T118" fmla="*/ 23440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fr-FR"/>
            </a:p>
          </p:txBody>
        </p:sp>
        <p:sp>
          <p:nvSpPr>
            <p:cNvPr id="36219" name="Freeform 359"/>
            <p:cNvSpPr>
              <a:spLocks/>
            </p:cNvSpPr>
            <p:nvPr/>
          </p:nvSpPr>
          <p:spPr bwMode="auto">
            <a:xfrm>
              <a:off x="3456" y="1504"/>
              <a:ext cx="1328" cy="91"/>
            </a:xfrm>
            <a:custGeom>
              <a:avLst/>
              <a:gdLst>
                <a:gd name="T0" fmla="*/ 276 w 996"/>
                <a:gd name="T1" fmla="*/ 0 h 258"/>
                <a:gd name="T2" fmla="*/ 711 w 996"/>
                <a:gd name="T3" fmla="*/ 0 h 258"/>
                <a:gd name="T4" fmla="*/ 1129 w 996"/>
                <a:gd name="T5" fmla="*/ 0 h 258"/>
                <a:gd name="T6" fmla="*/ 1556 w 996"/>
                <a:gd name="T7" fmla="*/ 0 h 258"/>
                <a:gd name="T8" fmla="*/ 1849 w 996"/>
                <a:gd name="T9" fmla="*/ 0 h 258"/>
                <a:gd name="T10" fmla="*/ 2276 w 996"/>
                <a:gd name="T11" fmla="*/ 0 h 258"/>
                <a:gd name="T12" fmla="*/ 2703 w 996"/>
                <a:gd name="T13" fmla="*/ 0 h 258"/>
                <a:gd name="T14" fmla="*/ 3121 w 996"/>
                <a:gd name="T15" fmla="*/ 0 h 258"/>
                <a:gd name="T16" fmla="*/ 3412 w 996"/>
                <a:gd name="T17" fmla="*/ 0 h 258"/>
                <a:gd name="T18" fmla="*/ 3840 w 996"/>
                <a:gd name="T19" fmla="*/ 0 h 258"/>
                <a:gd name="T20" fmla="*/ 4265 w 996"/>
                <a:gd name="T21" fmla="*/ 0 h 258"/>
                <a:gd name="T22" fmla="*/ 4681 w 996"/>
                <a:gd name="T23" fmla="*/ 0 h 258"/>
                <a:gd name="T24" fmla="*/ 4969 w 996"/>
                <a:gd name="T25" fmla="*/ 0 h 258"/>
                <a:gd name="T26" fmla="*/ 5396 w 996"/>
                <a:gd name="T27" fmla="*/ 0 h 258"/>
                <a:gd name="T28" fmla="*/ 5819 w 996"/>
                <a:gd name="T29" fmla="*/ 0 h 258"/>
                <a:gd name="T30" fmla="*/ 6241 w 996"/>
                <a:gd name="T31" fmla="*/ 0 h 258"/>
                <a:gd name="T32" fmla="*/ 6540 w 996"/>
                <a:gd name="T33" fmla="*/ 0 h 258"/>
                <a:gd name="T34" fmla="*/ 6961 w 996"/>
                <a:gd name="T35" fmla="*/ 0 h 258"/>
                <a:gd name="T36" fmla="*/ 7396 w 996"/>
                <a:gd name="T37" fmla="*/ 0 h 258"/>
                <a:gd name="T38" fmla="*/ 7823 w 996"/>
                <a:gd name="T39" fmla="*/ 0 h 258"/>
                <a:gd name="T40" fmla="*/ 8095 w 996"/>
                <a:gd name="T41" fmla="*/ 0 h 258"/>
                <a:gd name="T42" fmla="*/ 8517 w 996"/>
                <a:gd name="T43" fmla="*/ 0 h 258"/>
                <a:gd name="T44" fmla="*/ 8951 w 996"/>
                <a:gd name="T45" fmla="*/ 0 h 258"/>
                <a:gd name="T46" fmla="*/ 9377 w 996"/>
                <a:gd name="T47" fmla="*/ 0 h 258"/>
                <a:gd name="T48" fmla="*/ 9659 w 996"/>
                <a:gd name="T49" fmla="*/ 0 h 258"/>
                <a:gd name="T50" fmla="*/ 10076 w 996"/>
                <a:gd name="T51" fmla="*/ 0 h 258"/>
                <a:gd name="T52" fmla="*/ 10516 w 996"/>
                <a:gd name="T53" fmla="*/ 0 h 258"/>
                <a:gd name="T54" fmla="*/ 10939 w 996"/>
                <a:gd name="T55" fmla="*/ 0 h 258"/>
                <a:gd name="T56" fmla="*/ 11228 w 996"/>
                <a:gd name="T57" fmla="*/ 0 h 258"/>
                <a:gd name="T58" fmla="*/ 11660 w 996"/>
                <a:gd name="T59" fmla="*/ 0 h 258"/>
                <a:gd name="T60" fmla="*/ 12073 w 996"/>
                <a:gd name="T61" fmla="*/ 0 h 258"/>
                <a:gd name="T62" fmla="*/ 12503 w 996"/>
                <a:gd name="T63" fmla="*/ 0 h 258"/>
                <a:gd name="T64" fmla="*/ 12791 w 996"/>
                <a:gd name="T65" fmla="*/ 0 h 258"/>
                <a:gd name="T66" fmla="*/ 13215 w 996"/>
                <a:gd name="T67" fmla="*/ 0 h 258"/>
                <a:gd name="T68" fmla="*/ 13637 w 996"/>
                <a:gd name="T69" fmla="*/ 0 h 258"/>
                <a:gd name="T70" fmla="*/ 14060 w 996"/>
                <a:gd name="T71" fmla="*/ 0 h 258"/>
                <a:gd name="T72" fmla="*/ 14345 w 996"/>
                <a:gd name="T73" fmla="*/ 0 h 258"/>
                <a:gd name="T74" fmla="*/ 14769 w 996"/>
                <a:gd name="T75" fmla="*/ 0 h 258"/>
                <a:gd name="T76" fmla="*/ 15191 w 996"/>
                <a:gd name="T77" fmla="*/ 0 h 258"/>
                <a:gd name="T78" fmla="*/ 15623 w 996"/>
                <a:gd name="T79" fmla="*/ 0 h 258"/>
                <a:gd name="T80" fmla="*/ 15913 w 996"/>
                <a:gd name="T81" fmla="*/ 0 h 258"/>
                <a:gd name="T82" fmla="*/ 16336 w 996"/>
                <a:gd name="T83" fmla="*/ 0 h 258"/>
                <a:gd name="T84" fmla="*/ 16773 w 996"/>
                <a:gd name="T85" fmla="*/ 0 h 258"/>
                <a:gd name="T86" fmla="*/ 17193 w 996"/>
                <a:gd name="T87" fmla="*/ 0 h 258"/>
                <a:gd name="T88" fmla="*/ 17467 w 996"/>
                <a:gd name="T89" fmla="*/ 0 h 258"/>
                <a:gd name="T90" fmla="*/ 17899 w 996"/>
                <a:gd name="T91" fmla="*/ 0 h 258"/>
                <a:gd name="T92" fmla="*/ 18335 w 996"/>
                <a:gd name="T93" fmla="*/ 0 h 258"/>
                <a:gd name="T94" fmla="*/ 18747 w 996"/>
                <a:gd name="T95" fmla="*/ 0 h 258"/>
                <a:gd name="T96" fmla="*/ 19029 w 996"/>
                <a:gd name="T97" fmla="*/ 0 h 258"/>
                <a:gd name="T98" fmla="*/ 19456 w 996"/>
                <a:gd name="T99" fmla="*/ 0 h 258"/>
                <a:gd name="T100" fmla="*/ 19889 w 996"/>
                <a:gd name="T101" fmla="*/ 0 h 258"/>
                <a:gd name="T102" fmla="*/ 20311 w 996"/>
                <a:gd name="T103" fmla="*/ 0 h 258"/>
                <a:gd name="T104" fmla="*/ 20736 w 996"/>
                <a:gd name="T105" fmla="*/ 0 h 258"/>
                <a:gd name="T106" fmla="*/ 21033 w 996"/>
                <a:gd name="T107" fmla="*/ 0 h 258"/>
                <a:gd name="T108" fmla="*/ 21456 w 996"/>
                <a:gd name="T109" fmla="*/ 0 h 258"/>
                <a:gd name="T110" fmla="*/ 21883 w 996"/>
                <a:gd name="T111" fmla="*/ 0 h 258"/>
                <a:gd name="T112" fmla="*/ 22300 w 996"/>
                <a:gd name="T113" fmla="*/ 0 h 258"/>
                <a:gd name="T114" fmla="*/ 22587 w 996"/>
                <a:gd name="T115" fmla="*/ 0 h 258"/>
                <a:gd name="T116" fmla="*/ 23012 w 996"/>
                <a:gd name="T117" fmla="*/ 0 h 258"/>
                <a:gd name="T118" fmla="*/ 23440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fr-FR"/>
            </a:p>
          </p:txBody>
        </p:sp>
      </p:grpSp>
      <p:grpSp>
        <p:nvGrpSpPr>
          <p:cNvPr id="35852" name="Group 360"/>
          <p:cNvGrpSpPr>
            <a:grpSpLocks/>
          </p:cNvGrpSpPr>
          <p:nvPr/>
        </p:nvGrpSpPr>
        <p:grpSpPr bwMode="auto">
          <a:xfrm>
            <a:off x="5638800" y="4695825"/>
            <a:ext cx="101600" cy="1106488"/>
            <a:chOff x="3648" y="4364"/>
            <a:chExt cx="48" cy="580"/>
          </a:xfrm>
        </p:grpSpPr>
        <p:sp>
          <p:nvSpPr>
            <p:cNvPr id="36206" name="Rectangle 361"/>
            <p:cNvSpPr>
              <a:spLocks noChangeArrowheads="1"/>
            </p:cNvSpPr>
            <p:nvPr/>
          </p:nvSpPr>
          <p:spPr bwMode="auto">
            <a:xfrm>
              <a:off x="3648" y="4612"/>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6207" name="Rectangle 362"/>
            <p:cNvSpPr>
              <a:spLocks noChangeArrowheads="1"/>
            </p:cNvSpPr>
            <p:nvPr/>
          </p:nvSpPr>
          <p:spPr bwMode="auto">
            <a:xfrm>
              <a:off x="3648" y="4695"/>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6208" name="Rectangle 363"/>
            <p:cNvSpPr>
              <a:spLocks noChangeArrowheads="1"/>
            </p:cNvSpPr>
            <p:nvPr/>
          </p:nvSpPr>
          <p:spPr bwMode="auto">
            <a:xfrm>
              <a:off x="3648" y="4778"/>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6209" name="Rectangle 364"/>
            <p:cNvSpPr>
              <a:spLocks noChangeArrowheads="1"/>
            </p:cNvSpPr>
            <p:nvPr/>
          </p:nvSpPr>
          <p:spPr bwMode="auto">
            <a:xfrm>
              <a:off x="3648" y="4861"/>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6210" name="Rectangle 365"/>
            <p:cNvSpPr>
              <a:spLocks noChangeArrowheads="1"/>
            </p:cNvSpPr>
            <p:nvPr/>
          </p:nvSpPr>
          <p:spPr bwMode="auto">
            <a:xfrm>
              <a:off x="3648" y="4529"/>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6211" name="Rectangle 366"/>
            <p:cNvSpPr>
              <a:spLocks noChangeArrowheads="1"/>
            </p:cNvSpPr>
            <p:nvPr/>
          </p:nvSpPr>
          <p:spPr bwMode="auto">
            <a:xfrm>
              <a:off x="3648" y="4364"/>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6212" name="Rectangle 367"/>
            <p:cNvSpPr>
              <a:spLocks noChangeArrowheads="1"/>
            </p:cNvSpPr>
            <p:nvPr/>
          </p:nvSpPr>
          <p:spPr bwMode="auto">
            <a:xfrm>
              <a:off x="3648" y="4447"/>
              <a:ext cx="48" cy="82"/>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grpSp>
      <p:grpSp>
        <p:nvGrpSpPr>
          <p:cNvPr id="35853" name="Group 368"/>
          <p:cNvGrpSpPr>
            <a:grpSpLocks/>
          </p:cNvGrpSpPr>
          <p:nvPr/>
        </p:nvGrpSpPr>
        <p:grpSpPr bwMode="auto">
          <a:xfrm>
            <a:off x="3962400" y="4291013"/>
            <a:ext cx="831850" cy="1985962"/>
            <a:chOff x="2641" y="1632"/>
            <a:chExt cx="393" cy="1807"/>
          </a:xfrm>
        </p:grpSpPr>
        <p:sp>
          <p:nvSpPr>
            <p:cNvPr id="35882" name="Rectangle 369"/>
            <p:cNvSpPr>
              <a:spLocks noChangeAspect="1" noChangeArrowheads="1"/>
            </p:cNvSpPr>
            <p:nvPr/>
          </p:nvSpPr>
          <p:spPr bwMode="auto">
            <a:xfrm>
              <a:off x="2641" y="1632"/>
              <a:ext cx="383" cy="1807"/>
            </a:xfrm>
            <a:prstGeom prst="rect">
              <a:avLst/>
            </a:prstGeom>
            <a:solidFill>
              <a:srgbClr val="FFFFFF"/>
            </a:solidFill>
            <a:ln w="3175">
              <a:solidFill>
                <a:srgbClr val="000000"/>
              </a:solidFill>
              <a:miter lim="800000"/>
              <a:headEnd/>
              <a:tailEnd/>
            </a:ln>
          </p:spPr>
          <p:txBody>
            <a:bodyPr/>
            <a:lstStyle/>
            <a:p>
              <a:endParaRPr lang="en-US">
                <a:latin typeface="Calibri" pitchFamily="34" charset="0"/>
              </a:endParaRPr>
            </a:p>
          </p:txBody>
        </p:sp>
        <p:sp>
          <p:nvSpPr>
            <p:cNvPr id="35883" name="Oval 370"/>
            <p:cNvSpPr>
              <a:spLocks noChangeAspect="1" noChangeArrowheads="1"/>
            </p:cNvSpPr>
            <p:nvPr/>
          </p:nvSpPr>
          <p:spPr bwMode="auto">
            <a:xfrm>
              <a:off x="2782" y="2020"/>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84" name="Oval 371"/>
            <p:cNvSpPr>
              <a:spLocks noChangeAspect="1" noChangeArrowheads="1"/>
            </p:cNvSpPr>
            <p:nvPr/>
          </p:nvSpPr>
          <p:spPr bwMode="auto">
            <a:xfrm>
              <a:off x="2822" y="210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85" name="Oval 372"/>
            <p:cNvSpPr>
              <a:spLocks noChangeAspect="1" noChangeArrowheads="1"/>
            </p:cNvSpPr>
            <p:nvPr/>
          </p:nvSpPr>
          <p:spPr bwMode="auto">
            <a:xfrm>
              <a:off x="2960" y="235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86" name="Oval 373"/>
            <p:cNvSpPr>
              <a:spLocks noChangeAspect="1" noChangeArrowheads="1"/>
            </p:cNvSpPr>
            <p:nvPr/>
          </p:nvSpPr>
          <p:spPr bwMode="auto">
            <a:xfrm>
              <a:off x="2721" y="1674"/>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87" name="Oval 374"/>
            <p:cNvSpPr>
              <a:spLocks noChangeAspect="1" noChangeArrowheads="1"/>
            </p:cNvSpPr>
            <p:nvPr/>
          </p:nvSpPr>
          <p:spPr bwMode="auto">
            <a:xfrm>
              <a:off x="2774" y="2502"/>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88" name="Oval 375"/>
            <p:cNvSpPr>
              <a:spLocks noChangeAspect="1" noChangeArrowheads="1"/>
            </p:cNvSpPr>
            <p:nvPr/>
          </p:nvSpPr>
          <p:spPr bwMode="auto">
            <a:xfrm>
              <a:off x="2969" y="200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89" name="Oval 376"/>
            <p:cNvSpPr>
              <a:spLocks noChangeAspect="1" noChangeArrowheads="1"/>
            </p:cNvSpPr>
            <p:nvPr/>
          </p:nvSpPr>
          <p:spPr bwMode="auto">
            <a:xfrm>
              <a:off x="2870" y="2597"/>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0" name="Oval 377"/>
            <p:cNvSpPr>
              <a:spLocks noChangeAspect="1" noChangeArrowheads="1"/>
            </p:cNvSpPr>
            <p:nvPr/>
          </p:nvSpPr>
          <p:spPr bwMode="auto">
            <a:xfrm>
              <a:off x="2808" y="1776"/>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1" name="Oval 378"/>
            <p:cNvSpPr>
              <a:spLocks noChangeAspect="1" noChangeArrowheads="1"/>
            </p:cNvSpPr>
            <p:nvPr/>
          </p:nvSpPr>
          <p:spPr bwMode="auto">
            <a:xfrm>
              <a:off x="2941" y="2630"/>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2" name="Oval 379"/>
            <p:cNvSpPr>
              <a:spLocks noChangeAspect="1" noChangeArrowheads="1"/>
            </p:cNvSpPr>
            <p:nvPr/>
          </p:nvSpPr>
          <p:spPr bwMode="auto">
            <a:xfrm>
              <a:off x="2822" y="207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3" name="Oval 380"/>
            <p:cNvSpPr>
              <a:spLocks noChangeAspect="1" noChangeArrowheads="1"/>
            </p:cNvSpPr>
            <p:nvPr/>
          </p:nvSpPr>
          <p:spPr bwMode="auto">
            <a:xfrm>
              <a:off x="2693" y="183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4" name="Oval 381"/>
            <p:cNvSpPr>
              <a:spLocks noChangeAspect="1" noChangeArrowheads="1"/>
            </p:cNvSpPr>
            <p:nvPr/>
          </p:nvSpPr>
          <p:spPr bwMode="auto">
            <a:xfrm>
              <a:off x="2844" y="24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5" name="Oval 382"/>
            <p:cNvSpPr>
              <a:spLocks noChangeAspect="1" noChangeArrowheads="1"/>
            </p:cNvSpPr>
            <p:nvPr/>
          </p:nvSpPr>
          <p:spPr bwMode="auto">
            <a:xfrm>
              <a:off x="2796" y="1825"/>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6" name="Oval 383"/>
            <p:cNvSpPr>
              <a:spLocks noChangeAspect="1" noChangeArrowheads="1"/>
            </p:cNvSpPr>
            <p:nvPr/>
          </p:nvSpPr>
          <p:spPr bwMode="auto">
            <a:xfrm>
              <a:off x="2928" y="187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7" name="Oval 384"/>
            <p:cNvSpPr>
              <a:spLocks noChangeAspect="1" noChangeArrowheads="1"/>
            </p:cNvSpPr>
            <p:nvPr/>
          </p:nvSpPr>
          <p:spPr bwMode="auto">
            <a:xfrm>
              <a:off x="2921" y="274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8" name="Oval 385"/>
            <p:cNvSpPr>
              <a:spLocks noChangeAspect="1" noChangeArrowheads="1"/>
            </p:cNvSpPr>
            <p:nvPr/>
          </p:nvSpPr>
          <p:spPr bwMode="auto">
            <a:xfrm>
              <a:off x="2724" y="1746"/>
              <a:ext cx="24"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899" name="Oval 386"/>
            <p:cNvSpPr>
              <a:spLocks noChangeAspect="1" noChangeArrowheads="1"/>
            </p:cNvSpPr>
            <p:nvPr/>
          </p:nvSpPr>
          <p:spPr bwMode="auto">
            <a:xfrm>
              <a:off x="2802" y="2224"/>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0" name="Oval 387"/>
            <p:cNvSpPr>
              <a:spLocks noChangeAspect="1" noChangeArrowheads="1"/>
            </p:cNvSpPr>
            <p:nvPr/>
          </p:nvSpPr>
          <p:spPr bwMode="auto">
            <a:xfrm>
              <a:off x="2768" y="260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1" name="Oval 388"/>
            <p:cNvSpPr>
              <a:spLocks noChangeAspect="1" noChangeArrowheads="1"/>
            </p:cNvSpPr>
            <p:nvPr/>
          </p:nvSpPr>
          <p:spPr bwMode="auto">
            <a:xfrm>
              <a:off x="2956"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2" name="Oval 389"/>
            <p:cNvSpPr>
              <a:spLocks noChangeAspect="1" noChangeArrowheads="1"/>
            </p:cNvSpPr>
            <p:nvPr/>
          </p:nvSpPr>
          <p:spPr bwMode="auto">
            <a:xfrm>
              <a:off x="2836" y="183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3" name="Oval 390"/>
            <p:cNvSpPr>
              <a:spLocks noChangeAspect="1" noChangeArrowheads="1"/>
            </p:cNvSpPr>
            <p:nvPr/>
          </p:nvSpPr>
          <p:spPr bwMode="auto">
            <a:xfrm>
              <a:off x="2733" y="263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4" name="Oval 391"/>
            <p:cNvSpPr>
              <a:spLocks noChangeAspect="1" noChangeArrowheads="1"/>
            </p:cNvSpPr>
            <p:nvPr/>
          </p:nvSpPr>
          <p:spPr bwMode="auto">
            <a:xfrm>
              <a:off x="3005" y="2130"/>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5" name="Oval 392"/>
            <p:cNvSpPr>
              <a:spLocks noChangeAspect="1" noChangeArrowheads="1"/>
            </p:cNvSpPr>
            <p:nvPr/>
          </p:nvSpPr>
          <p:spPr bwMode="auto">
            <a:xfrm>
              <a:off x="2721" y="1924"/>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6" name="Oval 393"/>
            <p:cNvSpPr>
              <a:spLocks noChangeAspect="1" noChangeArrowheads="1"/>
            </p:cNvSpPr>
            <p:nvPr/>
          </p:nvSpPr>
          <p:spPr bwMode="auto">
            <a:xfrm>
              <a:off x="2960" y="1702"/>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7" name="Oval 394"/>
            <p:cNvSpPr>
              <a:spLocks noChangeAspect="1" noChangeArrowheads="1"/>
            </p:cNvSpPr>
            <p:nvPr/>
          </p:nvSpPr>
          <p:spPr bwMode="auto">
            <a:xfrm>
              <a:off x="2865" y="1803"/>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8" name="Oval 395"/>
            <p:cNvSpPr>
              <a:spLocks noChangeAspect="1" noChangeArrowheads="1"/>
            </p:cNvSpPr>
            <p:nvPr/>
          </p:nvSpPr>
          <p:spPr bwMode="auto">
            <a:xfrm>
              <a:off x="2774" y="171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09" name="Oval 396"/>
            <p:cNvSpPr>
              <a:spLocks noChangeAspect="1" noChangeArrowheads="1"/>
            </p:cNvSpPr>
            <p:nvPr/>
          </p:nvSpPr>
          <p:spPr bwMode="auto">
            <a:xfrm>
              <a:off x="2832" y="2214"/>
              <a:ext cx="21"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0" name="Oval 397"/>
            <p:cNvSpPr>
              <a:spLocks noChangeAspect="1" noChangeArrowheads="1"/>
            </p:cNvSpPr>
            <p:nvPr/>
          </p:nvSpPr>
          <p:spPr bwMode="auto">
            <a:xfrm>
              <a:off x="2788" y="23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1" name="Oval 398"/>
            <p:cNvSpPr>
              <a:spLocks noChangeAspect="1" noChangeArrowheads="1"/>
            </p:cNvSpPr>
            <p:nvPr/>
          </p:nvSpPr>
          <p:spPr bwMode="auto">
            <a:xfrm>
              <a:off x="2788" y="19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2" name="Oval 399"/>
            <p:cNvSpPr>
              <a:spLocks noChangeAspect="1" noChangeArrowheads="1"/>
            </p:cNvSpPr>
            <p:nvPr/>
          </p:nvSpPr>
          <p:spPr bwMode="auto">
            <a:xfrm>
              <a:off x="2928" y="1959"/>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3" name="Oval 400"/>
            <p:cNvSpPr>
              <a:spLocks noChangeAspect="1" noChangeArrowheads="1"/>
            </p:cNvSpPr>
            <p:nvPr/>
          </p:nvSpPr>
          <p:spPr bwMode="auto">
            <a:xfrm>
              <a:off x="2948" y="2275"/>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4" name="Oval 401"/>
            <p:cNvSpPr>
              <a:spLocks noChangeAspect="1" noChangeArrowheads="1"/>
            </p:cNvSpPr>
            <p:nvPr/>
          </p:nvSpPr>
          <p:spPr bwMode="auto">
            <a:xfrm>
              <a:off x="2900" y="2070"/>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5" name="Oval 402"/>
            <p:cNvSpPr>
              <a:spLocks noChangeAspect="1" noChangeArrowheads="1"/>
            </p:cNvSpPr>
            <p:nvPr/>
          </p:nvSpPr>
          <p:spPr bwMode="auto">
            <a:xfrm>
              <a:off x="2740" y="1919"/>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6" name="Oval 403"/>
            <p:cNvSpPr>
              <a:spLocks noChangeAspect="1" noChangeArrowheads="1"/>
            </p:cNvSpPr>
            <p:nvPr/>
          </p:nvSpPr>
          <p:spPr bwMode="auto">
            <a:xfrm>
              <a:off x="2850" y="2391"/>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7" name="Oval 404"/>
            <p:cNvSpPr>
              <a:spLocks noChangeAspect="1" noChangeArrowheads="1"/>
            </p:cNvSpPr>
            <p:nvPr/>
          </p:nvSpPr>
          <p:spPr bwMode="auto">
            <a:xfrm>
              <a:off x="2832" y="188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8" name="Oval 405"/>
            <p:cNvSpPr>
              <a:spLocks noChangeAspect="1" noChangeArrowheads="1"/>
            </p:cNvSpPr>
            <p:nvPr/>
          </p:nvSpPr>
          <p:spPr bwMode="auto">
            <a:xfrm>
              <a:off x="2850" y="262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19" name="Oval 406"/>
            <p:cNvSpPr>
              <a:spLocks noChangeAspect="1" noChangeArrowheads="1"/>
            </p:cNvSpPr>
            <p:nvPr/>
          </p:nvSpPr>
          <p:spPr bwMode="auto">
            <a:xfrm>
              <a:off x="2756" y="1919"/>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0" name="Oval 407"/>
            <p:cNvSpPr>
              <a:spLocks noChangeAspect="1" noChangeArrowheads="1"/>
            </p:cNvSpPr>
            <p:nvPr/>
          </p:nvSpPr>
          <p:spPr bwMode="auto">
            <a:xfrm>
              <a:off x="2956" y="2224"/>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1" name="Oval 408"/>
            <p:cNvSpPr>
              <a:spLocks noChangeAspect="1" noChangeArrowheads="1"/>
            </p:cNvSpPr>
            <p:nvPr/>
          </p:nvSpPr>
          <p:spPr bwMode="auto">
            <a:xfrm>
              <a:off x="2906" y="2275"/>
              <a:ext cx="26"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2" name="Oval 409"/>
            <p:cNvSpPr>
              <a:spLocks noChangeAspect="1" noChangeArrowheads="1"/>
            </p:cNvSpPr>
            <p:nvPr/>
          </p:nvSpPr>
          <p:spPr bwMode="auto">
            <a:xfrm>
              <a:off x="2996" y="2201"/>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3" name="Oval 410"/>
            <p:cNvSpPr>
              <a:spLocks noChangeAspect="1" noChangeArrowheads="1"/>
            </p:cNvSpPr>
            <p:nvPr/>
          </p:nvSpPr>
          <p:spPr bwMode="auto">
            <a:xfrm>
              <a:off x="2906" y="1986"/>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4" name="Oval 411"/>
            <p:cNvSpPr>
              <a:spLocks noChangeAspect="1" noChangeArrowheads="1"/>
            </p:cNvSpPr>
            <p:nvPr/>
          </p:nvSpPr>
          <p:spPr bwMode="auto">
            <a:xfrm>
              <a:off x="2724" y="1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5" name="Oval 412"/>
            <p:cNvSpPr>
              <a:spLocks noChangeAspect="1" noChangeArrowheads="1"/>
            </p:cNvSpPr>
            <p:nvPr/>
          </p:nvSpPr>
          <p:spPr bwMode="auto">
            <a:xfrm>
              <a:off x="2705" y="274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6" name="Oval 413"/>
            <p:cNvSpPr>
              <a:spLocks noChangeAspect="1" noChangeArrowheads="1"/>
            </p:cNvSpPr>
            <p:nvPr/>
          </p:nvSpPr>
          <p:spPr bwMode="auto">
            <a:xfrm>
              <a:off x="2836"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7" name="Oval 414"/>
            <p:cNvSpPr>
              <a:spLocks noChangeAspect="1" noChangeArrowheads="1"/>
            </p:cNvSpPr>
            <p:nvPr/>
          </p:nvSpPr>
          <p:spPr bwMode="auto">
            <a:xfrm>
              <a:off x="2984" y="1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8" name="Oval 415"/>
            <p:cNvSpPr>
              <a:spLocks noChangeAspect="1" noChangeArrowheads="1"/>
            </p:cNvSpPr>
            <p:nvPr/>
          </p:nvSpPr>
          <p:spPr bwMode="auto">
            <a:xfrm>
              <a:off x="2978" y="2382"/>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29" name="Oval 416"/>
            <p:cNvSpPr>
              <a:spLocks noChangeAspect="1" noChangeArrowheads="1"/>
            </p:cNvSpPr>
            <p:nvPr/>
          </p:nvSpPr>
          <p:spPr bwMode="auto">
            <a:xfrm>
              <a:off x="3005" y="1915"/>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0" name="Oval 417"/>
            <p:cNvSpPr>
              <a:spLocks noChangeAspect="1" noChangeArrowheads="1"/>
            </p:cNvSpPr>
            <p:nvPr/>
          </p:nvSpPr>
          <p:spPr bwMode="auto">
            <a:xfrm>
              <a:off x="2768" y="275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1" name="Oval 418"/>
            <p:cNvSpPr>
              <a:spLocks noChangeAspect="1" noChangeArrowheads="1"/>
            </p:cNvSpPr>
            <p:nvPr/>
          </p:nvSpPr>
          <p:spPr bwMode="auto">
            <a:xfrm>
              <a:off x="2844" y="194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2" name="Oval 419"/>
            <p:cNvSpPr>
              <a:spLocks noChangeAspect="1" noChangeArrowheads="1"/>
            </p:cNvSpPr>
            <p:nvPr/>
          </p:nvSpPr>
          <p:spPr bwMode="auto">
            <a:xfrm>
              <a:off x="2768" y="22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3" name="Oval 420"/>
            <p:cNvSpPr>
              <a:spLocks noChangeAspect="1" noChangeArrowheads="1"/>
            </p:cNvSpPr>
            <p:nvPr/>
          </p:nvSpPr>
          <p:spPr bwMode="auto">
            <a:xfrm>
              <a:off x="2756" y="2442"/>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4" name="Oval 421"/>
            <p:cNvSpPr>
              <a:spLocks noChangeAspect="1" noChangeArrowheads="1"/>
            </p:cNvSpPr>
            <p:nvPr/>
          </p:nvSpPr>
          <p:spPr bwMode="auto">
            <a:xfrm>
              <a:off x="2906" y="2391"/>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5" name="Oval 422"/>
            <p:cNvSpPr>
              <a:spLocks noChangeAspect="1" noChangeArrowheads="1"/>
            </p:cNvSpPr>
            <p:nvPr/>
          </p:nvSpPr>
          <p:spPr bwMode="auto">
            <a:xfrm>
              <a:off x="2672" y="1935"/>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6" name="Oval 423"/>
            <p:cNvSpPr>
              <a:spLocks noChangeAspect="1" noChangeArrowheads="1"/>
            </p:cNvSpPr>
            <p:nvPr/>
          </p:nvSpPr>
          <p:spPr bwMode="auto">
            <a:xfrm>
              <a:off x="2756" y="2109"/>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7" name="Oval 424"/>
            <p:cNvSpPr>
              <a:spLocks noChangeAspect="1" noChangeArrowheads="1"/>
            </p:cNvSpPr>
            <p:nvPr/>
          </p:nvSpPr>
          <p:spPr bwMode="auto">
            <a:xfrm>
              <a:off x="2724" y="25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8" name="Oval 425"/>
            <p:cNvSpPr>
              <a:spLocks noChangeAspect="1" noChangeArrowheads="1"/>
            </p:cNvSpPr>
            <p:nvPr/>
          </p:nvSpPr>
          <p:spPr bwMode="auto">
            <a:xfrm>
              <a:off x="2705" y="2163"/>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39" name="Oval 426"/>
            <p:cNvSpPr>
              <a:spLocks noChangeAspect="1" noChangeArrowheads="1"/>
            </p:cNvSpPr>
            <p:nvPr/>
          </p:nvSpPr>
          <p:spPr bwMode="auto">
            <a:xfrm>
              <a:off x="3005" y="2214"/>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0" name="Oval 427"/>
            <p:cNvSpPr>
              <a:spLocks noChangeAspect="1" noChangeArrowheads="1"/>
            </p:cNvSpPr>
            <p:nvPr/>
          </p:nvSpPr>
          <p:spPr bwMode="auto">
            <a:xfrm>
              <a:off x="2912" y="228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1" name="Oval 428"/>
            <p:cNvSpPr>
              <a:spLocks noChangeAspect="1" noChangeArrowheads="1"/>
            </p:cNvSpPr>
            <p:nvPr/>
          </p:nvSpPr>
          <p:spPr bwMode="auto">
            <a:xfrm>
              <a:off x="2782" y="2413"/>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2" name="Oval 429"/>
            <p:cNvSpPr>
              <a:spLocks noChangeAspect="1" noChangeArrowheads="1"/>
            </p:cNvSpPr>
            <p:nvPr/>
          </p:nvSpPr>
          <p:spPr bwMode="auto">
            <a:xfrm>
              <a:off x="2836" y="21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3" name="Oval 430"/>
            <p:cNvSpPr>
              <a:spLocks noChangeAspect="1" noChangeArrowheads="1"/>
            </p:cNvSpPr>
            <p:nvPr/>
          </p:nvSpPr>
          <p:spPr bwMode="auto">
            <a:xfrm>
              <a:off x="2740" y="24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4" name="Oval 431"/>
            <p:cNvSpPr>
              <a:spLocks noChangeAspect="1" noChangeArrowheads="1"/>
            </p:cNvSpPr>
            <p:nvPr/>
          </p:nvSpPr>
          <p:spPr bwMode="auto">
            <a:xfrm>
              <a:off x="2912" y="217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5" name="Oval 432"/>
            <p:cNvSpPr>
              <a:spLocks noChangeAspect="1" noChangeArrowheads="1"/>
            </p:cNvSpPr>
            <p:nvPr/>
          </p:nvSpPr>
          <p:spPr bwMode="auto">
            <a:xfrm>
              <a:off x="2746" y="26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6" name="Oval 433"/>
            <p:cNvSpPr>
              <a:spLocks noChangeAspect="1" noChangeArrowheads="1"/>
            </p:cNvSpPr>
            <p:nvPr/>
          </p:nvSpPr>
          <p:spPr bwMode="auto">
            <a:xfrm>
              <a:off x="2969" y="199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7" name="Oval 434"/>
            <p:cNvSpPr>
              <a:spLocks noChangeAspect="1" noChangeArrowheads="1"/>
            </p:cNvSpPr>
            <p:nvPr/>
          </p:nvSpPr>
          <p:spPr bwMode="auto">
            <a:xfrm>
              <a:off x="2870" y="1715"/>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8" name="Oval 435"/>
            <p:cNvSpPr>
              <a:spLocks noChangeAspect="1" noChangeArrowheads="1"/>
            </p:cNvSpPr>
            <p:nvPr/>
          </p:nvSpPr>
          <p:spPr bwMode="auto">
            <a:xfrm>
              <a:off x="2768" y="19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49" name="Oval 436"/>
            <p:cNvSpPr>
              <a:spLocks noChangeAspect="1" noChangeArrowheads="1"/>
            </p:cNvSpPr>
            <p:nvPr/>
          </p:nvSpPr>
          <p:spPr bwMode="auto">
            <a:xfrm>
              <a:off x="2885" y="172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0" name="Oval 437"/>
            <p:cNvSpPr>
              <a:spLocks noChangeAspect="1" noChangeArrowheads="1"/>
            </p:cNvSpPr>
            <p:nvPr/>
          </p:nvSpPr>
          <p:spPr bwMode="auto">
            <a:xfrm>
              <a:off x="2768" y="1785"/>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1" name="Oval 438"/>
            <p:cNvSpPr>
              <a:spLocks noChangeAspect="1" noChangeArrowheads="1"/>
            </p:cNvSpPr>
            <p:nvPr/>
          </p:nvSpPr>
          <p:spPr bwMode="auto">
            <a:xfrm>
              <a:off x="2724" y="2729"/>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2" name="Oval 439"/>
            <p:cNvSpPr>
              <a:spLocks noChangeAspect="1" noChangeArrowheads="1"/>
            </p:cNvSpPr>
            <p:nvPr/>
          </p:nvSpPr>
          <p:spPr bwMode="auto">
            <a:xfrm>
              <a:off x="2768" y="2656"/>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3" name="Oval 440"/>
            <p:cNvSpPr>
              <a:spLocks noChangeAspect="1" noChangeArrowheads="1"/>
            </p:cNvSpPr>
            <p:nvPr/>
          </p:nvSpPr>
          <p:spPr bwMode="auto">
            <a:xfrm>
              <a:off x="2796" y="208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4" name="Oval 441"/>
            <p:cNvSpPr>
              <a:spLocks noChangeAspect="1" noChangeArrowheads="1"/>
            </p:cNvSpPr>
            <p:nvPr/>
          </p:nvSpPr>
          <p:spPr bwMode="auto">
            <a:xfrm>
              <a:off x="2822" y="25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5" name="Oval 442"/>
            <p:cNvSpPr>
              <a:spLocks noChangeAspect="1" noChangeArrowheads="1"/>
            </p:cNvSpPr>
            <p:nvPr/>
          </p:nvSpPr>
          <p:spPr bwMode="auto">
            <a:xfrm>
              <a:off x="2844" y="211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6" name="Oval 443"/>
            <p:cNvSpPr>
              <a:spLocks noChangeAspect="1" noChangeArrowheads="1"/>
            </p:cNvSpPr>
            <p:nvPr/>
          </p:nvSpPr>
          <p:spPr bwMode="auto">
            <a:xfrm>
              <a:off x="2893" y="21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7" name="Oval 444"/>
            <p:cNvSpPr>
              <a:spLocks noChangeAspect="1" noChangeArrowheads="1"/>
            </p:cNvSpPr>
            <p:nvPr/>
          </p:nvSpPr>
          <p:spPr bwMode="auto">
            <a:xfrm>
              <a:off x="2880" y="264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8" name="Oval 445"/>
            <p:cNvSpPr>
              <a:spLocks noChangeAspect="1" noChangeArrowheads="1"/>
            </p:cNvSpPr>
            <p:nvPr/>
          </p:nvSpPr>
          <p:spPr bwMode="auto">
            <a:xfrm>
              <a:off x="3010" y="2063"/>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59" name="Oval 446"/>
            <p:cNvSpPr>
              <a:spLocks noChangeAspect="1" noChangeArrowheads="1"/>
            </p:cNvSpPr>
            <p:nvPr/>
          </p:nvSpPr>
          <p:spPr bwMode="auto">
            <a:xfrm>
              <a:off x="2768" y="2091"/>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0" name="Oval 447"/>
            <p:cNvSpPr>
              <a:spLocks noChangeAspect="1" noChangeArrowheads="1"/>
            </p:cNvSpPr>
            <p:nvPr/>
          </p:nvSpPr>
          <p:spPr bwMode="auto">
            <a:xfrm>
              <a:off x="2822" y="23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1" name="Oval 448"/>
            <p:cNvSpPr>
              <a:spLocks noChangeAspect="1" noChangeArrowheads="1"/>
            </p:cNvSpPr>
            <p:nvPr/>
          </p:nvSpPr>
          <p:spPr bwMode="auto">
            <a:xfrm>
              <a:off x="2865" y="2063"/>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2" name="Oval 449"/>
            <p:cNvSpPr>
              <a:spLocks noChangeAspect="1" noChangeArrowheads="1"/>
            </p:cNvSpPr>
            <p:nvPr/>
          </p:nvSpPr>
          <p:spPr bwMode="auto">
            <a:xfrm>
              <a:off x="2880" y="2491"/>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3" name="Oval 450"/>
            <p:cNvSpPr>
              <a:spLocks noChangeAspect="1" noChangeArrowheads="1"/>
            </p:cNvSpPr>
            <p:nvPr/>
          </p:nvSpPr>
          <p:spPr bwMode="auto">
            <a:xfrm>
              <a:off x="2893" y="1902"/>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4" name="Oval 451"/>
            <p:cNvSpPr>
              <a:spLocks noChangeAspect="1" noChangeArrowheads="1"/>
            </p:cNvSpPr>
            <p:nvPr/>
          </p:nvSpPr>
          <p:spPr bwMode="auto">
            <a:xfrm>
              <a:off x="2724" y="274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5" name="Oval 452"/>
            <p:cNvSpPr>
              <a:spLocks noChangeAspect="1" noChangeArrowheads="1"/>
            </p:cNvSpPr>
            <p:nvPr/>
          </p:nvSpPr>
          <p:spPr bwMode="auto">
            <a:xfrm>
              <a:off x="2885" y="166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6" name="Oval 453"/>
            <p:cNvSpPr>
              <a:spLocks noChangeAspect="1" noChangeArrowheads="1"/>
            </p:cNvSpPr>
            <p:nvPr/>
          </p:nvSpPr>
          <p:spPr bwMode="auto">
            <a:xfrm>
              <a:off x="2893"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7" name="Oval 454"/>
            <p:cNvSpPr>
              <a:spLocks noChangeAspect="1" noChangeArrowheads="1"/>
            </p:cNvSpPr>
            <p:nvPr/>
          </p:nvSpPr>
          <p:spPr bwMode="auto">
            <a:xfrm>
              <a:off x="2782" y="2275"/>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8" name="Oval 455"/>
            <p:cNvSpPr>
              <a:spLocks noChangeAspect="1" noChangeArrowheads="1"/>
            </p:cNvSpPr>
            <p:nvPr/>
          </p:nvSpPr>
          <p:spPr bwMode="auto">
            <a:xfrm>
              <a:off x="2832" y="2690"/>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69" name="Oval 456"/>
            <p:cNvSpPr>
              <a:spLocks noChangeAspect="1" noChangeArrowheads="1"/>
            </p:cNvSpPr>
            <p:nvPr/>
          </p:nvSpPr>
          <p:spPr bwMode="auto">
            <a:xfrm>
              <a:off x="2756" y="2167"/>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0" name="Oval 457"/>
            <p:cNvSpPr>
              <a:spLocks noChangeAspect="1" noChangeArrowheads="1"/>
            </p:cNvSpPr>
            <p:nvPr/>
          </p:nvSpPr>
          <p:spPr bwMode="auto">
            <a:xfrm>
              <a:off x="2906" y="1970"/>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1" name="Oval 458"/>
            <p:cNvSpPr>
              <a:spLocks noChangeAspect="1" noChangeArrowheads="1"/>
            </p:cNvSpPr>
            <p:nvPr/>
          </p:nvSpPr>
          <p:spPr bwMode="auto">
            <a:xfrm>
              <a:off x="2941" y="1759"/>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2" name="Oval 459"/>
            <p:cNvSpPr>
              <a:spLocks noChangeAspect="1" noChangeArrowheads="1"/>
            </p:cNvSpPr>
            <p:nvPr/>
          </p:nvSpPr>
          <p:spPr bwMode="auto">
            <a:xfrm>
              <a:off x="2836" y="200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3" name="Oval 460"/>
            <p:cNvSpPr>
              <a:spLocks noChangeAspect="1" noChangeArrowheads="1"/>
            </p:cNvSpPr>
            <p:nvPr/>
          </p:nvSpPr>
          <p:spPr bwMode="auto">
            <a:xfrm>
              <a:off x="2788" y="2142"/>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4" name="Oval 461"/>
            <p:cNvSpPr>
              <a:spLocks noChangeAspect="1" noChangeArrowheads="1"/>
            </p:cNvSpPr>
            <p:nvPr/>
          </p:nvSpPr>
          <p:spPr bwMode="auto">
            <a:xfrm>
              <a:off x="2912" y="2681"/>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5" name="Oval 462"/>
            <p:cNvSpPr>
              <a:spLocks noChangeAspect="1" noChangeArrowheads="1"/>
            </p:cNvSpPr>
            <p:nvPr/>
          </p:nvSpPr>
          <p:spPr bwMode="auto">
            <a:xfrm>
              <a:off x="2989" y="2745"/>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6" name="Oval 463"/>
            <p:cNvSpPr>
              <a:spLocks noChangeAspect="1" noChangeArrowheads="1"/>
            </p:cNvSpPr>
            <p:nvPr/>
          </p:nvSpPr>
          <p:spPr bwMode="auto">
            <a:xfrm>
              <a:off x="2928"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7" name="Oval 464"/>
            <p:cNvSpPr>
              <a:spLocks noChangeAspect="1" noChangeArrowheads="1"/>
            </p:cNvSpPr>
            <p:nvPr/>
          </p:nvSpPr>
          <p:spPr bwMode="auto">
            <a:xfrm>
              <a:off x="2768" y="251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8" name="Oval 465"/>
            <p:cNvSpPr>
              <a:spLocks noChangeAspect="1" noChangeArrowheads="1"/>
            </p:cNvSpPr>
            <p:nvPr/>
          </p:nvSpPr>
          <p:spPr bwMode="auto">
            <a:xfrm>
              <a:off x="2900" y="198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79" name="Oval 466"/>
            <p:cNvSpPr>
              <a:spLocks noChangeAspect="1" noChangeArrowheads="1"/>
            </p:cNvSpPr>
            <p:nvPr/>
          </p:nvSpPr>
          <p:spPr bwMode="auto">
            <a:xfrm>
              <a:off x="2808" y="2641"/>
              <a:ext cx="25"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0" name="Oval 467"/>
            <p:cNvSpPr>
              <a:spLocks noChangeAspect="1" noChangeArrowheads="1"/>
            </p:cNvSpPr>
            <p:nvPr/>
          </p:nvSpPr>
          <p:spPr bwMode="auto">
            <a:xfrm>
              <a:off x="2836" y="274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1" name="Oval 468"/>
            <p:cNvSpPr>
              <a:spLocks noChangeAspect="1" noChangeArrowheads="1"/>
            </p:cNvSpPr>
            <p:nvPr/>
          </p:nvSpPr>
          <p:spPr bwMode="auto">
            <a:xfrm>
              <a:off x="2721" y="22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2" name="Oval 469"/>
            <p:cNvSpPr>
              <a:spLocks noChangeAspect="1" noChangeArrowheads="1"/>
            </p:cNvSpPr>
            <p:nvPr/>
          </p:nvSpPr>
          <p:spPr bwMode="auto">
            <a:xfrm>
              <a:off x="2672" y="166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3" name="Oval 470"/>
            <p:cNvSpPr>
              <a:spLocks noChangeAspect="1" noChangeArrowheads="1"/>
            </p:cNvSpPr>
            <p:nvPr/>
          </p:nvSpPr>
          <p:spPr bwMode="auto">
            <a:xfrm>
              <a:off x="2697" y="2076"/>
              <a:ext cx="25"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4" name="Oval 471"/>
            <p:cNvSpPr>
              <a:spLocks noChangeAspect="1" noChangeArrowheads="1"/>
            </p:cNvSpPr>
            <p:nvPr/>
          </p:nvSpPr>
          <p:spPr bwMode="auto">
            <a:xfrm>
              <a:off x="2802" y="225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5" name="Oval 472"/>
            <p:cNvSpPr>
              <a:spLocks noChangeAspect="1" noChangeArrowheads="1"/>
            </p:cNvSpPr>
            <p:nvPr/>
          </p:nvSpPr>
          <p:spPr bwMode="auto">
            <a:xfrm>
              <a:off x="3010"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6" name="Oval 473"/>
            <p:cNvSpPr>
              <a:spLocks noChangeAspect="1" noChangeArrowheads="1"/>
            </p:cNvSpPr>
            <p:nvPr/>
          </p:nvSpPr>
          <p:spPr bwMode="auto">
            <a:xfrm>
              <a:off x="2941" y="1746"/>
              <a:ext cx="23"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7" name="Oval 474"/>
            <p:cNvSpPr>
              <a:spLocks noChangeAspect="1" noChangeArrowheads="1"/>
            </p:cNvSpPr>
            <p:nvPr/>
          </p:nvSpPr>
          <p:spPr bwMode="auto">
            <a:xfrm>
              <a:off x="2870" y="2224"/>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8" name="Oval 475"/>
            <p:cNvSpPr>
              <a:spLocks noChangeAspect="1" noChangeArrowheads="1"/>
            </p:cNvSpPr>
            <p:nvPr/>
          </p:nvSpPr>
          <p:spPr bwMode="auto">
            <a:xfrm>
              <a:off x="2782" y="259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89" name="Oval 476"/>
            <p:cNvSpPr>
              <a:spLocks noChangeAspect="1" noChangeArrowheads="1"/>
            </p:cNvSpPr>
            <p:nvPr/>
          </p:nvSpPr>
          <p:spPr bwMode="auto">
            <a:xfrm>
              <a:off x="2756" y="2085"/>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0" name="Oval 477"/>
            <p:cNvSpPr>
              <a:spLocks noChangeAspect="1" noChangeArrowheads="1"/>
            </p:cNvSpPr>
            <p:nvPr/>
          </p:nvSpPr>
          <p:spPr bwMode="auto">
            <a:xfrm>
              <a:off x="3005" y="249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1" name="Oval 478"/>
            <p:cNvSpPr>
              <a:spLocks noChangeAspect="1" noChangeArrowheads="1"/>
            </p:cNvSpPr>
            <p:nvPr/>
          </p:nvSpPr>
          <p:spPr bwMode="auto">
            <a:xfrm>
              <a:off x="2697" y="1681"/>
              <a:ext cx="25"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2" name="Oval 479"/>
            <p:cNvSpPr>
              <a:spLocks noChangeAspect="1" noChangeArrowheads="1"/>
            </p:cNvSpPr>
            <p:nvPr/>
          </p:nvSpPr>
          <p:spPr bwMode="auto">
            <a:xfrm>
              <a:off x="2865" y="241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3" name="Oval 480"/>
            <p:cNvSpPr>
              <a:spLocks noChangeAspect="1" noChangeArrowheads="1"/>
            </p:cNvSpPr>
            <p:nvPr/>
          </p:nvSpPr>
          <p:spPr bwMode="auto">
            <a:xfrm>
              <a:off x="2900" y="25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4" name="Oval 481"/>
            <p:cNvSpPr>
              <a:spLocks noChangeAspect="1" noChangeArrowheads="1"/>
            </p:cNvSpPr>
            <p:nvPr/>
          </p:nvSpPr>
          <p:spPr bwMode="auto">
            <a:xfrm>
              <a:off x="2906" y="2576"/>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5" name="Oval 482"/>
            <p:cNvSpPr>
              <a:spLocks noChangeAspect="1" noChangeArrowheads="1"/>
            </p:cNvSpPr>
            <p:nvPr/>
          </p:nvSpPr>
          <p:spPr bwMode="auto">
            <a:xfrm>
              <a:off x="2693" y="1959"/>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6" name="Oval 483"/>
            <p:cNvSpPr>
              <a:spLocks noChangeAspect="1" noChangeArrowheads="1"/>
            </p:cNvSpPr>
            <p:nvPr/>
          </p:nvSpPr>
          <p:spPr bwMode="auto">
            <a:xfrm>
              <a:off x="2880" y="197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7" name="Oval 484"/>
            <p:cNvSpPr>
              <a:spLocks noChangeAspect="1" noChangeArrowheads="1"/>
            </p:cNvSpPr>
            <p:nvPr/>
          </p:nvSpPr>
          <p:spPr bwMode="auto">
            <a:xfrm>
              <a:off x="2860" y="1803"/>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8" name="Oval 485"/>
            <p:cNvSpPr>
              <a:spLocks noChangeAspect="1" noChangeArrowheads="1"/>
            </p:cNvSpPr>
            <p:nvPr/>
          </p:nvSpPr>
          <p:spPr bwMode="auto">
            <a:xfrm>
              <a:off x="2870" y="2124"/>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5999" name="Oval 486"/>
            <p:cNvSpPr>
              <a:spLocks noChangeAspect="1" noChangeArrowheads="1"/>
            </p:cNvSpPr>
            <p:nvPr/>
          </p:nvSpPr>
          <p:spPr bwMode="auto">
            <a:xfrm>
              <a:off x="2740" y="209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0" name="Oval 487"/>
            <p:cNvSpPr>
              <a:spLocks noChangeAspect="1" noChangeArrowheads="1"/>
            </p:cNvSpPr>
            <p:nvPr/>
          </p:nvSpPr>
          <p:spPr bwMode="auto">
            <a:xfrm>
              <a:off x="2976" y="2496"/>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1" name="Oval 488"/>
            <p:cNvSpPr>
              <a:spLocks noChangeAspect="1" noChangeArrowheads="1"/>
            </p:cNvSpPr>
            <p:nvPr/>
          </p:nvSpPr>
          <p:spPr bwMode="auto">
            <a:xfrm>
              <a:off x="2788" y="243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2" name="Oval 489"/>
            <p:cNvSpPr>
              <a:spLocks noChangeAspect="1" noChangeArrowheads="1"/>
            </p:cNvSpPr>
            <p:nvPr/>
          </p:nvSpPr>
          <p:spPr bwMode="auto">
            <a:xfrm>
              <a:off x="2712" y="1803"/>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3" name="Oval 490"/>
            <p:cNvSpPr>
              <a:spLocks noChangeAspect="1" noChangeArrowheads="1"/>
            </p:cNvSpPr>
            <p:nvPr/>
          </p:nvSpPr>
          <p:spPr bwMode="auto">
            <a:xfrm>
              <a:off x="2822" y="2224"/>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4" name="Oval 491"/>
            <p:cNvSpPr>
              <a:spLocks noChangeAspect="1" noChangeArrowheads="1"/>
            </p:cNvSpPr>
            <p:nvPr/>
          </p:nvSpPr>
          <p:spPr bwMode="auto">
            <a:xfrm>
              <a:off x="2880" y="2295"/>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5" name="Oval 492"/>
            <p:cNvSpPr>
              <a:spLocks noChangeAspect="1" noChangeArrowheads="1"/>
            </p:cNvSpPr>
            <p:nvPr/>
          </p:nvSpPr>
          <p:spPr bwMode="auto">
            <a:xfrm>
              <a:off x="2860" y="2576"/>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6" name="Oval 493"/>
            <p:cNvSpPr>
              <a:spLocks noChangeAspect="1" noChangeArrowheads="1"/>
            </p:cNvSpPr>
            <p:nvPr/>
          </p:nvSpPr>
          <p:spPr bwMode="auto">
            <a:xfrm>
              <a:off x="2817" y="2586"/>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7" name="Oval 494"/>
            <p:cNvSpPr>
              <a:spLocks noChangeAspect="1" noChangeArrowheads="1"/>
            </p:cNvSpPr>
            <p:nvPr/>
          </p:nvSpPr>
          <p:spPr bwMode="auto">
            <a:xfrm>
              <a:off x="2865" y="259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8" name="Oval 495"/>
            <p:cNvSpPr>
              <a:spLocks noChangeAspect="1" noChangeArrowheads="1"/>
            </p:cNvSpPr>
            <p:nvPr/>
          </p:nvSpPr>
          <p:spPr bwMode="auto">
            <a:xfrm>
              <a:off x="2796" y="1857"/>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09" name="Oval 496"/>
            <p:cNvSpPr>
              <a:spLocks noChangeAspect="1" noChangeArrowheads="1"/>
            </p:cNvSpPr>
            <p:nvPr/>
          </p:nvSpPr>
          <p:spPr bwMode="auto">
            <a:xfrm>
              <a:off x="2782" y="262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0" name="Oval 497"/>
            <p:cNvSpPr>
              <a:spLocks noChangeAspect="1" noChangeArrowheads="1"/>
            </p:cNvSpPr>
            <p:nvPr/>
          </p:nvSpPr>
          <p:spPr bwMode="auto">
            <a:xfrm>
              <a:off x="2774" y="187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1" name="Oval 498"/>
            <p:cNvSpPr>
              <a:spLocks noChangeAspect="1" noChangeArrowheads="1"/>
            </p:cNvSpPr>
            <p:nvPr/>
          </p:nvSpPr>
          <p:spPr bwMode="auto">
            <a:xfrm>
              <a:off x="2948" y="243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2" name="Oval 499"/>
            <p:cNvSpPr>
              <a:spLocks noChangeAspect="1" noChangeArrowheads="1"/>
            </p:cNvSpPr>
            <p:nvPr/>
          </p:nvSpPr>
          <p:spPr bwMode="auto">
            <a:xfrm>
              <a:off x="2802" y="2040"/>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3" name="Oval 500"/>
            <p:cNvSpPr>
              <a:spLocks noChangeAspect="1" noChangeArrowheads="1"/>
            </p:cNvSpPr>
            <p:nvPr/>
          </p:nvSpPr>
          <p:spPr bwMode="auto">
            <a:xfrm>
              <a:off x="2808" y="2046"/>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4" name="Oval 501"/>
            <p:cNvSpPr>
              <a:spLocks noChangeAspect="1" noChangeArrowheads="1"/>
            </p:cNvSpPr>
            <p:nvPr/>
          </p:nvSpPr>
          <p:spPr bwMode="auto">
            <a:xfrm>
              <a:off x="3005" y="253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5" name="Oval 502"/>
            <p:cNvSpPr>
              <a:spLocks noChangeAspect="1" noChangeArrowheads="1"/>
            </p:cNvSpPr>
            <p:nvPr/>
          </p:nvSpPr>
          <p:spPr bwMode="auto">
            <a:xfrm>
              <a:off x="2865" y="199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6" name="Oval 503"/>
            <p:cNvSpPr>
              <a:spLocks noChangeAspect="1" noChangeArrowheads="1"/>
            </p:cNvSpPr>
            <p:nvPr/>
          </p:nvSpPr>
          <p:spPr bwMode="auto">
            <a:xfrm>
              <a:off x="2693" y="197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7" name="Oval 504"/>
            <p:cNvSpPr>
              <a:spLocks noChangeAspect="1" noChangeArrowheads="1"/>
            </p:cNvSpPr>
            <p:nvPr/>
          </p:nvSpPr>
          <p:spPr bwMode="auto">
            <a:xfrm>
              <a:off x="2712" y="1935"/>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8" name="Oval 505"/>
            <p:cNvSpPr>
              <a:spLocks noChangeAspect="1" noChangeArrowheads="1"/>
            </p:cNvSpPr>
            <p:nvPr/>
          </p:nvSpPr>
          <p:spPr bwMode="auto">
            <a:xfrm>
              <a:off x="2678" y="241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19" name="Oval 506"/>
            <p:cNvSpPr>
              <a:spLocks noChangeAspect="1" noChangeArrowheads="1"/>
            </p:cNvSpPr>
            <p:nvPr/>
          </p:nvSpPr>
          <p:spPr bwMode="auto">
            <a:xfrm>
              <a:off x="2746" y="19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0" name="Oval 507"/>
            <p:cNvSpPr>
              <a:spLocks noChangeAspect="1" noChangeArrowheads="1"/>
            </p:cNvSpPr>
            <p:nvPr/>
          </p:nvSpPr>
          <p:spPr bwMode="auto">
            <a:xfrm>
              <a:off x="2906" y="2746"/>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1" name="Oval 508"/>
            <p:cNvSpPr>
              <a:spLocks noChangeAspect="1" noChangeArrowheads="1"/>
            </p:cNvSpPr>
            <p:nvPr/>
          </p:nvSpPr>
          <p:spPr bwMode="auto">
            <a:xfrm>
              <a:off x="2774" y="249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2" name="Oval 509"/>
            <p:cNvSpPr>
              <a:spLocks noChangeAspect="1" noChangeArrowheads="1"/>
            </p:cNvSpPr>
            <p:nvPr/>
          </p:nvSpPr>
          <p:spPr bwMode="auto">
            <a:xfrm>
              <a:off x="2900" y="2359"/>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3" name="Oval 510"/>
            <p:cNvSpPr>
              <a:spLocks noChangeAspect="1" noChangeArrowheads="1"/>
            </p:cNvSpPr>
            <p:nvPr/>
          </p:nvSpPr>
          <p:spPr bwMode="auto">
            <a:xfrm>
              <a:off x="2969" y="25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4" name="Oval 511"/>
            <p:cNvSpPr>
              <a:spLocks noChangeAspect="1" noChangeArrowheads="1"/>
            </p:cNvSpPr>
            <p:nvPr/>
          </p:nvSpPr>
          <p:spPr bwMode="auto">
            <a:xfrm>
              <a:off x="2762" y="1864"/>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5" name="Oval 512"/>
            <p:cNvSpPr>
              <a:spLocks noChangeAspect="1" noChangeArrowheads="1"/>
            </p:cNvSpPr>
            <p:nvPr/>
          </p:nvSpPr>
          <p:spPr bwMode="auto">
            <a:xfrm>
              <a:off x="2969" y="2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6" name="Oval 513"/>
            <p:cNvSpPr>
              <a:spLocks noChangeAspect="1" noChangeArrowheads="1"/>
            </p:cNvSpPr>
            <p:nvPr/>
          </p:nvSpPr>
          <p:spPr bwMode="auto">
            <a:xfrm>
              <a:off x="2912" y="176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7" name="Oval 514"/>
            <p:cNvSpPr>
              <a:spLocks noChangeAspect="1" noChangeArrowheads="1"/>
            </p:cNvSpPr>
            <p:nvPr/>
          </p:nvSpPr>
          <p:spPr bwMode="auto">
            <a:xfrm>
              <a:off x="2996" y="2531"/>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8" name="Oval 515"/>
            <p:cNvSpPr>
              <a:spLocks noChangeAspect="1" noChangeArrowheads="1"/>
            </p:cNvSpPr>
            <p:nvPr/>
          </p:nvSpPr>
          <p:spPr bwMode="auto">
            <a:xfrm>
              <a:off x="2721" y="210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29" name="Oval 516"/>
            <p:cNvSpPr>
              <a:spLocks noChangeAspect="1" noChangeArrowheads="1"/>
            </p:cNvSpPr>
            <p:nvPr/>
          </p:nvSpPr>
          <p:spPr bwMode="auto">
            <a:xfrm>
              <a:off x="2796" y="1991"/>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0" name="Oval 517"/>
            <p:cNvSpPr>
              <a:spLocks noChangeAspect="1" noChangeArrowheads="1"/>
            </p:cNvSpPr>
            <p:nvPr/>
          </p:nvSpPr>
          <p:spPr bwMode="auto">
            <a:xfrm>
              <a:off x="2672" y="1766"/>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1" name="Oval 518"/>
            <p:cNvSpPr>
              <a:spLocks noChangeAspect="1" noChangeArrowheads="1"/>
            </p:cNvSpPr>
            <p:nvPr/>
          </p:nvSpPr>
          <p:spPr bwMode="auto">
            <a:xfrm>
              <a:off x="2844" y="256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2" name="Oval 519"/>
            <p:cNvSpPr>
              <a:spLocks noChangeAspect="1" noChangeArrowheads="1"/>
            </p:cNvSpPr>
            <p:nvPr/>
          </p:nvSpPr>
          <p:spPr bwMode="auto">
            <a:xfrm>
              <a:off x="2724" y="248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3" name="Oval 520"/>
            <p:cNvSpPr>
              <a:spLocks noChangeAspect="1" noChangeArrowheads="1"/>
            </p:cNvSpPr>
            <p:nvPr/>
          </p:nvSpPr>
          <p:spPr bwMode="auto">
            <a:xfrm>
              <a:off x="2969" y="195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4" name="Oval 521"/>
            <p:cNvSpPr>
              <a:spLocks noChangeAspect="1" noChangeArrowheads="1"/>
            </p:cNvSpPr>
            <p:nvPr/>
          </p:nvSpPr>
          <p:spPr bwMode="auto">
            <a:xfrm>
              <a:off x="2844" y="2396"/>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5" name="Oval 522"/>
            <p:cNvSpPr>
              <a:spLocks noChangeAspect="1" noChangeArrowheads="1"/>
            </p:cNvSpPr>
            <p:nvPr/>
          </p:nvSpPr>
          <p:spPr bwMode="auto">
            <a:xfrm>
              <a:off x="2686" y="2009"/>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6" name="Oval 523"/>
            <p:cNvSpPr>
              <a:spLocks noChangeAspect="1" noChangeArrowheads="1"/>
            </p:cNvSpPr>
            <p:nvPr/>
          </p:nvSpPr>
          <p:spPr bwMode="auto">
            <a:xfrm>
              <a:off x="2721" y="2384"/>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7" name="Oval 524"/>
            <p:cNvSpPr>
              <a:spLocks noChangeAspect="1" noChangeArrowheads="1"/>
            </p:cNvSpPr>
            <p:nvPr/>
          </p:nvSpPr>
          <p:spPr bwMode="auto">
            <a:xfrm>
              <a:off x="2762" y="1986"/>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8" name="Oval 525"/>
            <p:cNvSpPr>
              <a:spLocks noChangeAspect="1" noChangeArrowheads="1"/>
            </p:cNvSpPr>
            <p:nvPr/>
          </p:nvSpPr>
          <p:spPr bwMode="auto">
            <a:xfrm>
              <a:off x="2865" y="2466"/>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39" name="Oval 526"/>
            <p:cNvSpPr>
              <a:spLocks noChangeAspect="1" noChangeArrowheads="1"/>
            </p:cNvSpPr>
            <p:nvPr/>
          </p:nvSpPr>
          <p:spPr bwMode="auto">
            <a:xfrm>
              <a:off x="2921" y="2275"/>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0" name="Oval 527"/>
            <p:cNvSpPr>
              <a:spLocks noChangeAspect="1" noChangeArrowheads="1"/>
            </p:cNvSpPr>
            <p:nvPr/>
          </p:nvSpPr>
          <p:spPr bwMode="auto">
            <a:xfrm>
              <a:off x="2885" y="1963"/>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1" name="Oval 528"/>
            <p:cNvSpPr>
              <a:spLocks noChangeAspect="1" noChangeArrowheads="1"/>
            </p:cNvSpPr>
            <p:nvPr/>
          </p:nvSpPr>
          <p:spPr bwMode="auto">
            <a:xfrm>
              <a:off x="2672" y="2192"/>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2" name="Oval 529"/>
            <p:cNvSpPr>
              <a:spLocks noChangeAspect="1" noChangeArrowheads="1"/>
            </p:cNvSpPr>
            <p:nvPr/>
          </p:nvSpPr>
          <p:spPr bwMode="auto">
            <a:xfrm>
              <a:off x="2832" y="2029"/>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3" name="Oval 530"/>
            <p:cNvSpPr>
              <a:spLocks noChangeAspect="1" noChangeArrowheads="1"/>
            </p:cNvSpPr>
            <p:nvPr/>
          </p:nvSpPr>
          <p:spPr bwMode="auto">
            <a:xfrm>
              <a:off x="2921" y="2432"/>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4" name="Oval 531"/>
            <p:cNvSpPr>
              <a:spLocks noChangeAspect="1" noChangeArrowheads="1"/>
            </p:cNvSpPr>
            <p:nvPr/>
          </p:nvSpPr>
          <p:spPr bwMode="auto">
            <a:xfrm>
              <a:off x="3005" y="2724"/>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5" name="Oval 532"/>
            <p:cNvSpPr>
              <a:spLocks noChangeAspect="1" noChangeArrowheads="1"/>
            </p:cNvSpPr>
            <p:nvPr/>
          </p:nvSpPr>
          <p:spPr bwMode="auto">
            <a:xfrm>
              <a:off x="2860" y="189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6" name="Oval 533"/>
            <p:cNvSpPr>
              <a:spLocks noChangeAspect="1" noChangeArrowheads="1"/>
            </p:cNvSpPr>
            <p:nvPr/>
          </p:nvSpPr>
          <p:spPr bwMode="auto">
            <a:xfrm>
              <a:off x="2865" y="2124"/>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7" name="Oval 534"/>
            <p:cNvSpPr>
              <a:spLocks noChangeAspect="1" noChangeArrowheads="1"/>
            </p:cNvSpPr>
            <p:nvPr/>
          </p:nvSpPr>
          <p:spPr bwMode="auto">
            <a:xfrm>
              <a:off x="2697" y="2684"/>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8" name="Oval 535"/>
            <p:cNvSpPr>
              <a:spLocks noChangeAspect="1" noChangeArrowheads="1"/>
            </p:cNvSpPr>
            <p:nvPr/>
          </p:nvSpPr>
          <p:spPr bwMode="auto">
            <a:xfrm>
              <a:off x="2928" y="2014"/>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49" name="Oval 536"/>
            <p:cNvSpPr>
              <a:spLocks noChangeAspect="1" noChangeArrowheads="1"/>
            </p:cNvSpPr>
            <p:nvPr/>
          </p:nvSpPr>
          <p:spPr bwMode="auto">
            <a:xfrm>
              <a:off x="2740" y="1991"/>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0" name="Oval 537"/>
            <p:cNvSpPr>
              <a:spLocks noChangeAspect="1" noChangeArrowheads="1"/>
            </p:cNvSpPr>
            <p:nvPr/>
          </p:nvSpPr>
          <p:spPr bwMode="auto">
            <a:xfrm>
              <a:off x="2697" y="2364"/>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1" name="Oval 538"/>
            <p:cNvSpPr>
              <a:spLocks noChangeAspect="1" noChangeArrowheads="1"/>
            </p:cNvSpPr>
            <p:nvPr/>
          </p:nvSpPr>
          <p:spPr bwMode="auto">
            <a:xfrm>
              <a:off x="2822" y="211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2" name="Oval 539"/>
            <p:cNvSpPr>
              <a:spLocks noChangeAspect="1" noChangeArrowheads="1"/>
            </p:cNvSpPr>
            <p:nvPr/>
          </p:nvSpPr>
          <p:spPr bwMode="auto">
            <a:xfrm>
              <a:off x="2686" y="2240"/>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3" name="Oval 540"/>
            <p:cNvSpPr>
              <a:spLocks noChangeAspect="1" noChangeArrowheads="1"/>
            </p:cNvSpPr>
            <p:nvPr/>
          </p:nvSpPr>
          <p:spPr bwMode="auto">
            <a:xfrm>
              <a:off x="2836" y="2271"/>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4" name="Oval 541"/>
            <p:cNvSpPr>
              <a:spLocks noChangeAspect="1" noChangeArrowheads="1"/>
            </p:cNvSpPr>
            <p:nvPr/>
          </p:nvSpPr>
          <p:spPr bwMode="auto">
            <a:xfrm>
              <a:off x="2740" y="2384"/>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5" name="Oval 542"/>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6" name="Oval 543"/>
            <p:cNvSpPr>
              <a:spLocks noChangeAspect="1" noChangeArrowheads="1"/>
            </p:cNvSpPr>
            <p:nvPr/>
          </p:nvSpPr>
          <p:spPr bwMode="auto">
            <a:xfrm>
              <a:off x="2893" y="208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7" name="Oval 544"/>
            <p:cNvSpPr>
              <a:spLocks noChangeAspect="1" noChangeArrowheads="1"/>
            </p:cNvSpPr>
            <p:nvPr/>
          </p:nvSpPr>
          <p:spPr bwMode="auto">
            <a:xfrm>
              <a:off x="2893" y="17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8" name="Oval 545"/>
            <p:cNvSpPr>
              <a:spLocks noChangeAspect="1" noChangeArrowheads="1"/>
            </p:cNvSpPr>
            <p:nvPr/>
          </p:nvSpPr>
          <p:spPr bwMode="auto">
            <a:xfrm>
              <a:off x="2860" y="264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59" name="Oval 546"/>
            <p:cNvSpPr>
              <a:spLocks noChangeAspect="1" noChangeArrowheads="1"/>
            </p:cNvSpPr>
            <p:nvPr/>
          </p:nvSpPr>
          <p:spPr bwMode="auto">
            <a:xfrm>
              <a:off x="2906" y="2230"/>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0" name="Oval 547"/>
            <p:cNvSpPr>
              <a:spLocks noChangeAspect="1" noChangeArrowheads="1"/>
            </p:cNvSpPr>
            <p:nvPr/>
          </p:nvSpPr>
          <p:spPr bwMode="auto">
            <a:xfrm>
              <a:off x="2756" y="2741"/>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1" name="Oval 548"/>
            <p:cNvSpPr>
              <a:spLocks noChangeAspect="1" noChangeArrowheads="1"/>
            </p:cNvSpPr>
            <p:nvPr/>
          </p:nvSpPr>
          <p:spPr bwMode="auto">
            <a:xfrm>
              <a:off x="2880" y="189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2" name="Oval 549"/>
            <p:cNvSpPr>
              <a:spLocks noChangeAspect="1" noChangeArrowheads="1"/>
            </p:cNvSpPr>
            <p:nvPr/>
          </p:nvSpPr>
          <p:spPr bwMode="auto">
            <a:xfrm>
              <a:off x="2774" y="262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3" name="Oval 550"/>
            <p:cNvSpPr>
              <a:spLocks noChangeAspect="1" noChangeArrowheads="1"/>
            </p:cNvSpPr>
            <p:nvPr/>
          </p:nvSpPr>
          <p:spPr bwMode="auto">
            <a:xfrm>
              <a:off x="2885" y="1843"/>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4" name="Oval 551"/>
            <p:cNvSpPr>
              <a:spLocks noChangeAspect="1" noChangeArrowheads="1"/>
            </p:cNvSpPr>
            <p:nvPr/>
          </p:nvSpPr>
          <p:spPr bwMode="auto">
            <a:xfrm>
              <a:off x="2756" y="2201"/>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5" name="Oval 552"/>
            <p:cNvSpPr>
              <a:spLocks noChangeAspect="1" noChangeArrowheads="1"/>
            </p:cNvSpPr>
            <p:nvPr/>
          </p:nvSpPr>
          <p:spPr bwMode="auto">
            <a:xfrm>
              <a:off x="2921" y="174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6" name="Oval 553"/>
            <p:cNvSpPr>
              <a:spLocks noChangeAspect="1" noChangeArrowheads="1"/>
            </p:cNvSpPr>
            <p:nvPr/>
          </p:nvSpPr>
          <p:spPr bwMode="auto">
            <a:xfrm>
              <a:off x="2802" y="2708"/>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7" name="Oval 554"/>
            <p:cNvSpPr>
              <a:spLocks noChangeAspect="1" noChangeArrowheads="1"/>
            </p:cNvSpPr>
            <p:nvPr/>
          </p:nvSpPr>
          <p:spPr bwMode="auto">
            <a:xfrm>
              <a:off x="2756" y="2757"/>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8" name="Oval 555"/>
            <p:cNvSpPr>
              <a:spLocks noChangeAspect="1" noChangeArrowheads="1"/>
            </p:cNvSpPr>
            <p:nvPr/>
          </p:nvSpPr>
          <p:spPr bwMode="auto">
            <a:xfrm>
              <a:off x="3010" y="178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69" name="Oval 556"/>
            <p:cNvSpPr>
              <a:spLocks noChangeAspect="1" noChangeArrowheads="1"/>
            </p:cNvSpPr>
            <p:nvPr/>
          </p:nvSpPr>
          <p:spPr bwMode="auto">
            <a:xfrm>
              <a:off x="2740"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0" name="Oval 557"/>
            <p:cNvSpPr>
              <a:spLocks noChangeAspect="1" noChangeArrowheads="1"/>
            </p:cNvSpPr>
            <p:nvPr/>
          </p:nvSpPr>
          <p:spPr bwMode="auto">
            <a:xfrm>
              <a:off x="2934" y="2118"/>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1" name="Oval 558"/>
            <p:cNvSpPr>
              <a:spLocks noChangeAspect="1" noChangeArrowheads="1"/>
            </p:cNvSpPr>
            <p:nvPr/>
          </p:nvSpPr>
          <p:spPr bwMode="auto">
            <a:xfrm>
              <a:off x="2912" y="173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2" name="Oval 559"/>
            <p:cNvSpPr>
              <a:spLocks noChangeAspect="1" noChangeArrowheads="1"/>
            </p:cNvSpPr>
            <p:nvPr/>
          </p:nvSpPr>
          <p:spPr bwMode="auto">
            <a:xfrm>
              <a:off x="2693" y="2265"/>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3" name="Oval 560"/>
            <p:cNvSpPr>
              <a:spLocks noChangeAspect="1" noChangeArrowheads="1"/>
            </p:cNvSpPr>
            <p:nvPr/>
          </p:nvSpPr>
          <p:spPr bwMode="auto">
            <a:xfrm>
              <a:off x="2802" y="1792"/>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4" name="Oval 561"/>
            <p:cNvSpPr>
              <a:spLocks noChangeAspect="1" noChangeArrowheads="1"/>
            </p:cNvSpPr>
            <p:nvPr/>
          </p:nvSpPr>
          <p:spPr bwMode="auto">
            <a:xfrm>
              <a:off x="2956" y="1797"/>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5" name="Oval 562"/>
            <p:cNvSpPr>
              <a:spLocks noChangeAspect="1" noChangeArrowheads="1"/>
            </p:cNvSpPr>
            <p:nvPr/>
          </p:nvSpPr>
          <p:spPr bwMode="auto">
            <a:xfrm>
              <a:off x="2721" y="218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6" name="Oval 563"/>
            <p:cNvSpPr>
              <a:spLocks noChangeAspect="1" noChangeArrowheads="1"/>
            </p:cNvSpPr>
            <p:nvPr/>
          </p:nvSpPr>
          <p:spPr bwMode="auto">
            <a:xfrm>
              <a:off x="2860" y="1915"/>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7" name="Oval 564"/>
            <p:cNvSpPr>
              <a:spLocks noChangeAspect="1" noChangeArrowheads="1"/>
            </p:cNvSpPr>
            <p:nvPr/>
          </p:nvSpPr>
          <p:spPr bwMode="auto">
            <a:xfrm>
              <a:off x="2928" y="2384"/>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8" name="Oval 565"/>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79" name="Oval 566"/>
            <p:cNvSpPr>
              <a:spLocks noChangeAspect="1" noChangeArrowheads="1"/>
            </p:cNvSpPr>
            <p:nvPr/>
          </p:nvSpPr>
          <p:spPr bwMode="auto">
            <a:xfrm>
              <a:off x="2960" y="279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0" name="Oval 567"/>
            <p:cNvSpPr>
              <a:spLocks noChangeAspect="1" noChangeArrowheads="1"/>
            </p:cNvSpPr>
            <p:nvPr/>
          </p:nvSpPr>
          <p:spPr bwMode="auto">
            <a:xfrm>
              <a:off x="2774" y="2938"/>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1" name="Oval 568"/>
            <p:cNvSpPr>
              <a:spLocks noChangeAspect="1" noChangeArrowheads="1"/>
            </p:cNvSpPr>
            <p:nvPr/>
          </p:nvSpPr>
          <p:spPr bwMode="auto">
            <a:xfrm>
              <a:off x="2870" y="3033"/>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2" name="Oval 569"/>
            <p:cNvSpPr>
              <a:spLocks noChangeAspect="1" noChangeArrowheads="1"/>
            </p:cNvSpPr>
            <p:nvPr/>
          </p:nvSpPr>
          <p:spPr bwMode="auto">
            <a:xfrm>
              <a:off x="2941" y="306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3" name="Oval 570"/>
            <p:cNvSpPr>
              <a:spLocks noChangeAspect="1" noChangeArrowheads="1"/>
            </p:cNvSpPr>
            <p:nvPr/>
          </p:nvSpPr>
          <p:spPr bwMode="auto">
            <a:xfrm>
              <a:off x="2844" y="2846"/>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4" name="Oval 571"/>
            <p:cNvSpPr>
              <a:spLocks noChangeAspect="1" noChangeArrowheads="1"/>
            </p:cNvSpPr>
            <p:nvPr/>
          </p:nvSpPr>
          <p:spPr bwMode="auto">
            <a:xfrm>
              <a:off x="2921" y="3182"/>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5" name="Oval 572"/>
            <p:cNvSpPr>
              <a:spLocks noChangeAspect="1" noChangeArrowheads="1"/>
            </p:cNvSpPr>
            <p:nvPr/>
          </p:nvSpPr>
          <p:spPr bwMode="auto">
            <a:xfrm>
              <a:off x="2768" y="3038"/>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6" name="Oval 573"/>
            <p:cNvSpPr>
              <a:spLocks noChangeAspect="1" noChangeArrowheads="1"/>
            </p:cNvSpPr>
            <p:nvPr/>
          </p:nvSpPr>
          <p:spPr bwMode="auto">
            <a:xfrm>
              <a:off x="2956"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7" name="Oval 574"/>
            <p:cNvSpPr>
              <a:spLocks noChangeAspect="1" noChangeArrowheads="1"/>
            </p:cNvSpPr>
            <p:nvPr/>
          </p:nvSpPr>
          <p:spPr bwMode="auto">
            <a:xfrm>
              <a:off x="2733" y="3071"/>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8" name="Oval 575"/>
            <p:cNvSpPr>
              <a:spLocks noChangeAspect="1" noChangeArrowheads="1"/>
            </p:cNvSpPr>
            <p:nvPr/>
          </p:nvSpPr>
          <p:spPr bwMode="auto">
            <a:xfrm>
              <a:off x="2788" y="27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89" name="Oval 576"/>
            <p:cNvSpPr>
              <a:spLocks noChangeAspect="1" noChangeArrowheads="1"/>
            </p:cNvSpPr>
            <p:nvPr/>
          </p:nvSpPr>
          <p:spPr bwMode="auto">
            <a:xfrm>
              <a:off x="2850" y="2827"/>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0" name="Oval 577"/>
            <p:cNvSpPr>
              <a:spLocks noChangeAspect="1" noChangeArrowheads="1"/>
            </p:cNvSpPr>
            <p:nvPr/>
          </p:nvSpPr>
          <p:spPr bwMode="auto">
            <a:xfrm>
              <a:off x="2850" y="306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1" name="Oval 578"/>
            <p:cNvSpPr>
              <a:spLocks noChangeAspect="1" noChangeArrowheads="1"/>
            </p:cNvSpPr>
            <p:nvPr/>
          </p:nvSpPr>
          <p:spPr bwMode="auto">
            <a:xfrm>
              <a:off x="2836"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2" name="Oval 579"/>
            <p:cNvSpPr>
              <a:spLocks noChangeAspect="1" noChangeArrowheads="1"/>
            </p:cNvSpPr>
            <p:nvPr/>
          </p:nvSpPr>
          <p:spPr bwMode="auto">
            <a:xfrm>
              <a:off x="2978" y="2818"/>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3" name="Oval 580"/>
            <p:cNvSpPr>
              <a:spLocks noChangeAspect="1" noChangeArrowheads="1"/>
            </p:cNvSpPr>
            <p:nvPr/>
          </p:nvSpPr>
          <p:spPr bwMode="auto">
            <a:xfrm>
              <a:off x="2688" y="2976"/>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4" name="Oval 581"/>
            <p:cNvSpPr>
              <a:spLocks noChangeAspect="1" noChangeArrowheads="1"/>
            </p:cNvSpPr>
            <p:nvPr/>
          </p:nvSpPr>
          <p:spPr bwMode="auto">
            <a:xfrm>
              <a:off x="2756" y="2878"/>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5" name="Oval 582"/>
            <p:cNvSpPr>
              <a:spLocks noChangeAspect="1" noChangeArrowheads="1"/>
            </p:cNvSpPr>
            <p:nvPr/>
          </p:nvSpPr>
          <p:spPr bwMode="auto">
            <a:xfrm>
              <a:off x="2906" y="2827"/>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6" name="Oval 583"/>
            <p:cNvSpPr>
              <a:spLocks noChangeAspect="1" noChangeArrowheads="1"/>
            </p:cNvSpPr>
            <p:nvPr/>
          </p:nvSpPr>
          <p:spPr bwMode="auto">
            <a:xfrm>
              <a:off x="2724" y="29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7" name="Oval 584"/>
            <p:cNvSpPr>
              <a:spLocks noChangeAspect="1" noChangeArrowheads="1"/>
            </p:cNvSpPr>
            <p:nvPr/>
          </p:nvSpPr>
          <p:spPr bwMode="auto">
            <a:xfrm>
              <a:off x="2782" y="284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8" name="Oval 585"/>
            <p:cNvSpPr>
              <a:spLocks noChangeAspect="1" noChangeArrowheads="1"/>
            </p:cNvSpPr>
            <p:nvPr/>
          </p:nvSpPr>
          <p:spPr bwMode="auto">
            <a:xfrm>
              <a:off x="2740" y="2846"/>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099" name="Oval 586"/>
            <p:cNvSpPr>
              <a:spLocks noChangeAspect="1" noChangeArrowheads="1"/>
            </p:cNvSpPr>
            <p:nvPr/>
          </p:nvSpPr>
          <p:spPr bwMode="auto">
            <a:xfrm>
              <a:off x="2746" y="30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0" name="Oval 587"/>
            <p:cNvSpPr>
              <a:spLocks noChangeAspect="1" noChangeArrowheads="1"/>
            </p:cNvSpPr>
            <p:nvPr/>
          </p:nvSpPr>
          <p:spPr bwMode="auto">
            <a:xfrm>
              <a:off x="2768" y="309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1" name="Oval 588"/>
            <p:cNvSpPr>
              <a:spLocks noChangeAspect="1" noChangeArrowheads="1"/>
            </p:cNvSpPr>
            <p:nvPr/>
          </p:nvSpPr>
          <p:spPr bwMode="auto">
            <a:xfrm>
              <a:off x="2822" y="29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2" name="Oval 589"/>
            <p:cNvSpPr>
              <a:spLocks noChangeAspect="1" noChangeArrowheads="1"/>
            </p:cNvSpPr>
            <p:nvPr/>
          </p:nvSpPr>
          <p:spPr bwMode="auto">
            <a:xfrm>
              <a:off x="2880" y="3077"/>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3" name="Oval 590"/>
            <p:cNvSpPr>
              <a:spLocks noChangeAspect="1" noChangeArrowheads="1"/>
            </p:cNvSpPr>
            <p:nvPr/>
          </p:nvSpPr>
          <p:spPr bwMode="auto">
            <a:xfrm>
              <a:off x="2822" y="27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4" name="Oval 591"/>
            <p:cNvSpPr>
              <a:spLocks noChangeAspect="1" noChangeArrowheads="1"/>
            </p:cNvSpPr>
            <p:nvPr/>
          </p:nvSpPr>
          <p:spPr bwMode="auto">
            <a:xfrm>
              <a:off x="2880" y="2927"/>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5" name="Oval 592"/>
            <p:cNvSpPr>
              <a:spLocks noChangeAspect="1" noChangeArrowheads="1"/>
            </p:cNvSpPr>
            <p:nvPr/>
          </p:nvSpPr>
          <p:spPr bwMode="auto">
            <a:xfrm>
              <a:off x="2832" y="3126"/>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6" name="Oval 593"/>
            <p:cNvSpPr>
              <a:spLocks noChangeAspect="1" noChangeArrowheads="1"/>
            </p:cNvSpPr>
            <p:nvPr/>
          </p:nvSpPr>
          <p:spPr bwMode="auto">
            <a:xfrm>
              <a:off x="2912" y="3117"/>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7" name="Oval 594"/>
            <p:cNvSpPr>
              <a:spLocks noChangeAspect="1" noChangeArrowheads="1"/>
            </p:cNvSpPr>
            <p:nvPr/>
          </p:nvSpPr>
          <p:spPr bwMode="auto">
            <a:xfrm>
              <a:off x="2928"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8" name="Oval 595"/>
            <p:cNvSpPr>
              <a:spLocks noChangeAspect="1" noChangeArrowheads="1"/>
            </p:cNvSpPr>
            <p:nvPr/>
          </p:nvSpPr>
          <p:spPr bwMode="auto">
            <a:xfrm>
              <a:off x="2768" y="2948"/>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09" name="Oval 596"/>
            <p:cNvSpPr>
              <a:spLocks noChangeAspect="1" noChangeArrowheads="1"/>
            </p:cNvSpPr>
            <p:nvPr/>
          </p:nvSpPr>
          <p:spPr bwMode="auto">
            <a:xfrm>
              <a:off x="2836" y="318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0" name="Oval 597"/>
            <p:cNvSpPr>
              <a:spLocks noChangeAspect="1" noChangeArrowheads="1"/>
            </p:cNvSpPr>
            <p:nvPr/>
          </p:nvSpPr>
          <p:spPr bwMode="auto">
            <a:xfrm>
              <a:off x="2782" y="3027"/>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1" name="Oval 598"/>
            <p:cNvSpPr>
              <a:spLocks noChangeAspect="1" noChangeArrowheads="1"/>
            </p:cNvSpPr>
            <p:nvPr/>
          </p:nvSpPr>
          <p:spPr bwMode="auto">
            <a:xfrm>
              <a:off x="3005" y="2927"/>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2" name="Oval 599"/>
            <p:cNvSpPr>
              <a:spLocks noChangeAspect="1" noChangeArrowheads="1"/>
            </p:cNvSpPr>
            <p:nvPr/>
          </p:nvSpPr>
          <p:spPr bwMode="auto">
            <a:xfrm>
              <a:off x="2865" y="285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3" name="Oval 600"/>
            <p:cNvSpPr>
              <a:spLocks noChangeAspect="1" noChangeArrowheads="1"/>
            </p:cNvSpPr>
            <p:nvPr/>
          </p:nvSpPr>
          <p:spPr bwMode="auto">
            <a:xfrm>
              <a:off x="2900" y="29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4" name="Oval 601"/>
            <p:cNvSpPr>
              <a:spLocks noChangeAspect="1" noChangeArrowheads="1"/>
            </p:cNvSpPr>
            <p:nvPr/>
          </p:nvSpPr>
          <p:spPr bwMode="auto">
            <a:xfrm>
              <a:off x="2906" y="3012"/>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5" name="Oval 602"/>
            <p:cNvSpPr>
              <a:spLocks noChangeAspect="1" noChangeArrowheads="1"/>
            </p:cNvSpPr>
            <p:nvPr/>
          </p:nvSpPr>
          <p:spPr bwMode="auto">
            <a:xfrm>
              <a:off x="2996" y="2934"/>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6" name="Oval 603"/>
            <p:cNvSpPr>
              <a:spLocks noChangeAspect="1" noChangeArrowheads="1"/>
            </p:cNvSpPr>
            <p:nvPr/>
          </p:nvSpPr>
          <p:spPr bwMode="auto">
            <a:xfrm>
              <a:off x="2788" y="28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7" name="Oval 604"/>
            <p:cNvSpPr>
              <a:spLocks noChangeAspect="1" noChangeArrowheads="1"/>
            </p:cNvSpPr>
            <p:nvPr/>
          </p:nvSpPr>
          <p:spPr bwMode="auto">
            <a:xfrm>
              <a:off x="2860" y="301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8" name="Oval 605"/>
            <p:cNvSpPr>
              <a:spLocks noChangeAspect="1" noChangeArrowheads="1"/>
            </p:cNvSpPr>
            <p:nvPr/>
          </p:nvSpPr>
          <p:spPr bwMode="auto">
            <a:xfrm>
              <a:off x="2817" y="3022"/>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19" name="Oval 606"/>
            <p:cNvSpPr>
              <a:spLocks noChangeAspect="1" noChangeArrowheads="1"/>
            </p:cNvSpPr>
            <p:nvPr/>
          </p:nvSpPr>
          <p:spPr bwMode="auto">
            <a:xfrm>
              <a:off x="2865" y="3033"/>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0" name="Oval 607"/>
            <p:cNvSpPr>
              <a:spLocks noChangeAspect="1" noChangeArrowheads="1"/>
            </p:cNvSpPr>
            <p:nvPr/>
          </p:nvSpPr>
          <p:spPr bwMode="auto">
            <a:xfrm>
              <a:off x="2782" y="3057"/>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1" name="Oval 608"/>
            <p:cNvSpPr>
              <a:spLocks noChangeAspect="1" noChangeArrowheads="1"/>
            </p:cNvSpPr>
            <p:nvPr/>
          </p:nvSpPr>
          <p:spPr bwMode="auto">
            <a:xfrm>
              <a:off x="2948" y="28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2" name="Oval 609"/>
            <p:cNvSpPr>
              <a:spLocks noChangeAspect="1" noChangeArrowheads="1"/>
            </p:cNvSpPr>
            <p:nvPr/>
          </p:nvSpPr>
          <p:spPr bwMode="auto">
            <a:xfrm>
              <a:off x="3005" y="297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3" name="Oval 610"/>
            <p:cNvSpPr>
              <a:spLocks noChangeAspect="1" noChangeArrowheads="1"/>
            </p:cNvSpPr>
            <p:nvPr/>
          </p:nvSpPr>
          <p:spPr bwMode="auto">
            <a:xfrm>
              <a:off x="2678" y="285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4" name="Oval 611"/>
            <p:cNvSpPr>
              <a:spLocks noChangeAspect="1" noChangeArrowheads="1"/>
            </p:cNvSpPr>
            <p:nvPr/>
          </p:nvSpPr>
          <p:spPr bwMode="auto">
            <a:xfrm>
              <a:off x="2906" y="3182"/>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5" name="Oval 612"/>
            <p:cNvSpPr>
              <a:spLocks noChangeAspect="1" noChangeArrowheads="1"/>
            </p:cNvSpPr>
            <p:nvPr/>
          </p:nvSpPr>
          <p:spPr bwMode="auto">
            <a:xfrm>
              <a:off x="2774" y="2934"/>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6" name="Oval 613"/>
            <p:cNvSpPr>
              <a:spLocks noChangeAspect="1" noChangeArrowheads="1"/>
            </p:cNvSpPr>
            <p:nvPr/>
          </p:nvSpPr>
          <p:spPr bwMode="auto">
            <a:xfrm>
              <a:off x="2900" y="2795"/>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7" name="Oval 614"/>
            <p:cNvSpPr>
              <a:spLocks noChangeAspect="1" noChangeArrowheads="1"/>
            </p:cNvSpPr>
            <p:nvPr/>
          </p:nvSpPr>
          <p:spPr bwMode="auto">
            <a:xfrm>
              <a:off x="2969" y="302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8" name="Oval 615"/>
            <p:cNvSpPr>
              <a:spLocks noChangeAspect="1" noChangeArrowheads="1"/>
            </p:cNvSpPr>
            <p:nvPr/>
          </p:nvSpPr>
          <p:spPr bwMode="auto">
            <a:xfrm>
              <a:off x="2969" y="315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29" name="Oval 616"/>
            <p:cNvSpPr>
              <a:spLocks noChangeAspect="1" noChangeArrowheads="1"/>
            </p:cNvSpPr>
            <p:nvPr/>
          </p:nvSpPr>
          <p:spPr bwMode="auto">
            <a:xfrm>
              <a:off x="2996" y="2967"/>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0" name="Oval 617"/>
            <p:cNvSpPr>
              <a:spLocks noChangeAspect="1" noChangeArrowheads="1"/>
            </p:cNvSpPr>
            <p:nvPr/>
          </p:nvSpPr>
          <p:spPr bwMode="auto">
            <a:xfrm>
              <a:off x="2844" y="2996"/>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1" name="Oval 618"/>
            <p:cNvSpPr>
              <a:spLocks noChangeAspect="1" noChangeArrowheads="1"/>
            </p:cNvSpPr>
            <p:nvPr/>
          </p:nvSpPr>
          <p:spPr bwMode="auto">
            <a:xfrm>
              <a:off x="2724" y="2917"/>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2" name="Oval 619"/>
            <p:cNvSpPr>
              <a:spLocks noChangeAspect="1" noChangeArrowheads="1"/>
            </p:cNvSpPr>
            <p:nvPr/>
          </p:nvSpPr>
          <p:spPr bwMode="auto">
            <a:xfrm>
              <a:off x="2844" y="283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3" name="Oval 620"/>
            <p:cNvSpPr>
              <a:spLocks noChangeAspect="1" noChangeArrowheads="1"/>
            </p:cNvSpPr>
            <p:nvPr/>
          </p:nvSpPr>
          <p:spPr bwMode="auto">
            <a:xfrm>
              <a:off x="2721" y="2820"/>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4" name="Oval 621"/>
            <p:cNvSpPr>
              <a:spLocks noChangeAspect="1" noChangeArrowheads="1"/>
            </p:cNvSpPr>
            <p:nvPr/>
          </p:nvSpPr>
          <p:spPr bwMode="auto">
            <a:xfrm>
              <a:off x="2865" y="2902"/>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5" name="Oval 622"/>
            <p:cNvSpPr>
              <a:spLocks noChangeAspect="1" noChangeArrowheads="1"/>
            </p:cNvSpPr>
            <p:nvPr/>
          </p:nvSpPr>
          <p:spPr bwMode="auto">
            <a:xfrm>
              <a:off x="2921" y="2868"/>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6" name="Oval 623"/>
            <p:cNvSpPr>
              <a:spLocks noChangeAspect="1" noChangeArrowheads="1"/>
            </p:cNvSpPr>
            <p:nvPr/>
          </p:nvSpPr>
          <p:spPr bwMode="auto">
            <a:xfrm>
              <a:off x="2697" y="3120"/>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7" name="Oval 624"/>
            <p:cNvSpPr>
              <a:spLocks noChangeAspect="1" noChangeArrowheads="1"/>
            </p:cNvSpPr>
            <p:nvPr/>
          </p:nvSpPr>
          <p:spPr bwMode="auto">
            <a:xfrm>
              <a:off x="2697" y="2800"/>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8" name="Oval 625"/>
            <p:cNvSpPr>
              <a:spLocks noChangeAspect="1" noChangeArrowheads="1"/>
            </p:cNvSpPr>
            <p:nvPr/>
          </p:nvSpPr>
          <p:spPr bwMode="auto">
            <a:xfrm>
              <a:off x="2740" y="2820"/>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39" name="Oval 626"/>
            <p:cNvSpPr>
              <a:spLocks noChangeAspect="1" noChangeArrowheads="1"/>
            </p:cNvSpPr>
            <p:nvPr/>
          </p:nvSpPr>
          <p:spPr bwMode="auto">
            <a:xfrm>
              <a:off x="2860" y="3077"/>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0" name="Oval 627"/>
            <p:cNvSpPr>
              <a:spLocks noChangeAspect="1" noChangeArrowheads="1"/>
            </p:cNvSpPr>
            <p:nvPr/>
          </p:nvSpPr>
          <p:spPr bwMode="auto">
            <a:xfrm>
              <a:off x="2756" y="3177"/>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1" name="Oval 628"/>
            <p:cNvSpPr>
              <a:spLocks noChangeAspect="1" noChangeArrowheads="1"/>
            </p:cNvSpPr>
            <p:nvPr/>
          </p:nvSpPr>
          <p:spPr bwMode="auto">
            <a:xfrm>
              <a:off x="2774" y="306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2" name="Oval 629"/>
            <p:cNvSpPr>
              <a:spLocks noChangeAspect="1" noChangeArrowheads="1"/>
            </p:cNvSpPr>
            <p:nvPr/>
          </p:nvSpPr>
          <p:spPr bwMode="auto">
            <a:xfrm>
              <a:off x="2802" y="3144"/>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3" name="Oval 630"/>
            <p:cNvSpPr>
              <a:spLocks noChangeAspect="1" noChangeArrowheads="1"/>
            </p:cNvSpPr>
            <p:nvPr/>
          </p:nvSpPr>
          <p:spPr bwMode="auto">
            <a:xfrm>
              <a:off x="2756" y="3193"/>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4" name="Oval 631"/>
            <p:cNvSpPr>
              <a:spLocks noChangeAspect="1" noChangeArrowheads="1"/>
            </p:cNvSpPr>
            <p:nvPr/>
          </p:nvSpPr>
          <p:spPr bwMode="auto">
            <a:xfrm>
              <a:off x="2928" y="2820"/>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5" name="Oval 632"/>
            <p:cNvSpPr>
              <a:spLocks noChangeAspect="1" noChangeArrowheads="1"/>
            </p:cNvSpPr>
            <p:nvPr/>
          </p:nvSpPr>
          <p:spPr bwMode="auto">
            <a:xfrm>
              <a:off x="2736" y="2304"/>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6" name="Oval 633"/>
            <p:cNvSpPr>
              <a:spLocks noChangeAspect="1" noChangeArrowheads="1"/>
            </p:cNvSpPr>
            <p:nvPr/>
          </p:nvSpPr>
          <p:spPr bwMode="auto">
            <a:xfrm>
              <a:off x="2790" y="32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7" name="Oval 634"/>
            <p:cNvSpPr>
              <a:spLocks noChangeAspect="1" noChangeArrowheads="1"/>
            </p:cNvSpPr>
            <p:nvPr/>
          </p:nvSpPr>
          <p:spPr bwMode="auto">
            <a:xfrm>
              <a:off x="2937" y="31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8" name="Oval 635"/>
            <p:cNvSpPr>
              <a:spLocks noChangeAspect="1" noChangeArrowheads="1"/>
            </p:cNvSpPr>
            <p:nvPr/>
          </p:nvSpPr>
          <p:spPr bwMode="auto">
            <a:xfrm>
              <a:off x="2770" y="3392"/>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49" name="Oval 636"/>
            <p:cNvSpPr>
              <a:spLocks noChangeAspect="1" noChangeArrowheads="1"/>
            </p:cNvSpPr>
            <p:nvPr/>
          </p:nvSpPr>
          <p:spPr bwMode="auto">
            <a:xfrm>
              <a:off x="2973" y="3298"/>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0" name="Oval 637"/>
            <p:cNvSpPr>
              <a:spLocks noChangeAspect="1" noChangeArrowheads="1"/>
            </p:cNvSpPr>
            <p:nvPr/>
          </p:nvSpPr>
          <p:spPr bwMode="auto">
            <a:xfrm>
              <a:off x="2800" y="3382"/>
              <a:ext cx="21"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1" name="Oval 638"/>
            <p:cNvSpPr>
              <a:spLocks noChangeAspect="1" noChangeArrowheads="1"/>
            </p:cNvSpPr>
            <p:nvPr/>
          </p:nvSpPr>
          <p:spPr bwMode="auto">
            <a:xfrm>
              <a:off x="2756" y="3138"/>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2" name="Oval 639"/>
            <p:cNvSpPr>
              <a:spLocks noChangeAspect="1" noChangeArrowheads="1"/>
            </p:cNvSpPr>
            <p:nvPr/>
          </p:nvSpPr>
          <p:spPr bwMode="auto">
            <a:xfrm>
              <a:off x="2896" y="3127"/>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3" name="Oval 640"/>
            <p:cNvSpPr>
              <a:spLocks noChangeAspect="1" noChangeArrowheads="1"/>
            </p:cNvSpPr>
            <p:nvPr/>
          </p:nvSpPr>
          <p:spPr bwMode="auto">
            <a:xfrm>
              <a:off x="2868" y="323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4" name="Oval 641"/>
            <p:cNvSpPr>
              <a:spLocks noChangeAspect="1" noChangeArrowheads="1"/>
            </p:cNvSpPr>
            <p:nvPr/>
          </p:nvSpPr>
          <p:spPr bwMode="auto">
            <a:xfrm>
              <a:off x="2924" y="33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5" name="Oval 642"/>
            <p:cNvSpPr>
              <a:spLocks noChangeAspect="1" noChangeArrowheads="1"/>
            </p:cNvSpPr>
            <p:nvPr/>
          </p:nvSpPr>
          <p:spPr bwMode="auto">
            <a:xfrm>
              <a:off x="2964" y="3369"/>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6" name="Oval 643"/>
            <p:cNvSpPr>
              <a:spLocks noChangeAspect="1" noChangeArrowheads="1"/>
            </p:cNvSpPr>
            <p:nvPr/>
          </p:nvSpPr>
          <p:spPr bwMode="auto">
            <a:xfrm>
              <a:off x="2874" y="3154"/>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7" name="Oval 644"/>
            <p:cNvSpPr>
              <a:spLocks noChangeAspect="1" noChangeArrowheads="1"/>
            </p:cNvSpPr>
            <p:nvPr/>
          </p:nvSpPr>
          <p:spPr bwMode="auto">
            <a:xfrm>
              <a:off x="2736" y="3403"/>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8" name="Oval 645"/>
            <p:cNvSpPr>
              <a:spLocks noChangeAspect="1" noChangeArrowheads="1"/>
            </p:cNvSpPr>
            <p:nvPr/>
          </p:nvSpPr>
          <p:spPr bwMode="auto">
            <a:xfrm>
              <a:off x="2724" y="3277"/>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59" name="Oval 646"/>
            <p:cNvSpPr>
              <a:spLocks noChangeAspect="1" noChangeArrowheads="1"/>
            </p:cNvSpPr>
            <p:nvPr/>
          </p:nvSpPr>
          <p:spPr bwMode="auto">
            <a:xfrm>
              <a:off x="2673" y="333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0" name="Oval 647"/>
            <p:cNvSpPr>
              <a:spLocks noChangeAspect="1" noChangeArrowheads="1"/>
            </p:cNvSpPr>
            <p:nvPr/>
          </p:nvSpPr>
          <p:spPr bwMode="auto">
            <a:xfrm>
              <a:off x="2973" y="3382"/>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1" name="Oval 648"/>
            <p:cNvSpPr>
              <a:spLocks noChangeAspect="1" noChangeArrowheads="1"/>
            </p:cNvSpPr>
            <p:nvPr/>
          </p:nvSpPr>
          <p:spPr bwMode="auto">
            <a:xfrm>
              <a:off x="2804" y="332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2" name="Oval 649"/>
            <p:cNvSpPr>
              <a:spLocks noChangeAspect="1" noChangeArrowheads="1"/>
            </p:cNvSpPr>
            <p:nvPr/>
          </p:nvSpPr>
          <p:spPr bwMode="auto">
            <a:xfrm>
              <a:off x="2880" y="334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3" name="Oval 650"/>
            <p:cNvSpPr>
              <a:spLocks noChangeAspect="1" noChangeArrowheads="1"/>
            </p:cNvSpPr>
            <p:nvPr/>
          </p:nvSpPr>
          <p:spPr bwMode="auto">
            <a:xfrm>
              <a:off x="2937" y="316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4" name="Oval 651"/>
            <p:cNvSpPr>
              <a:spLocks noChangeAspect="1" noChangeArrowheads="1"/>
            </p:cNvSpPr>
            <p:nvPr/>
          </p:nvSpPr>
          <p:spPr bwMode="auto">
            <a:xfrm>
              <a:off x="2764" y="32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5" name="Oval 652"/>
            <p:cNvSpPr>
              <a:spLocks noChangeAspect="1" noChangeArrowheads="1"/>
            </p:cNvSpPr>
            <p:nvPr/>
          </p:nvSpPr>
          <p:spPr bwMode="auto">
            <a:xfrm>
              <a:off x="2812" y="32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6" name="Oval 653"/>
            <p:cNvSpPr>
              <a:spLocks noChangeAspect="1" noChangeArrowheads="1"/>
            </p:cNvSpPr>
            <p:nvPr/>
          </p:nvSpPr>
          <p:spPr bwMode="auto">
            <a:xfrm>
              <a:off x="2861" y="332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7" name="Oval 654"/>
            <p:cNvSpPr>
              <a:spLocks noChangeAspect="1" noChangeArrowheads="1"/>
            </p:cNvSpPr>
            <p:nvPr/>
          </p:nvSpPr>
          <p:spPr bwMode="auto">
            <a:xfrm>
              <a:off x="2978" y="3231"/>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8" name="Oval 655"/>
            <p:cNvSpPr>
              <a:spLocks noChangeAspect="1" noChangeArrowheads="1"/>
            </p:cNvSpPr>
            <p:nvPr/>
          </p:nvSpPr>
          <p:spPr bwMode="auto">
            <a:xfrm>
              <a:off x="2736" y="3259"/>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69" name="Oval 656"/>
            <p:cNvSpPr>
              <a:spLocks noChangeAspect="1" noChangeArrowheads="1"/>
            </p:cNvSpPr>
            <p:nvPr/>
          </p:nvSpPr>
          <p:spPr bwMode="auto">
            <a:xfrm>
              <a:off x="2833" y="323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0" name="Oval 657"/>
            <p:cNvSpPr>
              <a:spLocks noChangeAspect="1" noChangeArrowheads="1"/>
            </p:cNvSpPr>
            <p:nvPr/>
          </p:nvSpPr>
          <p:spPr bwMode="auto">
            <a:xfrm>
              <a:off x="2714" y="3335"/>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1" name="Oval 658"/>
            <p:cNvSpPr>
              <a:spLocks noChangeAspect="1" noChangeArrowheads="1"/>
            </p:cNvSpPr>
            <p:nvPr/>
          </p:nvSpPr>
          <p:spPr bwMode="auto">
            <a:xfrm>
              <a:off x="2874" y="3138"/>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2" name="Oval 659"/>
            <p:cNvSpPr>
              <a:spLocks noChangeAspect="1" noChangeArrowheads="1"/>
            </p:cNvSpPr>
            <p:nvPr/>
          </p:nvSpPr>
          <p:spPr bwMode="auto">
            <a:xfrm>
              <a:off x="2688" y="264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3" name="Oval 660"/>
            <p:cNvSpPr>
              <a:spLocks noChangeAspect="1" noChangeArrowheads="1"/>
            </p:cNvSpPr>
            <p:nvPr/>
          </p:nvSpPr>
          <p:spPr bwMode="auto">
            <a:xfrm>
              <a:off x="2756" y="33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4" name="Oval 661"/>
            <p:cNvSpPr>
              <a:spLocks noChangeAspect="1" noChangeArrowheads="1"/>
            </p:cNvSpPr>
            <p:nvPr/>
          </p:nvSpPr>
          <p:spPr bwMode="auto">
            <a:xfrm>
              <a:off x="2868" y="315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5" name="Oval 662"/>
            <p:cNvSpPr>
              <a:spLocks noChangeAspect="1" noChangeArrowheads="1"/>
            </p:cNvSpPr>
            <p:nvPr/>
          </p:nvSpPr>
          <p:spPr bwMode="auto">
            <a:xfrm>
              <a:off x="2689" y="3403"/>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6" name="Oval 663"/>
            <p:cNvSpPr>
              <a:spLocks noChangeAspect="1" noChangeArrowheads="1"/>
            </p:cNvSpPr>
            <p:nvPr/>
          </p:nvSpPr>
          <p:spPr bwMode="auto">
            <a:xfrm>
              <a:off x="2978" y="32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7" name="Oval 664"/>
            <p:cNvSpPr>
              <a:spLocks noChangeAspect="1" noChangeArrowheads="1"/>
            </p:cNvSpPr>
            <p:nvPr/>
          </p:nvSpPr>
          <p:spPr bwMode="auto">
            <a:xfrm>
              <a:off x="2665" y="3244"/>
              <a:ext cx="25"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8" name="Oval 665"/>
            <p:cNvSpPr>
              <a:spLocks noChangeAspect="1" noChangeArrowheads="1"/>
            </p:cNvSpPr>
            <p:nvPr/>
          </p:nvSpPr>
          <p:spPr bwMode="auto">
            <a:xfrm>
              <a:off x="2838" y="3392"/>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79" name="Oval 666"/>
            <p:cNvSpPr>
              <a:spLocks noChangeAspect="1" noChangeArrowheads="1"/>
            </p:cNvSpPr>
            <p:nvPr/>
          </p:nvSpPr>
          <p:spPr bwMode="auto">
            <a:xfrm>
              <a:off x="2724" y="3253"/>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0" name="Oval 667"/>
            <p:cNvSpPr>
              <a:spLocks noChangeAspect="1" noChangeArrowheads="1"/>
            </p:cNvSpPr>
            <p:nvPr/>
          </p:nvSpPr>
          <p:spPr bwMode="auto">
            <a:xfrm>
              <a:off x="2661" y="3127"/>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1" name="Oval 668"/>
            <p:cNvSpPr>
              <a:spLocks noChangeAspect="1" noChangeArrowheads="1"/>
            </p:cNvSpPr>
            <p:nvPr/>
          </p:nvSpPr>
          <p:spPr bwMode="auto">
            <a:xfrm>
              <a:off x="2848" y="3138"/>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2" name="Oval 669"/>
            <p:cNvSpPr>
              <a:spLocks noChangeAspect="1" noChangeArrowheads="1"/>
            </p:cNvSpPr>
            <p:nvPr/>
          </p:nvSpPr>
          <p:spPr bwMode="auto">
            <a:xfrm>
              <a:off x="2838" y="3292"/>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3" name="Oval 670"/>
            <p:cNvSpPr>
              <a:spLocks noChangeAspect="1" noChangeArrowheads="1"/>
            </p:cNvSpPr>
            <p:nvPr/>
          </p:nvSpPr>
          <p:spPr bwMode="auto">
            <a:xfrm>
              <a:off x="2708" y="326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4" name="Oval 671"/>
            <p:cNvSpPr>
              <a:spLocks noChangeAspect="1" noChangeArrowheads="1"/>
            </p:cNvSpPr>
            <p:nvPr/>
          </p:nvSpPr>
          <p:spPr bwMode="auto">
            <a:xfrm>
              <a:off x="2790" y="33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5" name="Oval 672"/>
            <p:cNvSpPr>
              <a:spLocks noChangeAspect="1" noChangeArrowheads="1"/>
            </p:cNvSpPr>
            <p:nvPr/>
          </p:nvSpPr>
          <p:spPr bwMode="auto">
            <a:xfrm>
              <a:off x="2770" y="3208"/>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6" name="Oval 673"/>
            <p:cNvSpPr>
              <a:spLocks noChangeAspect="1" noChangeArrowheads="1"/>
            </p:cNvSpPr>
            <p:nvPr/>
          </p:nvSpPr>
          <p:spPr bwMode="auto">
            <a:xfrm>
              <a:off x="2688" y="3072"/>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7" name="Oval 674"/>
            <p:cNvSpPr>
              <a:spLocks noChangeAspect="1" noChangeArrowheads="1"/>
            </p:cNvSpPr>
            <p:nvPr/>
          </p:nvSpPr>
          <p:spPr bwMode="auto">
            <a:xfrm>
              <a:off x="2833" y="315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8" name="Oval 675"/>
            <p:cNvSpPr>
              <a:spLocks noChangeAspect="1" noChangeArrowheads="1"/>
            </p:cNvSpPr>
            <p:nvPr/>
          </p:nvSpPr>
          <p:spPr bwMode="auto">
            <a:xfrm>
              <a:off x="2661" y="314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89" name="Oval 676"/>
            <p:cNvSpPr>
              <a:spLocks noChangeAspect="1" noChangeArrowheads="1"/>
            </p:cNvSpPr>
            <p:nvPr/>
          </p:nvSpPr>
          <p:spPr bwMode="auto">
            <a:xfrm>
              <a:off x="2714" y="3138"/>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0" name="Oval 677"/>
            <p:cNvSpPr>
              <a:spLocks noChangeAspect="1" noChangeArrowheads="1"/>
            </p:cNvSpPr>
            <p:nvPr/>
          </p:nvSpPr>
          <p:spPr bwMode="auto">
            <a:xfrm>
              <a:off x="2689" y="327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1" name="Oval 678"/>
            <p:cNvSpPr>
              <a:spLocks noChangeAspect="1" noChangeArrowheads="1"/>
            </p:cNvSpPr>
            <p:nvPr/>
          </p:nvSpPr>
          <p:spPr bwMode="auto">
            <a:xfrm>
              <a:off x="2764" y="315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2" name="Oval 679"/>
            <p:cNvSpPr>
              <a:spLocks noChangeAspect="1" noChangeArrowheads="1"/>
            </p:cNvSpPr>
            <p:nvPr/>
          </p:nvSpPr>
          <p:spPr bwMode="auto">
            <a:xfrm>
              <a:off x="2937" y="3120"/>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3" name="Oval 680"/>
            <p:cNvSpPr>
              <a:spLocks noChangeAspect="1" noChangeArrowheads="1"/>
            </p:cNvSpPr>
            <p:nvPr/>
          </p:nvSpPr>
          <p:spPr bwMode="auto">
            <a:xfrm>
              <a:off x="2654" y="3177"/>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4" name="Oval 681"/>
            <p:cNvSpPr>
              <a:spLocks noChangeAspect="1" noChangeArrowheads="1"/>
            </p:cNvSpPr>
            <p:nvPr/>
          </p:nvSpPr>
          <p:spPr bwMode="auto">
            <a:xfrm>
              <a:off x="2688" y="2496"/>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5" name="Oval 682"/>
            <p:cNvSpPr>
              <a:spLocks noChangeAspect="1" noChangeArrowheads="1"/>
            </p:cNvSpPr>
            <p:nvPr/>
          </p:nvSpPr>
          <p:spPr bwMode="auto">
            <a:xfrm>
              <a:off x="2853" y="313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6" name="Oval 683"/>
            <p:cNvSpPr>
              <a:spLocks noChangeAspect="1" noChangeArrowheads="1"/>
            </p:cNvSpPr>
            <p:nvPr/>
          </p:nvSpPr>
          <p:spPr bwMode="auto">
            <a:xfrm>
              <a:off x="2800" y="3197"/>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7" name="Oval 684"/>
            <p:cNvSpPr>
              <a:spLocks noChangeAspect="1" noChangeArrowheads="1"/>
            </p:cNvSpPr>
            <p:nvPr/>
          </p:nvSpPr>
          <p:spPr bwMode="auto">
            <a:xfrm>
              <a:off x="2833" y="3292"/>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8" name="Oval 685"/>
            <p:cNvSpPr>
              <a:spLocks noChangeAspect="1" noChangeArrowheads="1"/>
            </p:cNvSpPr>
            <p:nvPr/>
          </p:nvSpPr>
          <p:spPr bwMode="auto">
            <a:xfrm>
              <a:off x="2708" y="315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199" name="Oval 686"/>
            <p:cNvSpPr>
              <a:spLocks noChangeAspect="1" noChangeArrowheads="1"/>
            </p:cNvSpPr>
            <p:nvPr/>
          </p:nvSpPr>
          <p:spPr bwMode="auto">
            <a:xfrm>
              <a:off x="2790" y="32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00" name="Oval 687"/>
            <p:cNvSpPr>
              <a:spLocks noChangeAspect="1" noChangeArrowheads="1"/>
            </p:cNvSpPr>
            <p:nvPr/>
          </p:nvSpPr>
          <p:spPr bwMode="auto">
            <a:xfrm>
              <a:off x="2654" y="3408"/>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01" name="Oval 688"/>
            <p:cNvSpPr>
              <a:spLocks noChangeAspect="1" noChangeArrowheads="1"/>
            </p:cNvSpPr>
            <p:nvPr/>
          </p:nvSpPr>
          <p:spPr bwMode="auto">
            <a:xfrm>
              <a:off x="2861" y="32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02" name="Oval 689"/>
            <p:cNvSpPr>
              <a:spLocks noChangeAspect="1" noChangeArrowheads="1"/>
            </p:cNvSpPr>
            <p:nvPr/>
          </p:nvSpPr>
          <p:spPr bwMode="auto">
            <a:xfrm>
              <a:off x="2874" y="3398"/>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03" name="Oval 690"/>
            <p:cNvSpPr>
              <a:spLocks noChangeAspect="1" noChangeArrowheads="1"/>
            </p:cNvSpPr>
            <p:nvPr/>
          </p:nvSpPr>
          <p:spPr bwMode="auto">
            <a:xfrm>
              <a:off x="2724" y="3369"/>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04" name="Oval 691"/>
            <p:cNvSpPr>
              <a:spLocks noChangeAspect="1" noChangeArrowheads="1"/>
            </p:cNvSpPr>
            <p:nvPr/>
          </p:nvSpPr>
          <p:spPr bwMode="auto">
            <a:xfrm>
              <a:off x="2902" y="3286"/>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6205" name="Oval 692"/>
            <p:cNvSpPr>
              <a:spLocks noChangeAspect="1" noChangeArrowheads="1"/>
            </p:cNvSpPr>
            <p:nvPr/>
          </p:nvSpPr>
          <p:spPr bwMode="auto">
            <a:xfrm>
              <a:off x="2689" y="3349"/>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grpSp>
      <p:grpSp>
        <p:nvGrpSpPr>
          <p:cNvPr id="9" name="Group 693"/>
          <p:cNvGrpSpPr>
            <a:grpSpLocks/>
          </p:cNvGrpSpPr>
          <p:nvPr/>
        </p:nvGrpSpPr>
        <p:grpSpPr bwMode="auto">
          <a:xfrm>
            <a:off x="5867400" y="4724400"/>
            <a:ext cx="2133600" cy="1106488"/>
            <a:chOff x="3456" y="2958"/>
            <a:chExt cx="1344" cy="697"/>
          </a:xfrm>
        </p:grpSpPr>
        <p:sp>
          <p:nvSpPr>
            <p:cNvPr id="35875" name="Freeform 694"/>
            <p:cNvSpPr>
              <a:spLocks/>
            </p:cNvSpPr>
            <p:nvPr/>
          </p:nvSpPr>
          <p:spPr bwMode="auto">
            <a:xfrm>
              <a:off x="3456" y="2958"/>
              <a:ext cx="1339" cy="87"/>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76" name="Freeform 695"/>
            <p:cNvSpPr>
              <a:spLocks/>
            </p:cNvSpPr>
            <p:nvPr/>
          </p:nvSpPr>
          <p:spPr bwMode="auto">
            <a:xfrm>
              <a:off x="3456" y="3057"/>
              <a:ext cx="1339" cy="88"/>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77" name="Freeform 696"/>
            <p:cNvSpPr>
              <a:spLocks/>
            </p:cNvSpPr>
            <p:nvPr/>
          </p:nvSpPr>
          <p:spPr bwMode="auto">
            <a:xfrm>
              <a:off x="3456" y="3157"/>
              <a:ext cx="1339" cy="88"/>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78" name="Freeform 697"/>
            <p:cNvSpPr>
              <a:spLocks/>
            </p:cNvSpPr>
            <p:nvPr/>
          </p:nvSpPr>
          <p:spPr bwMode="auto">
            <a:xfrm>
              <a:off x="3456" y="3257"/>
              <a:ext cx="1339" cy="88"/>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79" name="Freeform 698"/>
            <p:cNvSpPr>
              <a:spLocks/>
            </p:cNvSpPr>
            <p:nvPr/>
          </p:nvSpPr>
          <p:spPr bwMode="auto">
            <a:xfrm>
              <a:off x="3461" y="3368"/>
              <a:ext cx="1339" cy="88"/>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80" name="Freeform 699"/>
            <p:cNvSpPr>
              <a:spLocks/>
            </p:cNvSpPr>
            <p:nvPr/>
          </p:nvSpPr>
          <p:spPr bwMode="auto">
            <a:xfrm>
              <a:off x="3461" y="3468"/>
              <a:ext cx="1339" cy="88"/>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81" name="Freeform 700"/>
            <p:cNvSpPr>
              <a:spLocks/>
            </p:cNvSpPr>
            <p:nvPr/>
          </p:nvSpPr>
          <p:spPr bwMode="auto">
            <a:xfrm>
              <a:off x="3456" y="3567"/>
              <a:ext cx="1339" cy="88"/>
            </a:xfrm>
            <a:custGeom>
              <a:avLst/>
              <a:gdLst>
                <a:gd name="T0" fmla="*/ 23481 w 1004"/>
                <a:gd name="T1" fmla="*/ 0 h 250"/>
                <a:gd name="T2" fmla="*/ 23070 w 1004"/>
                <a:gd name="T3" fmla="*/ 0 h 250"/>
                <a:gd name="T4" fmla="*/ 22687 w 1004"/>
                <a:gd name="T5" fmla="*/ 0 h 250"/>
                <a:gd name="T6" fmla="*/ 22290 w 1004"/>
                <a:gd name="T7" fmla="*/ 0 h 250"/>
                <a:gd name="T8" fmla="*/ 21927 w 1004"/>
                <a:gd name="T9" fmla="*/ 0 h 250"/>
                <a:gd name="T10" fmla="*/ 21505 w 1004"/>
                <a:gd name="T11" fmla="*/ 0 h 250"/>
                <a:gd name="T12" fmla="*/ 21116 w 1004"/>
                <a:gd name="T13" fmla="*/ 0 h 250"/>
                <a:gd name="T14" fmla="*/ 20761 w 1004"/>
                <a:gd name="T15" fmla="*/ 0 h 250"/>
                <a:gd name="T16" fmla="*/ 20332 w 1004"/>
                <a:gd name="T17" fmla="*/ 0 h 250"/>
                <a:gd name="T18" fmla="*/ 19920 w 1004"/>
                <a:gd name="T19" fmla="*/ 0 h 250"/>
                <a:gd name="T20" fmla="*/ 19564 w 1004"/>
                <a:gd name="T21" fmla="*/ 0 h 250"/>
                <a:gd name="T22" fmla="*/ 19141 w 1004"/>
                <a:gd name="T23" fmla="*/ 0 h 250"/>
                <a:gd name="T24" fmla="*/ 18718 w 1004"/>
                <a:gd name="T25" fmla="*/ 0 h 250"/>
                <a:gd name="T26" fmla="*/ 18363 w 1004"/>
                <a:gd name="T27" fmla="*/ 0 h 250"/>
                <a:gd name="T28" fmla="*/ 17931 w 1004"/>
                <a:gd name="T29" fmla="*/ 0 h 250"/>
                <a:gd name="T30" fmla="*/ 17595 w 1004"/>
                <a:gd name="T31" fmla="*/ 0 h 250"/>
                <a:gd name="T32" fmla="*/ 17190 w 1004"/>
                <a:gd name="T33" fmla="*/ 0 h 250"/>
                <a:gd name="T34" fmla="*/ 16794 w 1004"/>
                <a:gd name="T35" fmla="*/ 0 h 250"/>
                <a:gd name="T36" fmla="*/ 16413 w 1004"/>
                <a:gd name="T37" fmla="*/ 0 h 250"/>
                <a:gd name="T38" fmla="*/ 16008 w 1004"/>
                <a:gd name="T39" fmla="*/ 0 h 250"/>
                <a:gd name="T40" fmla="*/ 15596 w 1004"/>
                <a:gd name="T41" fmla="*/ 0 h 250"/>
                <a:gd name="T42" fmla="*/ 15209 w 1004"/>
                <a:gd name="T43" fmla="*/ 0 h 250"/>
                <a:gd name="T44" fmla="*/ 14818 w 1004"/>
                <a:gd name="T45" fmla="*/ 0 h 250"/>
                <a:gd name="T46" fmla="*/ 14413 w 1004"/>
                <a:gd name="T47" fmla="*/ 0 h 250"/>
                <a:gd name="T48" fmla="*/ 14034 w 1004"/>
                <a:gd name="T49" fmla="*/ 0 h 250"/>
                <a:gd name="T50" fmla="*/ 13645 w 1004"/>
                <a:gd name="T51" fmla="*/ 0 h 250"/>
                <a:gd name="T52" fmla="*/ 13286 w 1004"/>
                <a:gd name="T53" fmla="*/ 0 h 250"/>
                <a:gd name="T54" fmla="*/ 12847 w 1004"/>
                <a:gd name="T55" fmla="*/ 0 h 250"/>
                <a:gd name="T56" fmla="*/ 12442 w 1004"/>
                <a:gd name="T57" fmla="*/ 0 h 250"/>
                <a:gd name="T58" fmla="*/ 12091 w 1004"/>
                <a:gd name="T59" fmla="*/ 0 h 250"/>
                <a:gd name="T60" fmla="*/ 11672 w 1004"/>
                <a:gd name="T61" fmla="*/ 0 h 250"/>
                <a:gd name="T62" fmla="*/ 11252 w 1004"/>
                <a:gd name="T63" fmla="*/ 0 h 250"/>
                <a:gd name="T64" fmla="*/ 10889 w 1004"/>
                <a:gd name="T65" fmla="*/ 0 h 250"/>
                <a:gd name="T66" fmla="*/ 10487 w 1004"/>
                <a:gd name="T67" fmla="*/ 0 h 250"/>
                <a:gd name="T68" fmla="*/ 10117 w 1004"/>
                <a:gd name="T69" fmla="*/ 0 h 250"/>
                <a:gd name="T70" fmla="*/ 9712 w 1004"/>
                <a:gd name="T71" fmla="*/ 0 h 250"/>
                <a:gd name="T72" fmla="*/ 9320 w 1004"/>
                <a:gd name="T73" fmla="*/ 0 h 250"/>
                <a:gd name="T74" fmla="*/ 8914 w 1004"/>
                <a:gd name="T75" fmla="*/ 0 h 250"/>
                <a:gd name="T76" fmla="*/ 8525 w 1004"/>
                <a:gd name="T77" fmla="*/ 0 h 250"/>
                <a:gd name="T78" fmla="*/ 8118 w 1004"/>
                <a:gd name="T79" fmla="*/ 0 h 250"/>
                <a:gd name="T80" fmla="*/ 7741 w 1004"/>
                <a:gd name="T81" fmla="*/ 0 h 250"/>
                <a:gd name="T82" fmla="*/ 7323 w 1004"/>
                <a:gd name="T83" fmla="*/ 0 h 250"/>
                <a:gd name="T84" fmla="*/ 6930 w 1004"/>
                <a:gd name="T85" fmla="*/ 0 h 250"/>
                <a:gd name="T86" fmla="*/ 6562 w 1004"/>
                <a:gd name="T87" fmla="*/ 0 h 250"/>
                <a:gd name="T88" fmla="*/ 6136 w 1004"/>
                <a:gd name="T89" fmla="*/ 0 h 250"/>
                <a:gd name="T90" fmla="*/ 5780 w 1004"/>
                <a:gd name="T91" fmla="*/ 0 h 250"/>
                <a:gd name="T92" fmla="*/ 5359 w 1004"/>
                <a:gd name="T93" fmla="*/ 0 h 250"/>
                <a:gd name="T94" fmla="*/ 4961 w 1004"/>
                <a:gd name="T95" fmla="*/ 0 h 250"/>
                <a:gd name="T96" fmla="*/ 4601 w 1004"/>
                <a:gd name="T97" fmla="*/ 0 h 250"/>
                <a:gd name="T98" fmla="*/ 4174 w 1004"/>
                <a:gd name="T99" fmla="*/ 0 h 250"/>
                <a:gd name="T100" fmla="*/ 3776 w 1004"/>
                <a:gd name="T101" fmla="*/ 0 h 250"/>
                <a:gd name="T102" fmla="*/ 3416 w 1004"/>
                <a:gd name="T103" fmla="*/ 0 h 250"/>
                <a:gd name="T104" fmla="*/ 2999 w 1004"/>
                <a:gd name="T105" fmla="*/ 0 h 250"/>
                <a:gd name="T106" fmla="*/ 2569 w 1004"/>
                <a:gd name="T107" fmla="*/ 0 h 250"/>
                <a:gd name="T108" fmla="*/ 2227 w 1004"/>
                <a:gd name="T109" fmla="*/ 0 h 250"/>
                <a:gd name="T110" fmla="*/ 1827 w 1004"/>
                <a:gd name="T111" fmla="*/ 0 h 250"/>
                <a:gd name="T112" fmla="*/ 1402 w 1004"/>
                <a:gd name="T113" fmla="*/ 0 h 250"/>
                <a:gd name="T114" fmla="*/ 1051 w 1004"/>
                <a:gd name="T115" fmla="*/ 0 h 250"/>
                <a:gd name="T116" fmla="*/ 635 w 1004"/>
                <a:gd name="T117" fmla="*/ 0 h 250"/>
                <a:gd name="T118" fmla="*/ 268 w 1004"/>
                <a:gd name="T119" fmla="*/ 0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grpSp>
        <p:nvGrpSpPr>
          <p:cNvPr id="35855" name="Group 701"/>
          <p:cNvGrpSpPr>
            <a:grpSpLocks/>
          </p:cNvGrpSpPr>
          <p:nvPr/>
        </p:nvGrpSpPr>
        <p:grpSpPr bwMode="auto">
          <a:xfrm>
            <a:off x="5638800" y="1898650"/>
            <a:ext cx="101600" cy="1108075"/>
            <a:chOff x="3648" y="4364"/>
            <a:chExt cx="48" cy="580"/>
          </a:xfrm>
        </p:grpSpPr>
        <p:sp>
          <p:nvSpPr>
            <p:cNvPr id="35868" name="Rectangle 702"/>
            <p:cNvSpPr>
              <a:spLocks noChangeArrowheads="1"/>
            </p:cNvSpPr>
            <p:nvPr/>
          </p:nvSpPr>
          <p:spPr bwMode="auto">
            <a:xfrm>
              <a:off x="3648" y="4612"/>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5869" name="Rectangle 703"/>
            <p:cNvSpPr>
              <a:spLocks noChangeArrowheads="1"/>
            </p:cNvSpPr>
            <p:nvPr/>
          </p:nvSpPr>
          <p:spPr bwMode="auto">
            <a:xfrm>
              <a:off x="3648" y="4695"/>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5870" name="Rectangle 704"/>
            <p:cNvSpPr>
              <a:spLocks noChangeArrowheads="1"/>
            </p:cNvSpPr>
            <p:nvPr/>
          </p:nvSpPr>
          <p:spPr bwMode="auto">
            <a:xfrm>
              <a:off x="3648" y="4778"/>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5871" name="Rectangle 705"/>
            <p:cNvSpPr>
              <a:spLocks noChangeArrowheads="1"/>
            </p:cNvSpPr>
            <p:nvPr/>
          </p:nvSpPr>
          <p:spPr bwMode="auto">
            <a:xfrm>
              <a:off x="3648" y="4861"/>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5872" name="Rectangle 706"/>
            <p:cNvSpPr>
              <a:spLocks noChangeArrowheads="1"/>
            </p:cNvSpPr>
            <p:nvPr/>
          </p:nvSpPr>
          <p:spPr bwMode="auto">
            <a:xfrm>
              <a:off x="3648" y="4529"/>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5873" name="Rectangle 707"/>
            <p:cNvSpPr>
              <a:spLocks noChangeArrowheads="1"/>
            </p:cNvSpPr>
            <p:nvPr/>
          </p:nvSpPr>
          <p:spPr bwMode="auto">
            <a:xfrm>
              <a:off x="3648" y="4364"/>
              <a:ext cx="48" cy="83"/>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sp>
          <p:nvSpPr>
            <p:cNvPr id="35874" name="Rectangle 708"/>
            <p:cNvSpPr>
              <a:spLocks noChangeArrowheads="1"/>
            </p:cNvSpPr>
            <p:nvPr/>
          </p:nvSpPr>
          <p:spPr bwMode="auto">
            <a:xfrm>
              <a:off x="3648" y="4447"/>
              <a:ext cx="48" cy="82"/>
            </a:xfrm>
            <a:prstGeom prst="rect">
              <a:avLst/>
            </a:prstGeom>
            <a:solidFill>
              <a:srgbClr val="00CCFF"/>
            </a:solidFill>
            <a:ln w="9525">
              <a:solidFill>
                <a:schemeClr val="tx1"/>
              </a:solidFill>
              <a:miter lim="800000"/>
              <a:headEnd/>
              <a:tailEnd/>
            </a:ln>
          </p:spPr>
          <p:txBody>
            <a:bodyPr wrap="none" anchor="ctr"/>
            <a:lstStyle/>
            <a:p>
              <a:endParaRPr lang="en-US">
                <a:latin typeface="Calibri" pitchFamily="34" charset="0"/>
              </a:endParaRPr>
            </a:p>
          </p:txBody>
        </p:sp>
      </p:grpSp>
      <p:sp>
        <p:nvSpPr>
          <p:cNvPr id="35856" name="Oval 709"/>
          <p:cNvSpPr>
            <a:spLocks noChangeArrowheads="1"/>
          </p:cNvSpPr>
          <p:nvPr/>
        </p:nvSpPr>
        <p:spPr bwMode="auto">
          <a:xfrm>
            <a:off x="2408238" y="5222875"/>
            <a:ext cx="76200" cy="42863"/>
          </a:xfrm>
          <a:prstGeom prst="ellipse">
            <a:avLst/>
          </a:prstGeom>
          <a:solidFill>
            <a:srgbClr val="0000FF"/>
          </a:solidFill>
          <a:ln w="9525">
            <a:solidFill>
              <a:srgbClr val="0000FF"/>
            </a:solidFill>
            <a:round/>
            <a:headEnd/>
            <a:tailEnd/>
          </a:ln>
        </p:spPr>
        <p:txBody>
          <a:bodyPr/>
          <a:lstStyle/>
          <a:p>
            <a:endParaRPr lang="en-US">
              <a:latin typeface="Calibri" pitchFamily="34" charset="0"/>
            </a:endParaRPr>
          </a:p>
        </p:txBody>
      </p:sp>
      <p:sp>
        <p:nvSpPr>
          <p:cNvPr id="35857" name="Line 710"/>
          <p:cNvSpPr>
            <a:spLocks noChangeShapeType="1"/>
          </p:cNvSpPr>
          <p:nvPr/>
        </p:nvSpPr>
        <p:spPr bwMode="auto">
          <a:xfrm flipH="1">
            <a:off x="6019800" y="4572000"/>
            <a:ext cx="1524000" cy="0"/>
          </a:xfrm>
          <a:prstGeom prst="line">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fr-FR"/>
          </a:p>
        </p:txBody>
      </p:sp>
      <p:grpSp>
        <p:nvGrpSpPr>
          <p:cNvPr id="11" name="Group 711"/>
          <p:cNvGrpSpPr>
            <a:grpSpLocks/>
          </p:cNvGrpSpPr>
          <p:nvPr/>
        </p:nvGrpSpPr>
        <p:grpSpPr bwMode="auto">
          <a:xfrm>
            <a:off x="2551113" y="2286000"/>
            <a:ext cx="280987" cy="193675"/>
            <a:chOff x="1607" y="1481"/>
            <a:chExt cx="176" cy="54"/>
          </a:xfrm>
        </p:grpSpPr>
        <p:sp>
          <p:nvSpPr>
            <p:cNvPr id="35865" name="Freeform 712"/>
            <p:cNvSpPr>
              <a:spLocks/>
            </p:cNvSpPr>
            <p:nvPr/>
          </p:nvSpPr>
          <p:spPr bwMode="auto">
            <a:xfrm>
              <a:off x="1671" y="1481"/>
              <a:ext cx="48" cy="54"/>
            </a:xfrm>
            <a:custGeom>
              <a:avLst/>
              <a:gdLst>
                <a:gd name="T0" fmla="*/ 0 w 36"/>
                <a:gd name="T1" fmla="*/ 2 h 72"/>
                <a:gd name="T2" fmla="*/ 0 w 36"/>
                <a:gd name="T3" fmla="*/ 2 h 72"/>
                <a:gd name="T4" fmla="*/ 151 w 36"/>
                <a:gd name="T5" fmla="*/ 2 h 72"/>
                <a:gd name="T6" fmla="*/ 151 w 36"/>
                <a:gd name="T7" fmla="*/ 2 h 72"/>
                <a:gd name="T8" fmla="*/ 151 w 36"/>
                <a:gd name="T9" fmla="*/ 2 h 72"/>
                <a:gd name="T10" fmla="*/ 151 w 36"/>
                <a:gd name="T11" fmla="*/ 3 h 72"/>
                <a:gd name="T12" fmla="*/ 151 w 36"/>
                <a:gd name="T13" fmla="*/ 3 h 72"/>
                <a:gd name="T14" fmla="*/ 276 w 36"/>
                <a:gd name="T15" fmla="*/ 3 h 72"/>
                <a:gd name="T16" fmla="*/ 276 w 36"/>
                <a:gd name="T17" fmla="*/ 3 h 72"/>
                <a:gd name="T18" fmla="*/ 276 w 36"/>
                <a:gd name="T19" fmla="*/ 2 h 72"/>
                <a:gd name="T20" fmla="*/ 276 w 36"/>
                <a:gd name="T21" fmla="*/ 2 h 72"/>
                <a:gd name="T22" fmla="*/ 276 w 36"/>
                <a:gd name="T23" fmla="*/ 2 h 72"/>
                <a:gd name="T24" fmla="*/ 427 w 36"/>
                <a:gd name="T25" fmla="*/ 2 h 72"/>
                <a:gd name="T26" fmla="*/ 427 w 36"/>
                <a:gd name="T27" fmla="*/ 2 h 72"/>
                <a:gd name="T28" fmla="*/ 427 w 36"/>
                <a:gd name="T29" fmla="*/ 2 h 72"/>
                <a:gd name="T30" fmla="*/ 427 w 36"/>
                <a:gd name="T31" fmla="*/ 0 h 72"/>
                <a:gd name="T32" fmla="*/ 427 w 36"/>
                <a:gd name="T33" fmla="*/ 2 h 72"/>
                <a:gd name="T34" fmla="*/ 569 w 36"/>
                <a:gd name="T35" fmla="*/ 2 h 72"/>
                <a:gd name="T36" fmla="*/ 569 w 36"/>
                <a:gd name="T37" fmla="*/ 2 h 72"/>
                <a:gd name="T38" fmla="*/ 569 w 36"/>
                <a:gd name="T39" fmla="*/ 2 h 72"/>
                <a:gd name="T40" fmla="*/ 569 w 36"/>
                <a:gd name="T41" fmla="*/ 2 h 72"/>
                <a:gd name="T42" fmla="*/ 711 w 36"/>
                <a:gd name="T43" fmla="*/ 2 h 72"/>
                <a:gd name="T44" fmla="*/ 711 w 36"/>
                <a:gd name="T45" fmla="*/ 3 h 72"/>
                <a:gd name="T46" fmla="*/ 711 w 36"/>
                <a:gd name="T47" fmla="*/ 3 h 72"/>
                <a:gd name="T48" fmla="*/ 711 w 36"/>
                <a:gd name="T49" fmla="*/ 3 h 72"/>
                <a:gd name="T50" fmla="*/ 711 w 36"/>
                <a:gd name="T51" fmla="*/ 3 h 72"/>
                <a:gd name="T52" fmla="*/ 847 w 36"/>
                <a:gd name="T53" fmla="*/ 2 h 72"/>
                <a:gd name="T54" fmla="*/ 847 w 36"/>
                <a:gd name="T55" fmla="*/ 2 h 72"/>
                <a:gd name="T56" fmla="*/ 847 w 36"/>
                <a:gd name="T57" fmla="*/ 2 h 72"/>
                <a:gd name="T58" fmla="*/ 847 w 36"/>
                <a:gd name="T59" fmla="*/ 2 h 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
                <a:gd name="T91" fmla="*/ 0 h 72"/>
                <a:gd name="T92" fmla="*/ 36 w 36"/>
                <a:gd name="T93" fmla="*/ 72 h 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 h="72">
                  <a:moveTo>
                    <a:pt x="0" y="48"/>
                  </a:moveTo>
                  <a:lnTo>
                    <a:pt x="0" y="48"/>
                  </a:lnTo>
                  <a:lnTo>
                    <a:pt x="6" y="48"/>
                  </a:lnTo>
                  <a:lnTo>
                    <a:pt x="6" y="54"/>
                  </a:lnTo>
                  <a:lnTo>
                    <a:pt x="6" y="60"/>
                  </a:lnTo>
                  <a:lnTo>
                    <a:pt x="6" y="66"/>
                  </a:lnTo>
                  <a:lnTo>
                    <a:pt x="6" y="72"/>
                  </a:lnTo>
                  <a:lnTo>
                    <a:pt x="12" y="72"/>
                  </a:lnTo>
                  <a:lnTo>
                    <a:pt x="12" y="66"/>
                  </a:lnTo>
                  <a:lnTo>
                    <a:pt x="12" y="54"/>
                  </a:lnTo>
                  <a:lnTo>
                    <a:pt x="12" y="48"/>
                  </a:lnTo>
                  <a:lnTo>
                    <a:pt x="12" y="30"/>
                  </a:lnTo>
                  <a:lnTo>
                    <a:pt x="18" y="18"/>
                  </a:lnTo>
                  <a:lnTo>
                    <a:pt x="18" y="12"/>
                  </a:lnTo>
                  <a:lnTo>
                    <a:pt x="18" y="6"/>
                  </a:lnTo>
                  <a:lnTo>
                    <a:pt x="18" y="0"/>
                  </a:lnTo>
                  <a:lnTo>
                    <a:pt x="18" y="6"/>
                  </a:lnTo>
                  <a:lnTo>
                    <a:pt x="24" y="12"/>
                  </a:lnTo>
                  <a:lnTo>
                    <a:pt x="24" y="18"/>
                  </a:lnTo>
                  <a:lnTo>
                    <a:pt x="24" y="30"/>
                  </a:lnTo>
                  <a:lnTo>
                    <a:pt x="24" y="48"/>
                  </a:lnTo>
                  <a:lnTo>
                    <a:pt x="30" y="54"/>
                  </a:lnTo>
                  <a:lnTo>
                    <a:pt x="30" y="66"/>
                  </a:lnTo>
                  <a:lnTo>
                    <a:pt x="30" y="72"/>
                  </a:lnTo>
                  <a:lnTo>
                    <a:pt x="30" y="66"/>
                  </a:lnTo>
                  <a:lnTo>
                    <a:pt x="36" y="60"/>
                  </a:lnTo>
                  <a:lnTo>
                    <a:pt x="36" y="54"/>
                  </a:lnTo>
                  <a:lnTo>
                    <a:pt x="36" y="48"/>
                  </a:lnTo>
                </a:path>
              </a:pathLst>
            </a:cu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5866" name="Line 713"/>
            <p:cNvSpPr>
              <a:spLocks noChangeShapeType="1"/>
            </p:cNvSpPr>
            <p:nvPr/>
          </p:nvSpPr>
          <p:spPr bwMode="auto">
            <a:xfrm flipH="1">
              <a:off x="1607" y="1517"/>
              <a:ext cx="64" cy="1"/>
            </a:xfrm>
            <a:prstGeom prst="line">
              <a:avLst/>
            </a:prstGeom>
            <a:noFill/>
            <a:ln w="15875">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5867" name="Line 714"/>
            <p:cNvSpPr>
              <a:spLocks noChangeShapeType="1"/>
            </p:cNvSpPr>
            <p:nvPr/>
          </p:nvSpPr>
          <p:spPr bwMode="auto">
            <a:xfrm flipH="1">
              <a:off x="1719" y="1517"/>
              <a:ext cx="64" cy="1"/>
            </a:xfrm>
            <a:prstGeom prst="line">
              <a:avLst/>
            </a:prstGeom>
            <a:noFill/>
            <a:ln w="15875">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5859" name="Line 715"/>
          <p:cNvSpPr>
            <a:spLocks noChangeShapeType="1"/>
          </p:cNvSpPr>
          <p:nvPr/>
        </p:nvSpPr>
        <p:spPr bwMode="auto">
          <a:xfrm flipH="1">
            <a:off x="5791200" y="1371600"/>
            <a:ext cx="457200" cy="4572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
        <p:nvSpPr>
          <p:cNvPr id="35860" name="Text Box 716"/>
          <p:cNvSpPr txBox="1">
            <a:spLocks noChangeArrowheads="1"/>
          </p:cNvSpPr>
          <p:nvPr/>
        </p:nvSpPr>
        <p:spPr bwMode="auto">
          <a:xfrm>
            <a:off x="6208713" y="1066800"/>
            <a:ext cx="15176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400">
                <a:latin typeface="Times New Roman" pitchFamily="18" charset="0"/>
              </a:rPr>
              <a:t> TRM </a:t>
            </a:r>
            <a:r>
              <a:rPr lang="fr-FR" sz="2000">
                <a:latin typeface="Times New Roman" pitchFamily="18" charset="0"/>
              </a:rPr>
              <a:t>array</a:t>
            </a:r>
            <a:endParaRPr lang="fr-FR" sz="2400">
              <a:latin typeface="Times New Roman" pitchFamily="18" charset="0"/>
            </a:endParaRPr>
          </a:p>
        </p:txBody>
      </p:sp>
      <p:sp>
        <p:nvSpPr>
          <p:cNvPr id="35861" name="Line 717"/>
          <p:cNvSpPr>
            <a:spLocks noChangeShapeType="1"/>
          </p:cNvSpPr>
          <p:nvPr/>
        </p:nvSpPr>
        <p:spPr bwMode="auto">
          <a:xfrm flipV="1">
            <a:off x="2438400" y="2895600"/>
            <a:ext cx="1447800" cy="60960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fr-FR"/>
          </a:p>
        </p:txBody>
      </p:sp>
      <p:sp>
        <p:nvSpPr>
          <p:cNvPr id="35862" name="Text Box 718"/>
          <p:cNvSpPr txBox="1">
            <a:spLocks noChangeArrowheads="1"/>
          </p:cNvSpPr>
          <p:nvPr/>
        </p:nvSpPr>
        <p:spPr bwMode="auto">
          <a:xfrm>
            <a:off x="258763" y="3306763"/>
            <a:ext cx="210343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sz="2000">
                <a:latin typeface="Times New Roman" pitchFamily="18" charset="0"/>
              </a:rPr>
              <a:t>Multiple scattering</a:t>
            </a:r>
          </a:p>
          <a:p>
            <a:pPr algn="ctr"/>
            <a:r>
              <a:rPr lang="fr-FR" sz="2000">
                <a:latin typeface="Times New Roman" pitchFamily="18" charset="0"/>
              </a:rPr>
              <a:t>medium</a:t>
            </a:r>
          </a:p>
        </p:txBody>
      </p:sp>
      <p:sp>
        <p:nvSpPr>
          <p:cNvPr id="35863" name="Text Box 719"/>
          <p:cNvSpPr txBox="1">
            <a:spLocks noChangeArrowheads="1"/>
          </p:cNvSpPr>
          <p:nvPr/>
        </p:nvSpPr>
        <p:spPr bwMode="auto">
          <a:xfrm>
            <a:off x="107950" y="6370638"/>
            <a:ext cx="37338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fr-FR" i="1">
                <a:solidFill>
                  <a:srgbClr val="FF0000"/>
                </a:solidFill>
                <a:latin typeface="Times New Roman" pitchFamily="18" charset="0"/>
              </a:rPr>
              <a:t>A.Derode, A. Tourin, P. Roux, M. Fink</a:t>
            </a:r>
            <a:endParaRPr lang="fr-FR">
              <a:latin typeface="Times New Roman" pitchFamily="18" charset="0"/>
            </a:endParaRPr>
          </a:p>
        </p:txBody>
      </p:sp>
      <p:sp>
        <p:nvSpPr>
          <p:cNvPr id="35864" name="Rectangle 720"/>
          <p:cNvSpPr>
            <a:spLocks noChangeArrowheads="1"/>
          </p:cNvSpPr>
          <p:nvPr/>
        </p:nvSpPr>
        <p:spPr bwMode="auto">
          <a:xfrm>
            <a:off x="152400" y="838200"/>
            <a:ext cx="8839200" cy="65088"/>
          </a:xfrm>
          <a:prstGeom prst="rect">
            <a:avLst/>
          </a:prstGeom>
          <a:gradFill rotWithShape="0">
            <a:gsLst>
              <a:gs pos="0">
                <a:schemeClr val="tx1"/>
              </a:gs>
              <a:gs pos="100000">
                <a:schemeClr val="folHlink"/>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latin typeface="Calibri" pitchFamily="34" charset="0"/>
            </a:endParaRPr>
          </a:p>
        </p:txBody>
      </p:sp>
    </p:spTree>
    <p:extLst>
      <p:ext uri="{BB962C8B-B14F-4D97-AF65-F5344CB8AC3E}">
        <p14:creationId xmlns:p14="http://schemas.microsoft.com/office/powerpoint/2010/main" val="183568752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2"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7434"/>
                                        </p:tgtEl>
                                        <p:attrNameLst>
                                          <p:attrName>style.visibility</p:attrName>
                                        </p:attrNameLst>
                                      </p:cBhvr>
                                      <p:to>
                                        <p:strVal val="visible"/>
                                      </p:to>
                                    </p:set>
                                    <p:anim calcmode="lin" valueType="num">
                                      <p:cBhvr additive="base">
                                        <p:cTn id="31" dur="500" fill="hold"/>
                                        <p:tgtEl>
                                          <p:spTgt spid="17434"/>
                                        </p:tgtEl>
                                        <p:attrNameLst>
                                          <p:attrName>ppt_x</p:attrName>
                                        </p:attrNameLst>
                                      </p:cBhvr>
                                      <p:tavLst>
                                        <p:tav tm="0">
                                          <p:val>
                                            <p:strVal val="1+#ppt_w/2"/>
                                          </p:val>
                                        </p:tav>
                                        <p:tav tm="100000">
                                          <p:val>
                                            <p:strVal val="#ppt_x"/>
                                          </p:val>
                                        </p:tav>
                                      </p:tavLst>
                                    </p:anim>
                                    <p:anim calcmode="lin" valueType="num">
                                      <p:cBhvr additive="base">
                                        <p:cTn id="32" dur="500" fill="hold"/>
                                        <p:tgtEl>
                                          <p:spTgt spid="17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34"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1462088" y="496888"/>
            <a:ext cx="5700712" cy="1214437"/>
          </a:xfrm>
          <a:prstGeom prst="rect">
            <a:avLst/>
          </a:prstGeom>
          <a:noFill/>
          <a:ln w="1270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37891" name="Line 3"/>
          <p:cNvSpPr>
            <a:spLocks noChangeShapeType="1"/>
          </p:cNvSpPr>
          <p:nvPr/>
        </p:nvSpPr>
        <p:spPr bwMode="auto">
          <a:xfrm>
            <a:off x="1462088" y="496888"/>
            <a:ext cx="5695950"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892" name="Freeform 4"/>
          <p:cNvSpPr>
            <a:spLocks/>
          </p:cNvSpPr>
          <p:nvPr/>
        </p:nvSpPr>
        <p:spPr bwMode="auto">
          <a:xfrm>
            <a:off x="1462088" y="496888"/>
            <a:ext cx="5695950" cy="1212850"/>
          </a:xfrm>
          <a:custGeom>
            <a:avLst/>
            <a:gdLst>
              <a:gd name="T0" fmla="*/ 0 w 3075"/>
              <a:gd name="T1" fmla="*/ 2147483647 h 1314"/>
              <a:gd name="T2" fmla="*/ 2147483647 w 3075"/>
              <a:gd name="T3" fmla="*/ 2147483647 h 1314"/>
              <a:gd name="T4" fmla="*/ 2147483647 w 3075"/>
              <a:gd name="T5" fmla="*/ 0 h 1314"/>
              <a:gd name="T6" fmla="*/ 0 60000 65536"/>
              <a:gd name="T7" fmla="*/ 0 60000 65536"/>
              <a:gd name="T8" fmla="*/ 0 60000 65536"/>
              <a:gd name="T9" fmla="*/ 0 w 3075"/>
              <a:gd name="T10" fmla="*/ 0 h 1314"/>
              <a:gd name="T11" fmla="*/ 3075 w 3075"/>
              <a:gd name="T12" fmla="*/ 1314 h 1314"/>
            </a:gdLst>
            <a:ahLst/>
            <a:cxnLst>
              <a:cxn ang="T6">
                <a:pos x="T0" y="T1"/>
              </a:cxn>
              <a:cxn ang="T7">
                <a:pos x="T2" y="T3"/>
              </a:cxn>
              <a:cxn ang="T8">
                <a:pos x="T4" y="T5"/>
              </a:cxn>
            </a:cxnLst>
            <a:rect l="T9" t="T10" r="T11" b="T12"/>
            <a:pathLst>
              <a:path w="3075" h="1314">
                <a:moveTo>
                  <a:pt x="0" y="1314"/>
                </a:moveTo>
                <a:lnTo>
                  <a:pt x="3075" y="1314"/>
                </a:lnTo>
                <a:lnTo>
                  <a:pt x="3075" y="0"/>
                </a:lnTo>
              </a:path>
            </a:pathLst>
          </a:cu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7893" name="Line 5"/>
          <p:cNvSpPr>
            <a:spLocks noChangeShapeType="1"/>
          </p:cNvSpPr>
          <p:nvPr/>
        </p:nvSpPr>
        <p:spPr bwMode="auto">
          <a:xfrm flipV="1">
            <a:off x="1462088" y="496888"/>
            <a:ext cx="3175" cy="12128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894" name="Line 6"/>
          <p:cNvSpPr>
            <a:spLocks noChangeShapeType="1"/>
          </p:cNvSpPr>
          <p:nvPr/>
        </p:nvSpPr>
        <p:spPr bwMode="auto">
          <a:xfrm flipV="1">
            <a:off x="1462088" y="496888"/>
            <a:ext cx="3175" cy="12128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895" name="Line 7"/>
          <p:cNvSpPr>
            <a:spLocks noChangeShapeType="1"/>
          </p:cNvSpPr>
          <p:nvPr/>
        </p:nvSpPr>
        <p:spPr bwMode="auto">
          <a:xfrm flipV="1">
            <a:off x="2144713" y="1695450"/>
            <a:ext cx="3175"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896" name="Line 8"/>
          <p:cNvSpPr>
            <a:spLocks noChangeShapeType="1"/>
          </p:cNvSpPr>
          <p:nvPr/>
        </p:nvSpPr>
        <p:spPr bwMode="auto">
          <a:xfrm>
            <a:off x="2144713" y="496888"/>
            <a:ext cx="3175"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897" name="Rectangle 9"/>
          <p:cNvSpPr>
            <a:spLocks noChangeArrowheads="1"/>
          </p:cNvSpPr>
          <p:nvPr/>
        </p:nvSpPr>
        <p:spPr bwMode="auto">
          <a:xfrm>
            <a:off x="2001838" y="1724025"/>
            <a:ext cx="438150"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898" name="Rectangle 10"/>
          <p:cNvSpPr>
            <a:spLocks noChangeArrowheads="1"/>
          </p:cNvSpPr>
          <p:nvPr/>
        </p:nvSpPr>
        <p:spPr bwMode="auto">
          <a:xfrm>
            <a:off x="2001838" y="1724025"/>
            <a:ext cx="271462"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20</a:t>
            </a:r>
            <a:endParaRPr lang="fr-FR" sz="1600">
              <a:latin typeface="Times New Roman" pitchFamily="18" charset="0"/>
            </a:endParaRPr>
          </a:p>
        </p:txBody>
      </p:sp>
      <p:sp>
        <p:nvSpPr>
          <p:cNvPr id="37899" name="Line 11"/>
          <p:cNvSpPr>
            <a:spLocks noChangeShapeType="1"/>
          </p:cNvSpPr>
          <p:nvPr/>
        </p:nvSpPr>
        <p:spPr bwMode="auto">
          <a:xfrm flipV="1">
            <a:off x="2855913" y="1695450"/>
            <a:ext cx="1587"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00" name="Line 12"/>
          <p:cNvSpPr>
            <a:spLocks noChangeShapeType="1"/>
          </p:cNvSpPr>
          <p:nvPr/>
        </p:nvSpPr>
        <p:spPr bwMode="auto">
          <a:xfrm>
            <a:off x="2855913" y="496888"/>
            <a:ext cx="1587"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01" name="Rectangle 13"/>
          <p:cNvSpPr>
            <a:spLocks noChangeArrowheads="1"/>
          </p:cNvSpPr>
          <p:nvPr/>
        </p:nvSpPr>
        <p:spPr bwMode="auto">
          <a:xfrm>
            <a:off x="2713038" y="1724025"/>
            <a:ext cx="438150"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02" name="Rectangle 14"/>
          <p:cNvSpPr>
            <a:spLocks noChangeArrowheads="1"/>
          </p:cNvSpPr>
          <p:nvPr/>
        </p:nvSpPr>
        <p:spPr bwMode="auto">
          <a:xfrm>
            <a:off x="2713038" y="1724025"/>
            <a:ext cx="271462"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40</a:t>
            </a:r>
            <a:endParaRPr lang="fr-FR" sz="1600">
              <a:latin typeface="Times New Roman" pitchFamily="18" charset="0"/>
            </a:endParaRPr>
          </a:p>
        </p:txBody>
      </p:sp>
      <p:sp>
        <p:nvSpPr>
          <p:cNvPr id="37903" name="Line 15"/>
          <p:cNvSpPr>
            <a:spLocks noChangeShapeType="1"/>
          </p:cNvSpPr>
          <p:nvPr/>
        </p:nvSpPr>
        <p:spPr bwMode="auto">
          <a:xfrm flipV="1">
            <a:off x="3581400" y="1695450"/>
            <a:ext cx="1588"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04" name="Line 16"/>
          <p:cNvSpPr>
            <a:spLocks noChangeShapeType="1"/>
          </p:cNvSpPr>
          <p:nvPr/>
        </p:nvSpPr>
        <p:spPr bwMode="auto">
          <a:xfrm>
            <a:off x="3581400" y="496888"/>
            <a:ext cx="1588"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05" name="Rectangle 17"/>
          <p:cNvSpPr>
            <a:spLocks noChangeArrowheads="1"/>
          </p:cNvSpPr>
          <p:nvPr/>
        </p:nvSpPr>
        <p:spPr bwMode="auto">
          <a:xfrm>
            <a:off x="3435350" y="1724025"/>
            <a:ext cx="438150"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06" name="Rectangle 18"/>
          <p:cNvSpPr>
            <a:spLocks noChangeArrowheads="1"/>
          </p:cNvSpPr>
          <p:nvPr/>
        </p:nvSpPr>
        <p:spPr bwMode="auto">
          <a:xfrm>
            <a:off x="3435350" y="1724025"/>
            <a:ext cx="27146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60</a:t>
            </a:r>
            <a:endParaRPr lang="fr-FR" sz="1600">
              <a:latin typeface="Times New Roman" pitchFamily="18" charset="0"/>
            </a:endParaRPr>
          </a:p>
        </p:txBody>
      </p:sp>
      <p:sp>
        <p:nvSpPr>
          <p:cNvPr id="37907" name="Line 19"/>
          <p:cNvSpPr>
            <a:spLocks noChangeShapeType="1"/>
          </p:cNvSpPr>
          <p:nvPr/>
        </p:nvSpPr>
        <p:spPr bwMode="auto">
          <a:xfrm flipV="1">
            <a:off x="4291013" y="1695450"/>
            <a:ext cx="1587"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08" name="Line 20"/>
          <p:cNvSpPr>
            <a:spLocks noChangeShapeType="1"/>
          </p:cNvSpPr>
          <p:nvPr/>
        </p:nvSpPr>
        <p:spPr bwMode="auto">
          <a:xfrm>
            <a:off x="4291013" y="496888"/>
            <a:ext cx="1587"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09" name="Rectangle 21"/>
          <p:cNvSpPr>
            <a:spLocks noChangeArrowheads="1"/>
          </p:cNvSpPr>
          <p:nvPr/>
        </p:nvSpPr>
        <p:spPr bwMode="auto">
          <a:xfrm>
            <a:off x="4146550" y="1724025"/>
            <a:ext cx="438150"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10" name="Rectangle 22"/>
          <p:cNvSpPr>
            <a:spLocks noChangeArrowheads="1"/>
          </p:cNvSpPr>
          <p:nvPr/>
        </p:nvSpPr>
        <p:spPr bwMode="auto">
          <a:xfrm>
            <a:off x="4146550" y="1724025"/>
            <a:ext cx="271463"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80</a:t>
            </a:r>
            <a:endParaRPr lang="fr-FR" sz="1600">
              <a:latin typeface="Times New Roman" pitchFamily="18" charset="0"/>
            </a:endParaRPr>
          </a:p>
        </p:txBody>
      </p:sp>
      <p:sp>
        <p:nvSpPr>
          <p:cNvPr id="37911" name="Line 23"/>
          <p:cNvSpPr>
            <a:spLocks noChangeShapeType="1"/>
          </p:cNvSpPr>
          <p:nvPr/>
        </p:nvSpPr>
        <p:spPr bwMode="auto">
          <a:xfrm flipV="1">
            <a:off x="5016500" y="1695450"/>
            <a:ext cx="0"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12" name="Line 24"/>
          <p:cNvSpPr>
            <a:spLocks noChangeShapeType="1"/>
          </p:cNvSpPr>
          <p:nvPr/>
        </p:nvSpPr>
        <p:spPr bwMode="auto">
          <a:xfrm>
            <a:off x="5016500" y="496888"/>
            <a:ext cx="0"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13" name="Rectangle 25"/>
          <p:cNvSpPr>
            <a:spLocks noChangeArrowheads="1"/>
          </p:cNvSpPr>
          <p:nvPr/>
        </p:nvSpPr>
        <p:spPr bwMode="auto">
          <a:xfrm>
            <a:off x="4805363" y="1724025"/>
            <a:ext cx="593725"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14" name="Rectangle 26"/>
          <p:cNvSpPr>
            <a:spLocks noChangeArrowheads="1"/>
          </p:cNvSpPr>
          <p:nvPr/>
        </p:nvSpPr>
        <p:spPr bwMode="auto">
          <a:xfrm>
            <a:off x="4805363" y="1724025"/>
            <a:ext cx="406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100</a:t>
            </a:r>
            <a:endParaRPr lang="fr-FR" sz="1600">
              <a:latin typeface="Times New Roman" pitchFamily="18" charset="0"/>
            </a:endParaRPr>
          </a:p>
        </p:txBody>
      </p:sp>
      <p:sp>
        <p:nvSpPr>
          <p:cNvPr id="37915" name="Line 27"/>
          <p:cNvSpPr>
            <a:spLocks noChangeShapeType="1"/>
          </p:cNvSpPr>
          <p:nvPr/>
        </p:nvSpPr>
        <p:spPr bwMode="auto">
          <a:xfrm flipV="1">
            <a:off x="5727700" y="1695450"/>
            <a:ext cx="0"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16" name="Line 28"/>
          <p:cNvSpPr>
            <a:spLocks noChangeShapeType="1"/>
          </p:cNvSpPr>
          <p:nvPr/>
        </p:nvSpPr>
        <p:spPr bwMode="auto">
          <a:xfrm>
            <a:off x="5727700" y="496888"/>
            <a:ext cx="0"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17" name="Rectangle 29"/>
          <p:cNvSpPr>
            <a:spLocks noChangeArrowheads="1"/>
          </p:cNvSpPr>
          <p:nvPr/>
        </p:nvSpPr>
        <p:spPr bwMode="auto">
          <a:xfrm>
            <a:off x="5513388" y="1724025"/>
            <a:ext cx="596900"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18" name="Rectangle 30"/>
          <p:cNvSpPr>
            <a:spLocks noChangeArrowheads="1"/>
          </p:cNvSpPr>
          <p:nvPr/>
        </p:nvSpPr>
        <p:spPr bwMode="auto">
          <a:xfrm>
            <a:off x="5513388" y="1724025"/>
            <a:ext cx="406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120</a:t>
            </a:r>
            <a:endParaRPr lang="fr-FR" sz="1600">
              <a:latin typeface="Times New Roman" pitchFamily="18" charset="0"/>
            </a:endParaRPr>
          </a:p>
        </p:txBody>
      </p:sp>
      <p:sp>
        <p:nvSpPr>
          <p:cNvPr id="37919" name="Line 31"/>
          <p:cNvSpPr>
            <a:spLocks noChangeShapeType="1"/>
          </p:cNvSpPr>
          <p:nvPr/>
        </p:nvSpPr>
        <p:spPr bwMode="auto">
          <a:xfrm flipV="1">
            <a:off x="6446838" y="1695450"/>
            <a:ext cx="3175"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20" name="Line 32"/>
          <p:cNvSpPr>
            <a:spLocks noChangeShapeType="1"/>
          </p:cNvSpPr>
          <p:nvPr/>
        </p:nvSpPr>
        <p:spPr bwMode="auto">
          <a:xfrm>
            <a:off x="6446838" y="496888"/>
            <a:ext cx="3175"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21" name="Rectangle 33"/>
          <p:cNvSpPr>
            <a:spLocks noChangeArrowheads="1"/>
          </p:cNvSpPr>
          <p:nvPr/>
        </p:nvSpPr>
        <p:spPr bwMode="auto">
          <a:xfrm>
            <a:off x="6237288" y="1724025"/>
            <a:ext cx="595312"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22" name="Rectangle 34"/>
          <p:cNvSpPr>
            <a:spLocks noChangeArrowheads="1"/>
          </p:cNvSpPr>
          <p:nvPr/>
        </p:nvSpPr>
        <p:spPr bwMode="auto">
          <a:xfrm>
            <a:off x="6237288" y="1724025"/>
            <a:ext cx="406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140</a:t>
            </a:r>
            <a:endParaRPr lang="fr-FR" sz="1600">
              <a:latin typeface="Times New Roman" pitchFamily="18" charset="0"/>
            </a:endParaRPr>
          </a:p>
        </p:txBody>
      </p:sp>
      <p:sp>
        <p:nvSpPr>
          <p:cNvPr id="37923" name="Line 35"/>
          <p:cNvSpPr>
            <a:spLocks noChangeShapeType="1"/>
          </p:cNvSpPr>
          <p:nvPr/>
        </p:nvSpPr>
        <p:spPr bwMode="auto">
          <a:xfrm flipV="1">
            <a:off x="7158038" y="1695450"/>
            <a:ext cx="3175" cy="142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24" name="Line 36"/>
          <p:cNvSpPr>
            <a:spLocks noChangeShapeType="1"/>
          </p:cNvSpPr>
          <p:nvPr/>
        </p:nvSpPr>
        <p:spPr bwMode="auto">
          <a:xfrm>
            <a:off x="7158038" y="496888"/>
            <a:ext cx="3175" cy="142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25" name="Rectangle 37"/>
          <p:cNvSpPr>
            <a:spLocks noChangeArrowheads="1"/>
          </p:cNvSpPr>
          <p:nvPr/>
        </p:nvSpPr>
        <p:spPr bwMode="auto">
          <a:xfrm>
            <a:off x="6948488" y="1724025"/>
            <a:ext cx="595312"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26" name="Rectangle 38"/>
          <p:cNvSpPr>
            <a:spLocks noChangeArrowheads="1"/>
          </p:cNvSpPr>
          <p:nvPr/>
        </p:nvSpPr>
        <p:spPr bwMode="auto">
          <a:xfrm>
            <a:off x="6948488" y="1724025"/>
            <a:ext cx="406400" cy="16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160</a:t>
            </a:r>
            <a:endParaRPr lang="fr-FR" sz="1600">
              <a:latin typeface="Times New Roman" pitchFamily="18" charset="0"/>
            </a:endParaRPr>
          </a:p>
        </p:txBody>
      </p:sp>
      <p:sp>
        <p:nvSpPr>
          <p:cNvPr id="37927" name="Line 39"/>
          <p:cNvSpPr>
            <a:spLocks noChangeShapeType="1"/>
          </p:cNvSpPr>
          <p:nvPr/>
        </p:nvSpPr>
        <p:spPr bwMode="auto">
          <a:xfrm>
            <a:off x="1462088" y="1709738"/>
            <a:ext cx="53975"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28" name="Line 40"/>
          <p:cNvSpPr>
            <a:spLocks noChangeShapeType="1"/>
          </p:cNvSpPr>
          <p:nvPr/>
        </p:nvSpPr>
        <p:spPr bwMode="auto">
          <a:xfrm flipH="1">
            <a:off x="7105650" y="1709738"/>
            <a:ext cx="5238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29" name="Line 41"/>
          <p:cNvSpPr>
            <a:spLocks noChangeShapeType="1"/>
          </p:cNvSpPr>
          <p:nvPr/>
        </p:nvSpPr>
        <p:spPr bwMode="auto">
          <a:xfrm>
            <a:off x="1462088" y="1104900"/>
            <a:ext cx="53975" cy="15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0" name="Line 42"/>
          <p:cNvSpPr>
            <a:spLocks noChangeShapeType="1"/>
          </p:cNvSpPr>
          <p:nvPr/>
        </p:nvSpPr>
        <p:spPr bwMode="auto">
          <a:xfrm flipH="1">
            <a:off x="7105650" y="1104900"/>
            <a:ext cx="52388" cy="15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1" name="Line 43"/>
          <p:cNvSpPr>
            <a:spLocks noChangeShapeType="1"/>
          </p:cNvSpPr>
          <p:nvPr/>
        </p:nvSpPr>
        <p:spPr bwMode="auto">
          <a:xfrm>
            <a:off x="1462088" y="496888"/>
            <a:ext cx="53975"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2" name="Line 44"/>
          <p:cNvSpPr>
            <a:spLocks noChangeShapeType="1"/>
          </p:cNvSpPr>
          <p:nvPr/>
        </p:nvSpPr>
        <p:spPr bwMode="auto">
          <a:xfrm flipH="1">
            <a:off x="7105650" y="496888"/>
            <a:ext cx="52388"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3" name="Line 45"/>
          <p:cNvSpPr>
            <a:spLocks noChangeShapeType="1"/>
          </p:cNvSpPr>
          <p:nvPr/>
        </p:nvSpPr>
        <p:spPr bwMode="auto">
          <a:xfrm>
            <a:off x="1462088" y="496888"/>
            <a:ext cx="5695950"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4" name="Line 46"/>
          <p:cNvSpPr>
            <a:spLocks noChangeShapeType="1"/>
          </p:cNvSpPr>
          <p:nvPr/>
        </p:nvSpPr>
        <p:spPr bwMode="auto">
          <a:xfrm flipV="1">
            <a:off x="1462088" y="496888"/>
            <a:ext cx="3175" cy="121285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5" name="Freeform 47"/>
          <p:cNvSpPr>
            <a:spLocks/>
          </p:cNvSpPr>
          <p:nvPr/>
        </p:nvSpPr>
        <p:spPr bwMode="auto">
          <a:xfrm>
            <a:off x="1422400" y="615950"/>
            <a:ext cx="5735638" cy="1041400"/>
          </a:xfrm>
          <a:custGeom>
            <a:avLst/>
            <a:gdLst>
              <a:gd name="T0" fmla="*/ 2147483647 w 3097"/>
              <a:gd name="T1" fmla="*/ 2147483647 h 1129"/>
              <a:gd name="T2" fmla="*/ 2147483647 w 3097"/>
              <a:gd name="T3" fmla="*/ 2147483647 h 1129"/>
              <a:gd name="T4" fmla="*/ 2147483647 w 3097"/>
              <a:gd name="T5" fmla="*/ 2147483647 h 1129"/>
              <a:gd name="T6" fmla="*/ 2147483647 w 3097"/>
              <a:gd name="T7" fmla="*/ 2147483647 h 1129"/>
              <a:gd name="T8" fmla="*/ 2147483647 w 3097"/>
              <a:gd name="T9" fmla="*/ 2147483647 h 1129"/>
              <a:gd name="T10" fmla="*/ 2147483647 w 3097"/>
              <a:gd name="T11" fmla="*/ 2147483647 h 1129"/>
              <a:gd name="T12" fmla="*/ 2147483647 w 3097"/>
              <a:gd name="T13" fmla="*/ 2147483647 h 1129"/>
              <a:gd name="T14" fmla="*/ 2147483647 w 3097"/>
              <a:gd name="T15" fmla="*/ 2147483647 h 1129"/>
              <a:gd name="T16" fmla="*/ 2147483647 w 3097"/>
              <a:gd name="T17" fmla="*/ 2147483647 h 1129"/>
              <a:gd name="T18" fmla="*/ 2147483647 w 3097"/>
              <a:gd name="T19" fmla="*/ 2147483647 h 1129"/>
              <a:gd name="T20" fmla="*/ 2147483647 w 3097"/>
              <a:gd name="T21" fmla="*/ 2147483647 h 1129"/>
              <a:gd name="T22" fmla="*/ 2147483647 w 3097"/>
              <a:gd name="T23" fmla="*/ 2147483647 h 1129"/>
              <a:gd name="T24" fmla="*/ 2147483647 w 3097"/>
              <a:gd name="T25" fmla="*/ 2147483647 h 1129"/>
              <a:gd name="T26" fmla="*/ 2147483647 w 3097"/>
              <a:gd name="T27" fmla="*/ 2147483647 h 1129"/>
              <a:gd name="T28" fmla="*/ 2147483647 w 3097"/>
              <a:gd name="T29" fmla="*/ 2147483647 h 1129"/>
              <a:gd name="T30" fmla="*/ 2147483647 w 3097"/>
              <a:gd name="T31" fmla="*/ 2147483647 h 1129"/>
              <a:gd name="T32" fmla="*/ 2147483647 w 3097"/>
              <a:gd name="T33" fmla="*/ 2147483647 h 1129"/>
              <a:gd name="T34" fmla="*/ 2147483647 w 3097"/>
              <a:gd name="T35" fmla="*/ 2147483647 h 1129"/>
              <a:gd name="T36" fmla="*/ 2147483647 w 3097"/>
              <a:gd name="T37" fmla="*/ 2147483647 h 1129"/>
              <a:gd name="T38" fmla="*/ 2147483647 w 3097"/>
              <a:gd name="T39" fmla="*/ 2147483647 h 1129"/>
              <a:gd name="T40" fmla="*/ 2147483647 w 3097"/>
              <a:gd name="T41" fmla="*/ 2147483647 h 1129"/>
              <a:gd name="T42" fmla="*/ 2147483647 w 3097"/>
              <a:gd name="T43" fmla="*/ 2147483647 h 1129"/>
              <a:gd name="T44" fmla="*/ 2147483647 w 3097"/>
              <a:gd name="T45" fmla="*/ 2147483647 h 1129"/>
              <a:gd name="T46" fmla="*/ 2147483647 w 3097"/>
              <a:gd name="T47" fmla="*/ 2147483647 h 1129"/>
              <a:gd name="T48" fmla="*/ 2147483647 w 3097"/>
              <a:gd name="T49" fmla="*/ 2147483647 h 1129"/>
              <a:gd name="T50" fmla="*/ 2147483647 w 3097"/>
              <a:gd name="T51" fmla="*/ 2147483647 h 1129"/>
              <a:gd name="T52" fmla="*/ 2147483647 w 3097"/>
              <a:gd name="T53" fmla="*/ 2147483647 h 1129"/>
              <a:gd name="T54" fmla="*/ 2147483647 w 3097"/>
              <a:gd name="T55" fmla="*/ 2147483647 h 1129"/>
              <a:gd name="T56" fmla="*/ 2147483647 w 3097"/>
              <a:gd name="T57" fmla="*/ 2147483647 h 1129"/>
              <a:gd name="T58" fmla="*/ 2147483647 w 3097"/>
              <a:gd name="T59" fmla="*/ 2147483647 h 1129"/>
              <a:gd name="T60" fmla="*/ 2147483647 w 3097"/>
              <a:gd name="T61" fmla="*/ 2147483647 h 1129"/>
              <a:gd name="T62" fmla="*/ 2147483647 w 3097"/>
              <a:gd name="T63" fmla="*/ 2147483647 h 1129"/>
              <a:gd name="T64" fmla="*/ 2147483647 w 3097"/>
              <a:gd name="T65" fmla="*/ 2147483647 h 1129"/>
              <a:gd name="T66" fmla="*/ 2147483647 w 3097"/>
              <a:gd name="T67" fmla="*/ 2147483647 h 1129"/>
              <a:gd name="T68" fmla="*/ 2147483647 w 3097"/>
              <a:gd name="T69" fmla="*/ 2147483647 h 1129"/>
              <a:gd name="T70" fmla="*/ 2147483647 w 3097"/>
              <a:gd name="T71" fmla="*/ 2147483647 h 1129"/>
              <a:gd name="T72" fmla="*/ 2147483647 w 3097"/>
              <a:gd name="T73" fmla="*/ 2147483647 h 1129"/>
              <a:gd name="T74" fmla="*/ 2147483647 w 3097"/>
              <a:gd name="T75" fmla="*/ 2147483647 h 1129"/>
              <a:gd name="T76" fmla="*/ 2147483647 w 3097"/>
              <a:gd name="T77" fmla="*/ 2147483647 h 1129"/>
              <a:gd name="T78" fmla="*/ 2147483647 w 3097"/>
              <a:gd name="T79" fmla="*/ 2147483647 h 1129"/>
              <a:gd name="T80" fmla="*/ 2147483647 w 3097"/>
              <a:gd name="T81" fmla="*/ 2147483647 h 1129"/>
              <a:gd name="T82" fmla="*/ 2147483647 w 3097"/>
              <a:gd name="T83" fmla="*/ 2147483647 h 1129"/>
              <a:gd name="T84" fmla="*/ 2147483647 w 3097"/>
              <a:gd name="T85" fmla="*/ 2147483647 h 1129"/>
              <a:gd name="T86" fmla="*/ 2147483647 w 3097"/>
              <a:gd name="T87" fmla="*/ 2147483647 h 1129"/>
              <a:gd name="T88" fmla="*/ 2147483647 w 3097"/>
              <a:gd name="T89" fmla="*/ 2147483647 h 1129"/>
              <a:gd name="T90" fmla="*/ 2147483647 w 3097"/>
              <a:gd name="T91" fmla="*/ 2147483647 h 1129"/>
              <a:gd name="T92" fmla="*/ 2147483647 w 3097"/>
              <a:gd name="T93" fmla="*/ 2147483647 h 1129"/>
              <a:gd name="T94" fmla="*/ 2147483647 w 3097"/>
              <a:gd name="T95" fmla="*/ 2147483647 h 1129"/>
              <a:gd name="T96" fmla="*/ 2147483647 w 3097"/>
              <a:gd name="T97" fmla="*/ 2147483647 h 1129"/>
              <a:gd name="T98" fmla="*/ 2147483647 w 3097"/>
              <a:gd name="T99" fmla="*/ 2147483647 h 1129"/>
              <a:gd name="T100" fmla="*/ 2147483647 w 3097"/>
              <a:gd name="T101" fmla="*/ 2147483647 h 1129"/>
              <a:gd name="T102" fmla="*/ 2147483647 w 3097"/>
              <a:gd name="T103" fmla="*/ 2147483647 h 1129"/>
              <a:gd name="T104" fmla="*/ 2147483647 w 3097"/>
              <a:gd name="T105" fmla="*/ 2147483647 h 1129"/>
              <a:gd name="T106" fmla="*/ 2147483647 w 3097"/>
              <a:gd name="T107" fmla="*/ 2147483647 h 1129"/>
              <a:gd name="T108" fmla="*/ 2147483647 w 3097"/>
              <a:gd name="T109" fmla="*/ 2147483647 h 1129"/>
              <a:gd name="T110" fmla="*/ 2147483647 w 3097"/>
              <a:gd name="T111" fmla="*/ 2147483647 h 1129"/>
              <a:gd name="T112" fmla="*/ 2147483647 w 3097"/>
              <a:gd name="T113" fmla="*/ 2147483647 h 1129"/>
              <a:gd name="T114" fmla="*/ 2147483647 w 3097"/>
              <a:gd name="T115" fmla="*/ 2147483647 h 1129"/>
              <a:gd name="T116" fmla="*/ 2147483647 w 3097"/>
              <a:gd name="T117" fmla="*/ 2147483647 h 112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3097"/>
              <a:gd name="T178" fmla="*/ 0 h 1129"/>
              <a:gd name="T179" fmla="*/ 3097 w 3097"/>
              <a:gd name="T180" fmla="*/ 1129 h 112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3097" h="1129">
                <a:moveTo>
                  <a:pt x="0" y="524"/>
                </a:moveTo>
                <a:lnTo>
                  <a:pt x="8" y="528"/>
                </a:lnTo>
                <a:lnTo>
                  <a:pt x="16" y="528"/>
                </a:lnTo>
                <a:lnTo>
                  <a:pt x="22" y="532"/>
                </a:lnTo>
                <a:lnTo>
                  <a:pt x="29" y="528"/>
                </a:lnTo>
                <a:lnTo>
                  <a:pt x="37" y="528"/>
                </a:lnTo>
                <a:lnTo>
                  <a:pt x="43" y="528"/>
                </a:lnTo>
                <a:lnTo>
                  <a:pt x="50" y="528"/>
                </a:lnTo>
                <a:lnTo>
                  <a:pt x="58" y="528"/>
                </a:lnTo>
                <a:lnTo>
                  <a:pt x="64" y="528"/>
                </a:lnTo>
                <a:lnTo>
                  <a:pt x="72" y="528"/>
                </a:lnTo>
                <a:lnTo>
                  <a:pt x="79" y="524"/>
                </a:lnTo>
                <a:lnTo>
                  <a:pt x="87" y="528"/>
                </a:lnTo>
                <a:lnTo>
                  <a:pt x="87" y="532"/>
                </a:lnTo>
                <a:lnTo>
                  <a:pt x="87" y="551"/>
                </a:lnTo>
                <a:lnTo>
                  <a:pt x="87" y="582"/>
                </a:lnTo>
                <a:lnTo>
                  <a:pt x="87" y="509"/>
                </a:lnTo>
                <a:lnTo>
                  <a:pt x="87" y="440"/>
                </a:lnTo>
                <a:lnTo>
                  <a:pt x="93" y="376"/>
                </a:lnTo>
                <a:lnTo>
                  <a:pt x="93" y="486"/>
                </a:lnTo>
                <a:lnTo>
                  <a:pt x="93" y="766"/>
                </a:lnTo>
                <a:lnTo>
                  <a:pt x="93" y="898"/>
                </a:lnTo>
                <a:lnTo>
                  <a:pt x="93" y="474"/>
                </a:lnTo>
                <a:lnTo>
                  <a:pt x="93" y="204"/>
                </a:lnTo>
                <a:lnTo>
                  <a:pt x="93" y="115"/>
                </a:lnTo>
                <a:lnTo>
                  <a:pt x="93" y="605"/>
                </a:lnTo>
                <a:lnTo>
                  <a:pt x="100" y="1041"/>
                </a:lnTo>
                <a:lnTo>
                  <a:pt x="100" y="1083"/>
                </a:lnTo>
                <a:lnTo>
                  <a:pt x="100" y="447"/>
                </a:lnTo>
                <a:lnTo>
                  <a:pt x="100" y="0"/>
                </a:lnTo>
                <a:lnTo>
                  <a:pt x="100" y="81"/>
                </a:lnTo>
                <a:lnTo>
                  <a:pt x="100" y="632"/>
                </a:lnTo>
                <a:lnTo>
                  <a:pt x="100" y="1129"/>
                </a:lnTo>
                <a:lnTo>
                  <a:pt x="108" y="964"/>
                </a:lnTo>
                <a:lnTo>
                  <a:pt x="108" y="421"/>
                </a:lnTo>
                <a:lnTo>
                  <a:pt x="108" y="115"/>
                </a:lnTo>
                <a:lnTo>
                  <a:pt x="108" y="338"/>
                </a:lnTo>
                <a:lnTo>
                  <a:pt x="108" y="701"/>
                </a:lnTo>
                <a:lnTo>
                  <a:pt x="108" y="795"/>
                </a:lnTo>
                <a:lnTo>
                  <a:pt x="108" y="478"/>
                </a:lnTo>
                <a:lnTo>
                  <a:pt x="114" y="401"/>
                </a:lnTo>
                <a:lnTo>
                  <a:pt x="114" y="555"/>
                </a:lnTo>
                <a:lnTo>
                  <a:pt x="114" y="632"/>
                </a:lnTo>
                <a:lnTo>
                  <a:pt x="114" y="586"/>
                </a:lnTo>
                <a:lnTo>
                  <a:pt x="114" y="505"/>
                </a:lnTo>
                <a:lnTo>
                  <a:pt x="114" y="490"/>
                </a:lnTo>
                <a:lnTo>
                  <a:pt x="114" y="513"/>
                </a:lnTo>
                <a:lnTo>
                  <a:pt x="121" y="540"/>
                </a:lnTo>
                <a:lnTo>
                  <a:pt x="121" y="547"/>
                </a:lnTo>
                <a:lnTo>
                  <a:pt x="121" y="536"/>
                </a:lnTo>
                <a:lnTo>
                  <a:pt x="121" y="516"/>
                </a:lnTo>
                <a:lnTo>
                  <a:pt x="121" y="509"/>
                </a:lnTo>
                <a:lnTo>
                  <a:pt x="121" y="524"/>
                </a:lnTo>
                <a:lnTo>
                  <a:pt x="129" y="543"/>
                </a:lnTo>
                <a:lnTo>
                  <a:pt x="129" y="547"/>
                </a:lnTo>
                <a:lnTo>
                  <a:pt x="129" y="524"/>
                </a:lnTo>
                <a:lnTo>
                  <a:pt x="129" y="516"/>
                </a:lnTo>
                <a:lnTo>
                  <a:pt x="129" y="536"/>
                </a:lnTo>
                <a:lnTo>
                  <a:pt x="129" y="540"/>
                </a:lnTo>
                <a:lnTo>
                  <a:pt x="135" y="528"/>
                </a:lnTo>
                <a:lnTo>
                  <a:pt x="135" y="524"/>
                </a:lnTo>
                <a:lnTo>
                  <a:pt x="135" y="532"/>
                </a:lnTo>
                <a:lnTo>
                  <a:pt x="135" y="536"/>
                </a:lnTo>
                <a:lnTo>
                  <a:pt x="135" y="528"/>
                </a:lnTo>
                <a:lnTo>
                  <a:pt x="135" y="524"/>
                </a:lnTo>
                <a:lnTo>
                  <a:pt x="143" y="532"/>
                </a:lnTo>
                <a:lnTo>
                  <a:pt x="143" y="536"/>
                </a:lnTo>
                <a:lnTo>
                  <a:pt x="143" y="532"/>
                </a:lnTo>
                <a:lnTo>
                  <a:pt x="143" y="528"/>
                </a:lnTo>
                <a:lnTo>
                  <a:pt x="143" y="524"/>
                </a:lnTo>
                <a:lnTo>
                  <a:pt x="143" y="532"/>
                </a:lnTo>
                <a:lnTo>
                  <a:pt x="150" y="536"/>
                </a:lnTo>
                <a:lnTo>
                  <a:pt x="150" y="528"/>
                </a:lnTo>
                <a:lnTo>
                  <a:pt x="150" y="524"/>
                </a:lnTo>
                <a:lnTo>
                  <a:pt x="150" y="528"/>
                </a:lnTo>
                <a:lnTo>
                  <a:pt x="150" y="532"/>
                </a:lnTo>
                <a:lnTo>
                  <a:pt x="150" y="536"/>
                </a:lnTo>
                <a:lnTo>
                  <a:pt x="158" y="532"/>
                </a:lnTo>
                <a:lnTo>
                  <a:pt x="158" y="528"/>
                </a:lnTo>
                <a:lnTo>
                  <a:pt x="158" y="532"/>
                </a:lnTo>
                <a:lnTo>
                  <a:pt x="164" y="528"/>
                </a:lnTo>
                <a:lnTo>
                  <a:pt x="164" y="532"/>
                </a:lnTo>
                <a:lnTo>
                  <a:pt x="164" y="536"/>
                </a:lnTo>
                <a:lnTo>
                  <a:pt x="171" y="528"/>
                </a:lnTo>
                <a:lnTo>
                  <a:pt x="171" y="524"/>
                </a:lnTo>
                <a:lnTo>
                  <a:pt x="171" y="528"/>
                </a:lnTo>
                <a:lnTo>
                  <a:pt x="171" y="532"/>
                </a:lnTo>
                <a:lnTo>
                  <a:pt x="171" y="528"/>
                </a:lnTo>
                <a:lnTo>
                  <a:pt x="179" y="524"/>
                </a:lnTo>
                <a:lnTo>
                  <a:pt x="179" y="528"/>
                </a:lnTo>
                <a:lnTo>
                  <a:pt x="179" y="532"/>
                </a:lnTo>
                <a:lnTo>
                  <a:pt x="185" y="528"/>
                </a:lnTo>
                <a:lnTo>
                  <a:pt x="192" y="528"/>
                </a:lnTo>
                <a:lnTo>
                  <a:pt x="200" y="528"/>
                </a:lnTo>
                <a:lnTo>
                  <a:pt x="206" y="528"/>
                </a:lnTo>
                <a:lnTo>
                  <a:pt x="214" y="528"/>
                </a:lnTo>
                <a:lnTo>
                  <a:pt x="221" y="524"/>
                </a:lnTo>
                <a:lnTo>
                  <a:pt x="227" y="528"/>
                </a:lnTo>
                <a:lnTo>
                  <a:pt x="235" y="528"/>
                </a:lnTo>
                <a:lnTo>
                  <a:pt x="242" y="528"/>
                </a:lnTo>
                <a:lnTo>
                  <a:pt x="250" y="528"/>
                </a:lnTo>
                <a:lnTo>
                  <a:pt x="256" y="528"/>
                </a:lnTo>
                <a:lnTo>
                  <a:pt x="264" y="528"/>
                </a:lnTo>
                <a:lnTo>
                  <a:pt x="271" y="528"/>
                </a:lnTo>
                <a:lnTo>
                  <a:pt x="277" y="528"/>
                </a:lnTo>
                <a:lnTo>
                  <a:pt x="285" y="528"/>
                </a:lnTo>
                <a:lnTo>
                  <a:pt x="292" y="528"/>
                </a:lnTo>
                <a:lnTo>
                  <a:pt x="300" y="528"/>
                </a:lnTo>
                <a:lnTo>
                  <a:pt x="306" y="528"/>
                </a:lnTo>
                <a:lnTo>
                  <a:pt x="313" y="532"/>
                </a:lnTo>
                <a:lnTo>
                  <a:pt x="321" y="528"/>
                </a:lnTo>
                <a:lnTo>
                  <a:pt x="327" y="528"/>
                </a:lnTo>
                <a:lnTo>
                  <a:pt x="335" y="532"/>
                </a:lnTo>
                <a:lnTo>
                  <a:pt x="342" y="528"/>
                </a:lnTo>
                <a:lnTo>
                  <a:pt x="348" y="528"/>
                </a:lnTo>
                <a:lnTo>
                  <a:pt x="356" y="528"/>
                </a:lnTo>
                <a:lnTo>
                  <a:pt x="363" y="532"/>
                </a:lnTo>
                <a:lnTo>
                  <a:pt x="369" y="528"/>
                </a:lnTo>
                <a:lnTo>
                  <a:pt x="377" y="528"/>
                </a:lnTo>
                <a:lnTo>
                  <a:pt x="384" y="528"/>
                </a:lnTo>
                <a:lnTo>
                  <a:pt x="390" y="528"/>
                </a:lnTo>
                <a:lnTo>
                  <a:pt x="398" y="528"/>
                </a:lnTo>
                <a:lnTo>
                  <a:pt x="406" y="528"/>
                </a:lnTo>
                <a:lnTo>
                  <a:pt x="413" y="528"/>
                </a:lnTo>
                <a:lnTo>
                  <a:pt x="419" y="528"/>
                </a:lnTo>
                <a:lnTo>
                  <a:pt x="427" y="528"/>
                </a:lnTo>
                <a:lnTo>
                  <a:pt x="434" y="528"/>
                </a:lnTo>
                <a:lnTo>
                  <a:pt x="442" y="528"/>
                </a:lnTo>
                <a:lnTo>
                  <a:pt x="448" y="528"/>
                </a:lnTo>
                <a:lnTo>
                  <a:pt x="456" y="528"/>
                </a:lnTo>
                <a:lnTo>
                  <a:pt x="463" y="528"/>
                </a:lnTo>
                <a:lnTo>
                  <a:pt x="469" y="528"/>
                </a:lnTo>
                <a:lnTo>
                  <a:pt x="477" y="528"/>
                </a:lnTo>
                <a:lnTo>
                  <a:pt x="484" y="528"/>
                </a:lnTo>
                <a:lnTo>
                  <a:pt x="490" y="528"/>
                </a:lnTo>
                <a:lnTo>
                  <a:pt x="498" y="528"/>
                </a:lnTo>
                <a:lnTo>
                  <a:pt x="505" y="528"/>
                </a:lnTo>
                <a:lnTo>
                  <a:pt x="511" y="532"/>
                </a:lnTo>
                <a:lnTo>
                  <a:pt x="519" y="528"/>
                </a:lnTo>
                <a:lnTo>
                  <a:pt x="527" y="528"/>
                </a:lnTo>
                <a:lnTo>
                  <a:pt x="534" y="528"/>
                </a:lnTo>
                <a:lnTo>
                  <a:pt x="540" y="528"/>
                </a:lnTo>
                <a:lnTo>
                  <a:pt x="548" y="528"/>
                </a:lnTo>
                <a:lnTo>
                  <a:pt x="555" y="528"/>
                </a:lnTo>
                <a:lnTo>
                  <a:pt x="561" y="528"/>
                </a:lnTo>
                <a:lnTo>
                  <a:pt x="569" y="528"/>
                </a:lnTo>
                <a:lnTo>
                  <a:pt x="576" y="528"/>
                </a:lnTo>
                <a:lnTo>
                  <a:pt x="582" y="528"/>
                </a:lnTo>
                <a:lnTo>
                  <a:pt x="590" y="528"/>
                </a:lnTo>
                <a:lnTo>
                  <a:pt x="598" y="528"/>
                </a:lnTo>
                <a:lnTo>
                  <a:pt x="605" y="528"/>
                </a:lnTo>
                <a:lnTo>
                  <a:pt x="611" y="528"/>
                </a:lnTo>
                <a:lnTo>
                  <a:pt x="619" y="528"/>
                </a:lnTo>
                <a:lnTo>
                  <a:pt x="626" y="528"/>
                </a:lnTo>
                <a:lnTo>
                  <a:pt x="632" y="528"/>
                </a:lnTo>
                <a:lnTo>
                  <a:pt x="640" y="528"/>
                </a:lnTo>
                <a:lnTo>
                  <a:pt x="648" y="528"/>
                </a:lnTo>
                <a:lnTo>
                  <a:pt x="653" y="528"/>
                </a:lnTo>
                <a:lnTo>
                  <a:pt x="661" y="528"/>
                </a:lnTo>
                <a:lnTo>
                  <a:pt x="669" y="528"/>
                </a:lnTo>
                <a:lnTo>
                  <a:pt x="676" y="528"/>
                </a:lnTo>
                <a:lnTo>
                  <a:pt x="682" y="528"/>
                </a:lnTo>
                <a:lnTo>
                  <a:pt x="690" y="532"/>
                </a:lnTo>
                <a:lnTo>
                  <a:pt x="697" y="528"/>
                </a:lnTo>
                <a:lnTo>
                  <a:pt x="703" y="528"/>
                </a:lnTo>
                <a:lnTo>
                  <a:pt x="711" y="528"/>
                </a:lnTo>
                <a:lnTo>
                  <a:pt x="719" y="528"/>
                </a:lnTo>
                <a:lnTo>
                  <a:pt x="724" y="528"/>
                </a:lnTo>
                <a:lnTo>
                  <a:pt x="732" y="532"/>
                </a:lnTo>
                <a:lnTo>
                  <a:pt x="740" y="528"/>
                </a:lnTo>
                <a:lnTo>
                  <a:pt x="745" y="528"/>
                </a:lnTo>
                <a:lnTo>
                  <a:pt x="753" y="528"/>
                </a:lnTo>
                <a:lnTo>
                  <a:pt x="761" y="528"/>
                </a:lnTo>
                <a:lnTo>
                  <a:pt x="768" y="532"/>
                </a:lnTo>
                <a:lnTo>
                  <a:pt x="774" y="528"/>
                </a:lnTo>
                <a:lnTo>
                  <a:pt x="782" y="528"/>
                </a:lnTo>
                <a:lnTo>
                  <a:pt x="790" y="528"/>
                </a:lnTo>
                <a:lnTo>
                  <a:pt x="795" y="528"/>
                </a:lnTo>
                <a:lnTo>
                  <a:pt x="803" y="528"/>
                </a:lnTo>
                <a:lnTo>
                  <a:pt x="811" y="528"/>
                </a:lnTo>
                <a:lnTo>
                  <a:pt x="818" y="528"/>
                </a:lnTo>
                <a:lnTo>
                  <a:pt x="824" y="528"/>
                </a:lnTo>
                <a:lnTo>
                  <a:pt x="832" y="528"/>
                </a:lnTo>
                <a:lnTo>
                  <a:pt x="840" y="532"/>
                </a:lnTo>
                <a:lnTo>
                  <a:pt x="845" y="528"/>
                </a:lnTo>
                <a:lnTo>
                  <a:pt x="853" y="532"/>
                </a:lnTo>
                <a:lnTo>
                  <a:pt x="861" y="528"/>
                </a:lnTo>
                <a:lnTo>
                  <a:pt x="866" y="528"/>
                </a:lnTo>
                <a:lnTo>
                  <a:pt x="874" y="528"/>
                </a:lnTo>
                <a:lnTo>
                  <a:pt x="882" y="528"/>
                </a:lnTo>
                <a:lnTo>
                  <a:pt x="888" y="532"/>
                </a:lnTo>
                <a:lnTo>
                  <a:pt x="895" y="528"/>
                </a:lnTo>
                <a:lnTo>
                  <a:pt x="895" y="532"/>
                </a:lnTo>
                <a:lnTo>
                  <a:pt x="903" y="528"/>
                </a:lnTo>
                <a:lnTo>
                  <a:pt x="903" y="532"/>
                </a:lnTo>
                <a:lnTo>
                  <a:pt x="909" y="528"/>
                </a:lnTo>
                <a:lnTo>
                  <a:pt x="916" y="528"/>
                </a:lnTo>
                <a:lnTo>
                  <a:pt x="924" y="528"/>
                </a:lnTo>
                <a:lnTo>
                  <a:pt x="932" y="528"/>
                </a:lnTo>
                <a:lnTo>
                  <a:pt x="937" y="532"/>
                </a:lnTo>
                <a:lnTo>
                  <a:pt x="945" y="528"/>
                </a:lnTo>
                <a:lnTo>
                  <a:pt x="953" y="528"/>
                </a:lnTo>
                <a:lnTo>
                  <a:pt x="960" y="528"/>
                </a:lnTo>
                <a:lnTo>
                  <a:pt x="966" y="528"/>
                </a:lnTo>
                <a:lnTo>
                  <a:pt x="974" y="528"/>
                </a:lnTo>
                <a:lnTo>
                  <a:pt x="982" y="528"/>
                </a:lnTo>
                <a:lnTo>
                  <a:pt x="987" y="528"/>
                </a:lnTo>
                <a:lnTo>
                  <a:pt x="995" y="532"/>
                </a:lnTo>
                <a:lnTo>
                  <a:pt x="1003" y="528"/>
                </a:lnTo>
                <a:lnTo>
                  <a:pt x="1003" y="532"/>
                </a:lnTo>
                <a:lnTo>
                  <a:pt x="1008" y="528"/>
                </a:lnTo>
                <a:lnTo>
                  <a:pt x="1016" y="528"/>
                </a:lnTo>
                <a:lnTo>
                  <a:pt x="1024" y="532"/>
                </a:lnTo>
                <a:lnTo>
                  <a:pt x="1030" y="528"/>
                </a:lnTo>
                <a:lnTo>
                  <a:pt x="1037" y="528"/>
                </a:lnTo>
                <a:lnTo>
                  <a:pt x="1045" y="528"/>
                </a:lnTo>
                <a:lnTo>
                  <a:pt x="1053" y="528"/>
                </a:lnTo>
                <a:lnTo>
                  <a:pt x="1058" y="528"/>
                </a:lnTo>
                <a:lnTo>
                  <a:pt x="1066" y="528"/>
                </a:lnTo>
                <a:lnTo>
                  <a:pt x="1074" y="528"/>
                </a:lnTo>
                <a:lnTo>
                  <a:pt x="1080" y="528"/>
                </a:lnTo>
                <a:lnTo>
                  <a:pt x="1087" y="532"/>
                </a:lnTo>
                <a:lnTo>
                  <a:pt x="1095" y="528"/>
                </a:lnTo>
                <a:lnTo>
                  <a:pt x="1101" y="528"/>
                </a:lnTo>
                <a:lnTo>
                  <a:pt x="1108" y="528"/>
                </a:lnTo>
                <a:lnTo>
                  <a:pt x="1116" y="528"/>
                </a:lnTo>
                <a:lnTo>
                  <a:pt x="1124" y="528"/>
                </a:lnTo>
                <a:lnTo>
                  <a:pt x="1129" y="528"/>
                </a:lnTo>
                <a:lnTo>
                  <a:pt x="1137" y="528"/>
                </a:lnTo>
                <a:lnTo>
                  <a:pt x="1145" y="528"/>
                </a:lnTo>
                <a:lnTo>
                  <a:pt x="1151" y="528"/>
                </a:lnTo>
                <a:lnTo>
                  <a:pt x="1158" y="528"/>
                </a:lnTo>
                <a:lnTo>
                  <a:pt x="1166" y="528"/>
                </a:lnTo>
                <a:lnTo>
                  <a:pt x="1172" y="528"/>
                </a:lnTo>
                <a:lnTo>
                  <a:pt x="1179" y="528"/>
                </a:lnTo>
                <a:lnTo>
                  <a:pt x="1187" y="528"/>
                </a:lnTo>
                <a:lnTo>
                  <a:pt x="1195" y="528"/>
                </a:lnTo>
                <a:lnTo>
                  <a:pt x="1200" y="532"/>
                </a:lnTo>
                <a:lnTo>
                  <a:pt x="1208" y="528"/>
                </a:lnTo>
                <a:lnTo>
                  <a:pt x="1216" y="528"/>
                </a:lnTo>
                <a:lnTo>
                  <a:pt x="1222" y="528"/>
                </a:lnTo>
                <a:lnTo>
                  <a:pt x="1229" y="528"/>
                </a:lnTo>
                <a:lnTo>
                  <a:pt x="1237" y="528"/>
                </a:lnTo>
                <a:lnTo>
                  <a:pt x="1243" y="528"/>
                </a:lnTo>
                <a:lnTo>
                  <a:pt x="1250" y="528"/>
                </a:lnTo>
                <a:lnTo>
                  <a:pt x="1258" y="532"/>
                </a:lnTo>
                <a:lnTo>
                  <a:pt x="1264" y="528"/>
                </a:lnTo>
                <a:lnTo>
                  <a:pt x="1272" y="528"/>
                </a:lnTo>
                <a:lnTo>
                  <a:pt x="1279" y="532"/>
                </a:lnTo>
                <a:lnTo>
                  <a:pt x="1287" y="528"/>
                </a:lnTo>
                <a:lnTo>
                  <a:pt x="1293" y="528"/>
                </a:lnTo>
                <a:lnTo>
                  <a:pt x="1300" y="532"/>
                </a:lnTo>
                <a:lnTo>
                  <a:pt x="1308" y="528"/>
                </a:lnTo>
                <a:lnTo>
                  <a:pt x="1314" y="528"/>
                </a:lnTo>
                <a:lnTo>
                  <a:pt x="1321" y="528"/>
                </a:lnTo>
                <a:lnTo>
                  <a:pt x="1329" y="528"/>
                </a:lnTo>
                <a:lnTo>
                  <a:pt x="1337" y="532"/>
                </a:lnTo>
                <a:lnTo>
                  <a:pt x="1343" y="528"/>
                </a:lnTo>
                <a:lnTo>
                  <a:pt x="1350" y="528"/>
                </a:lnTo>
                <a:lnTo>
                  <a:pt x="1358" y="528"/>
                </a:lnTo>
                <a:lnTo>
                  <a:pt x="1364" y="528"/>
                </a:lnTo>
                <a:lnTo>
                  <a:pt x="1371" y="532"/>
                </a:lnTo>
                <a:lnTo>
                  <a:pt x="1371" y="528"/>
                </a:lnTo>
                <a:lnTo>
                  <a:pt x="1371" y="532"/>
                </a:lnTo>
                <a:lnTo>
                  <a:pt x="1379" y="528"/>
                </a:lnTo>
                <a:lnTo>
                  <a:pt x="1385" y="528"/>
                </a:lnTo>
                <a:lnTo>
                  <a:pt x="1392" y="528"/>
                </a:lnTo>
                <a:lnTo>
                  <a:pt x="1400" y="528"/>
                </a:lnTo>
                <a:lnTo>
                  <a:pt x="1406" y="528"/>
                </a:lnTo>
                <a:lnTo>
                  <a:pt x="1414" y="528"/>
                </a:lnTo>
                <a:lnTo>
                  <a:pt x="1421" y="528"/>
                </a:lnTo>
                <a:lnTo>
                  <a:pt x="1427" y="528"/>
                </a:lnTo>
                <a:lnTo>
                  <a:pt x="1435" y="528"/>
                </a:lnTo>
                <a:lnTo>
                  <a:pt x="1442" y="528"/>
                </a:lnTo>
                <a:lnTo>
                  <a:pt x="1450" y="528"/>
                </a:lnTo>
                <a:lnTo>
                  <a:pt x="1456" y="528"/>
                </a:lnTo>
                <a:lnTo>
                  <a:pt x="1464" y="532"/>
                </a:lnTo>
                <a:lnTo>
                  <a:pt x="1471" y="528"/>
                </a:lnTo>
                <a:lnTo>
                  <a:pt x="1479" y="528"/>
                </a:lnTo>
                <a:lnTo>
                  <a:pt x="1485" y="528"/>
                </a:lnTo>
                <a:lnTo>
                  <a:pt x="1492" y="528"/>
                </a:lnTo>
                <a:lnTo>
                  <a:pt x="1500" y="528"/>
                </a:lnTo>
                <a:lnTo>
                  <a:pt x="1506" y="532"/>
                </a:lnTo>
                <a:lnTo>
                  <a:pt x="1506" y="528"/>
                </a:lnTo>
                <a:lnTo>
                  <a:pt x="1506" y="532"/>
                </a:lnTo>
                <a:lnTo>
                  <a:pt x="1506" y="528"/>
                </a:lnTo>
                <a:lnTo>
                  <a:pt x="1506" y="532"/>
                </a:lnTo>
                <a:lnTo>
                  <a:pt x="1513" y="528"/>
                </a:lnTo>
                <a:lnTo>
                  <a:pt x="1521" y="528"/>
                </a:lnTo>
                <a:lnTo>
                  <a:pt x="1527" y="532"/>
                </a:lnTo>
                <a:lnTo>
                  <a:pt x="1535" y="528"/>
                </a:lnTo>
                <a:lnTo>
                  <a:pt x="1542" y="528"/>
                </a:lnTo>
                <a:lnTo>
                  <a:pt x="1548" y="528"/>
                </a:lnTo>
                <a:lnTo>
                  <a:pt x="1556" y="528"/>
                </a:lnTo>
                <a:lnTo>
                  <a:pt x="1563" y="528"/>
                </a:lnTo>
                <a:lnTo>
                  <a:pt x="1571" y="528"/>
                </a:lnTo>
                <a:lnTo>
                  <a:pt x="1577" y="528"/>
                </a:lnTo>
                <a:lnTo>
                  <a:pt x="1585" y="528"/>
                </a:lnTo>
                <a:lnTo>
                  <a:pt x="1592" y="528"/>
                </a:lnTo>
                <a:lnTo>
                  <a:pt x="1598" y="528"/>
                </a:lnTo>
                <a:lnTo>
                  <a:pt x="1606" y="532"/>
                </a:lnTo>
                <a:lnTo>
                  <a:pt x="1613" y="528"/>
                </a:lnTo>
                <a:lnTo>
                  <a:pt x="1619" y="528"/>
                </a:lnTo>
                <a:lnTo>
                  <a:pt x="1627" y="532"/>
                </a:lnTo>
                <a:lnTo>
                  <a:pt x="1634" y="528"/>
                </a:lnTo>
                <a:lnTo>
                  <a:pt x="1642" y="532"/>
                </a:lnTo>
                <a:lnTo>
                  <a:pt x="1648" y="528"/>
                </a:lnTo>
                <a:lnTo>
                  <a:pt x="1656" y="528"/>
                </a:lnTo>
                <a:lnTo>
                  <a:pt x="1663" y="528"/>
                </a:lnTo>
                <a:lnTo>
                  <a:pt x="1669" y="528"/>
                </a:lnTo>
                <a:lnTo>
                  <a:pt x="1677" y="528"/>
                </a:lnTo>
                <a:lnTo>
                  <a:pt x="1684" y="528"/>
                </a:lnTo>
                <a:lnTo>
                  <a:pt x="1690" y="532"/>
                </a:lnTo>
                <a:lnTo>
                  <a:pt x="1698" y="528"/>
                </a:lnTo>
                <a:lnTo>
                  <a:pt x="1705" y="528"/>
                </a:lnTo>
                <a:lnTo>
                  <a:pt x="1713" y="532"/>
                </a:lnTo>
                <a:lnTo>
                  <a:pt x="1719" y="528"/>
                </a:lnTo>
                <a:lnTo>
                  <a:pt x="1727" y="528"/>
                </a:lnTo>
                <a:lnTo>
                  <a:pt x="1734" y="528"/>
                </a:lnTo>
                <a:lnTo>
                  <a:pt x="1740" y="532"/>
                </a:lnTo>
                <a:lnTo>
                  <a:pt x="1748" y="528"/>
                </a:lnTo>
                <a:lnTo>
                  <a:pt x="1755" y="528"/>
                </a:lnTo>
                <a:lnTo>
                  <a:pt x="1761" y="528"/>
                </a:lnTo>
                <a:lnTo>
                  <a:pt x="1769" y="532"/>
                </a:lnTo>
                <a:lnTo>
                  <a:pt x="1769" y="528"/>
                </a:lnTo>
                <a:lnTo>
                  <a:pt x="1769" y="532"/>
                </a:lnTo>
                <a:lnTo>
                  <a:pt x="1777" y="528"/>
                </a:lnTo>
                <a:lnTo>
                  <a:pt x="1782" y="528"/>
                </a:lnTo>
                <a:lnTo>
                  <a:pt x="1790" y="528"/>
                </a:lnTo>
                <a:lnTo>
                  <a:pt x="1798" y="528"/>
                </a:lnTo>
                <a:lnTo>
                  <a:pt x="1805" y="528"/>
                </a:lnTo>
                <a:lnTo>
                  <a:pt x="1811" y="528"/>
                </a:lnTo>
                <a:lnTo>
                  <a:pt x="1819" y="528"/>
                </a:lnTo>
                <a:lnTo>
                  <a:pt x="1826" y="528"/>
                </a:lnTo>
                <a:lnTo>
                  <a:pt x="1832" y="528"/>
                </a:lnTo>
                <a:lnTo>
                  <a:pt x="1840" y="528"/>
                </a:lnTo>
                <a:lnTo>
                  <a:pt x="1848" y="528"/>
                </a:lnTo>
                <a:lnTo>
                  <a:pt x="1855" y="528"/>
                </a:lnTo>
                <a:lnTo>
                  <a:pt x="1861" y="528"/>
                </a:lnTo>
                <a:lnTo>
                  <a:pt x="1869" y="528"/>
                </a:lnTo>
                <a:lnTo>
                  <a:pt x="1876" y="528"/>
                </a:lnTo>
                <a:lnTo>
                  <a:pt x="1882" y="528"/>
                </a:lnTo>
                <a:lnTo>
                  <a:pt x="1890" y="528"/>
                </a:lnTo>
                <a:lnTo>
                  <a:pt x="1897" y="528"/>
                </a:lnTo>
                <a:lnTo>
                  <a:pt x="1903" y="528"/>
                </a:lnTo>
                <a:lnTo>
                  <a:pt x="1911" y="532"/>
                </a:lnTo>
                <a:lnTo>
                  <a:pt x="1911" y="528"/>
                </a:lnTo>
                <a:lnTo>
                  <a:pt x="1919" y="532"/>
                </a:lnTo>
                <a:lnTo>
                  <a:pt x="1924" y="528"/>
                </a:lnTo>
                <a:lnTo>
                  <a:pt x="1932" y="528"/>
                </a:lnTo>
                <a:lnTo>
                  <a:pt x="1940" y="528"/>
                </a:lnTo>
                <a:lnTo>
                  <a:pt x="1945" y="528"/>
                </a:lnTo>
                <a:lnTo>
                  <a:pt x="1953" y="528"/>
                </a:lnTo>
                <a:lnTo>
                  <a:pt x="1961" y="528"/>
                </a:lnTo>
                <a:lnTo>
                  <a:pt x="1969" y="528"/>
                </a:lnTo>
                <a:lnTo>
                  <a:pt x="1974" y="528"/>
                </a:lnTo>
                <a:lnTo>
                  <a:pt x="1982" y="528"/>
                </a:lnTo>
                <a:lnTo>
                  <a:pt x="1990" y="528"/>
                </a:lnTo>
                <a:lnTo>
                  <a:pt x="1997" y="528"/>
                </a:lnTo>
                <a:lnTo>
                  <a:pt x="2003" y="532"/>
                </a:lnTo>
                <a:lnTo>
                  <a:pt x="2011" y="528"/>
                </a:lnTo>
                <a:lnTo>
                  <a:pt x="2018" y="528"/>
                </a:lnTo>
                <a:lnTo>
                  <a:pt x="2024" y="528"/>
                </a:lnTo>
                <a:lnTo>
                  <a:pt x="2032" y="532"/>
                </a:lnTo>
                <a:lnTo>
                  <a:pt x="2040" y="528"/>
                </a:lnTo>
                <a:lnTo>
                  <a:pt x="2045" y="528"/>
                </a:lnTo>
                <a:lnTo>
                  <a:pt x="2053" y="528"/>
                </a:lnTo>
                <a:lnTo>
                  <a:pt x="2061" y="528"/>
                </a:lnTo>
                <a:lnTo>
                  <a:pt x="2066" y="528"/>
                </a:lnTo>
                <a:lnTo>
                  <a:pt x="2074" y="528"/>
                </a:lnTo>
                <a:lnTo>
                  <a:pt x="2082" y="528"/>
                </a:lnTo>
                <a:lnTo>
                  <a:pt x="2089" y="528"/>
                </a:lnTo>
                <a:lnTo>
                  <a:pt x="2095" y="528"/>
                </a:lnTo>
                <a:lnTo>
                  <a:pt x="2103" y="528"/>
                </a:lnTo>
                <a:lnTo>
                  <a:pt x="2111" y="528"/>
                </a:lnTo>
                <a:lnTo>
                  <a:pt x="2116" y="528"/>
                </a:lnTo>
                <a:lnTo>
                  <a:pt x="2124" y="532"/>
                </a:lnTo>
                <a:lnTo>
                  <a:pt x="2132" y="528"/>
                </a:lnTo>
                <a:lnTo>
                  <a:pt x="2137" y="528"/>
                </a:lnTo>
                <a:lnTo>
                  <a:pt x="2145" y="528"/>
                </a:lnTo>
                <a:lnTo>
                  <a:pt x="2153" y="528"/>
                </a:lnTo>
                <a:lnTo>
                  <a:pt x="2161" y="528"/>
                </a:lnTo>
                <a:lnTo>
                  <a:pt x="2166" y="528"/>
                </a:lnTo>
                <a:lnTo>
                  <a:pt x="2174" y="528"/>
                </a:lnTo>
                <a:lnTo>
                  <a:pt x="2182" y="528"/>
                </a:lnTo>
                <a:lnTo>
                  <a:pt x="2187" y="532"/>
                </a:lnTo>
                <a:lnTo>
                  <a:pt x="2195" y="528"/>
                </a:lnTo>
                <a:lnTo>
                  <a:pt x="2203" y="528"/>
                </a:lnTo>
                <a:lnTo>
                  <a:pt x="2209" y="532"/>
                </a:lnTo>
                <a:lnTo>
                  <a:pt x="2216" y="528"/>
                </a:lnTo>
                <a:lnTo>
                  <a:pt x="2224" y="528"/>
                </a:lnTo>
                <a:lnTo>
                  <a:pt x="2232" y="528"/>
                </a:lnTo>
                <a:lnTo>
                  <a:pt x="2237" y="532"/>
                </a:lnTo>
                <a:lnTo>
                  <a:pt x="2237" y="528"/>
                </a:lnTo>
                <a:lnTo>
                  <a:pt x="2237" y="532"/>
                </a:lnTo>
                <a:lnTo>
                  <a:pt x="2245" y="528"/>
                </a:lnTo>
                <a:lnTo>
                  <a:pt x="2253" y="532"/>
                </a:lnTo>
                <a:lnTo>
                  <a:pt x="2258" y="528"/>
                </a:lnTo>
                <a:lnTo>
                  <a:pt x="2266" y="528"/>
                </a:lnTo>
                <a:lnTo>
                  <a:pt x="2274" y="528"/>
                </a:lnTo>
                <a:lnTo>
                  <a:pt x="2280" y="528"/>
                </a:lnTo>
                <a:lnTo>
                  <a:pt x="2287" y="528"/>
                </a:lnTo>
                <a:lnTo>
                  <a:pt x="2295" y="528"/>
                </a:lnTo>
                <a:lnTo>
                  <a:pt x="2301" y="528"/>
                </a:lnTo>
                <a:lnTo>
                  <a:pt x="2308" y="528"/>
                </a:lnTo>
                <a:lnTo>
                  <a:pt x="2316" y="528"/>
                </a:lnTo>
                <a:lnTo>
                  <a:pt x="2324" y="528"/>
                </a:lnTo>
                <a:lnTo>
                  <a:pt x="2329" y="528"/>
                </a:lnTo>
                <a:lnTo>
                  <a:pt x="2337" y="528"/>
                </a:lnTo>
                <a:lnTo>
                  <a:pt x="2345" y="532"/>
                </a:lnTo>
                <a:lnTo>
                  <a:pt x="2345" y="528"/>
                </a:lnTo>
                <a:lnTo>
                  <a:pt x="2345" y="532"/>
                </a:lnTo>
                <a:lnTo>
                  <a:pt x="2351" y="528"/>
                </a:lnTo>
                <a:lnTo>
                  <a:pt x="2358" y="528"/>
                </a:lnTo>
                <a:lnTo>
                  <a:pt x="2366" y="532"/>
                </a:lnTo>
                <a:lnTo>
                  <a:pt x="2374" y="528"/>
                </a:lnTo>
                <a:lnTo>
                  <a:pt x="2374" y="532"/>
                </a:lnTo>
                <a:lnTo>
                  <a:pt x="2379" y="528"/>
                </a:lnTo>
                <a:lnTo>
                  <a:pt x="2379" y="532"/>
                </a:lnTo>
                <a:lnTo>
                  <a:pt x="2387" y="528"/>
                </a:lnTo>
                <a:lnTo>
                  <a:pt x="2387" y="532"/>
                </a:lnTo>
                <a:lnTo>
                  <a:pt x="2387" y="528"/>
                </a:lnTo>
                <a:lnTo>
                  <a:pt x="2395" y="532"/>
                </a:lnTo>
                <a:lnTo>
                  <a:pt x="2401" y="528"/>
                </a:lnTo>
                <a:lnTo>
                  <a:pt x="2408" y="528"/>
                </a:lnTo>
                <a:lnTo>
                  <a:pt x="2416" y="528"/>
                </a:lnTo>
                <a:lnTo>
                  <a:pt x="2422" y="532"/>
                </a:lnTo>
                <a:lnTo>
                  <a:pt x="2429" y="528"/>
                </a:lnTo>
                <a:lnTo>
                  <a:pt x="2437" y="532"/>
                </a:lnTo>
                <a:lnTo>
                  <a:pt x="2437" y="528"/>
                </a:lnTo>
                <a:lnTo>
                  <a:pt x="2437" y="524"/>
                </a:lnTo>
                <a:lnTo>
                  <a:pt x="2443" y="528"/>
                </a:lnTo>
                <a:lnTo>
                  <a:pt x="2443" y="532"/>
                </a:lnTo>
                <a:lnTo>
                  <a:pt x="2450" y="528"/>
                </a:lnTo>
                <a:lnTo>
                  <a:pt x="2458" y="528"/>
                </a:lnTo>
                <a:lnTo>
                  <a:pt x="2464" y="528"/>
                </a:lnTo>
                <a:lnTo>
                  <a:pt x="2472" y="528"/>
                </a:lnTo>
                <a:lnTo>
                  <a:pt x="2479" y="528"/>
                </a:lnTo>
                <a:lnTo>
                  <a:pt x="2487" y="528"/>
                </a:lnTo>
                <a:lnTo>
                  <a:pt x="2493" y="528"/>
                </a:lnTo>
                <a:lnTo>
                  <a:pt x="2500" y="528"/>
                </a:lnTo>
                <a:lnTo>
                  <a:pt x="2508" y="528"/>
                </a:lnTo>
                <a:lnTo>
                  <a:pt x="2516" y="528"/>
                </a:lnTo>
                <a:lnTo>
                  <a:pt x="2521" y="528"/>
                </a:lnTo>
                <a:lnTo>
                  <a:pt x="2529" y="528"/>
                </a:lnTo>
                <a:lnTo>
                  <a:pt x="2537" y="532"/>
                </a:lnTo>
                <a:lnTo>
                  <a:pt x="2543" y="528"/>
                </a:lnTo>
                <a:lnTo>
                  <a:pt x="2550" y="528"/>
                </a:lnTo>
                <a:lnTo>
                  <a:pt x="2558" y="532"/>
                </a:lnTo>
                <a:lnTo>
                  <a:pt x="2564" y="528"/>
                </a:lnTo>
                <a:lnTo>
                  <a:pt x="2571" y="532"/>
                </a:lnTo>
                <a:lnTo>
                  <a:pt x="2579" y="528"/>
                </a:lnTo>
                <a:lnTo>
                  <a:pt x="2585" y="528"/>
                </a:lnTo>
                <a:lnTo>
                  <a:pt x="2593" y="528"/>
                </a:lnTo>
                <a:lnTo>
                  <a:pt x="2600" y="528"/>
                </a:lnTo>
                <a:lnTo>
                  <a:pt x="2608" y="532"/>
                </a:lnTo>
                <a:lnTo>
                  <a:pt x="2614" y="528"/>
                </a:lnTo>
                <a:lnTo>
                  <a:pt x="2621" y="532"/>
                </a:lnTo>
                <a:lnTo>
                  <a:pt x="2629" y="528"/>
                </a:lnTo>
                <a:lnTo>
                  <a:pt x="2629" y="532"/>
                </a:lnTo>
                <a:lnTo>
                  <a:pt x="2635" y="528"/>
                </a:lnTo>
                <a:lnTo>
                  <a:pt x="2642" y="528"/>
                </a:lnTo>
                <a:lnTo>
                  <a:pt x="2650" y="532"/>
                </a:lnTo>
                <a:lnTo>
                  <a:pt x="2656" y="528"/>
                </a:lnTo>
                <a:lnTo>
                  <a:pt x="2656" y="532"/>
                </a:lnTo>
                <a:lnTo>
                  <a:pt x="2664" y="528"/>
                </a:lnTo>
                <a:lnTo>
                  <a:pt x="2671" y="532"/>
                </a:lnTo>
                <a:lnTo>
                  <a:pt x="2679" y="528"/>
                </a:lnTo>
                <a:lnTo>
                  <a:pt x="2685" y="528"/>
                </a:lnTo>
                <a:lnTo>
                  <a:pt x="2692" y="532"/>
                </a:lnTo>
                <a:lnTo>
                  <a:pt x="2692" y="528"/>
                </a:lnTo>
                <a:lnTo>
                  <a:pt x="2692" y="524"/>
                </a:lnTo>
                <a:lnTo>
                  <a:pt x="2700" y="528"/>
                </a:lnTo>
                <a:lnTo>
                  <a:pt x="2706" y="528"/>
                </a:lnTo>
                <a:lnTo>
                  <a:pt x="2713" y="528"/>
                </a:lnTo>
                <a:lnTo>
                  <a:pt x="2721" y="528"/>
                </a:lnTo>
                <a:lnTo>
                  <a:pt x="2727" y="528"/>
                </a:lnTo>
                <a:lnTo>
                  <a:pt x="2735" y="532"/>
                </a:lnTo>
                <a:lnTo>
                  <a:pt x="2742" y="528"/>
                </a:lnTo>
                <a:lnTo>
                  <a:pt x="2750" y="528"/>
                </a:lnTo>
                <a:lnTo>
                  <a:pt x="2756" y="528"/>
                </a:lnTo>
                <a:lnTo>
                  <a:pt x="2763" y="528"/>
                </a:lnTo>
                <a:lnTo>
                  <a:pt x="2771" y="532"/>
                </a:lnTo>
                <a:lnTo>
                  <a:pt x="2777" y="528"/>
                </a:lnTo>
                <a:lnTo>
                  <a:pt x="2785" y="528"/>
                </a:lnTo>
                <a:lnTo>
                  <a:pt x="2792" y="528"/>
                </a:lnTo>
                <a:lnTo>
                  <a:pt x="2798" y="532"/>
                </a:lnTo>
                <a:lnTo>
                  <a:pt x="2798" y="528"/>
                </a:lnTo>
                <a:lnTo>
                  <a:pt x="2798" y="532"/>
                </a:lnTo>
                <a:lnTo>
                  <a:pt x="2806" y="528"/>
                </a:lnTo>
                <a:lnTo>
                  <a:pt x="2813" y="528"/>
                </a:lnTo>
                <a:lnTo>
                  <a:pt x="2819" y="532"/>
                </a:lnTo>
                <a:lnTo>
                  <a:pt x="2827" y="528"/>
                </a:lnTo>
                <a:lnTo>
                  <a:pt x="2834" y="528"/>
                </a:lnTo>
                <a:lnTo>
                  <a:pt x="2842" y="528"/>
                </a:lnTo>
                <a:lnTo>
                  <a:pt x="2848" y="532"/>
                </a:lnTo>
                <a:lnTo>
                  <a:pt x="2856" y="528"/>
                </a:lnTo>
                <a:lnTo>
                  <a:pt x="2863" y="528"/>
                </a:lnTo>
                <a:lnTo>
                  <a:pt x="2869" y="528"/>
                </a:lnTo>
                <a:lnTo>
                  <a:pt x="2877" y="528"/>
                </a:lnTo>
                <a:lnTo>
                  <a:pt x="2884" y="532"/>
                </a:lnTo>
                <a:lnTo>
                  <a:pt x="2892" y="528"/>
                </a:lnTo>
                <a:lnTo>
                  <a:pt x="2898" y="528"/>
                </a:lnTo>
                <a:lnTo>
                  <a:pt x="2905" y="528"/>
                </a:lnTo>
                <a:lnTo>
                  <a:pt x="2913" y="532"/>
                </a:lnTo>
                <a:lnTo>
                  <a:pt x="2913" y="528"/>
                </a:lnTo>
                <a:lnTo>
                  <a:pt x="2913" y="532"/>
                </a:lnTo>
                <a:lnTo>
                  <a:pt x="2919" y="528"/>
                </a:lnTo>
                <a:lnTo>
                  <a:pt x="2927" y="528"/>
                </a:lnTo>
                <a:lnTo>
                  <a:pt x="2934" y="528"/>
                </a:lnTo>
                <a:lnTo>
                  <a:pt x="2940" y="528"/>
                </a:lnTo>
                <a:lnTo>
                  <a:pt x="2948" y="528"/>
                </a:lnTo>
                <a:lnTo>
                  <a:pt x="2955" y="528"/>
                </a:lnTo>
                <a:lnTo>
                  <a:pt x="2961" y="528"/>
                </a:lnTo>
                <a:lnTo>
                  <a:pt x="2969" y="528"/>
                </a:lnTo>
                <a:lnTo>
                  <a:pt x="2977" y="532"/>
                </a:lnTo>
                <a:lnTo>
                  <a:pt x="2984" y="528"/>
                </a:lnTo>
                <a:lnTo>
                  <a:pt x="2984" y="532"/>
                </a:lnTo>
                <a:lnTo>
                  <a:pt x="2990" y="528"/>
                </a:lnTo>
                <a:lnTo>
                  <a:pt x="2990" y="532"/>
                </a:lnTo>
                <a:lnTo>
                  <a:pt x="2998" y="528"/>
                </a:lnTo>
                <a:lnTo>
                  <a:pt x="3005" y="528"/>
                </a:lnTo>
                <a:lnTo>
                  <a:pt x="3011" y="532"/>
                </a:lnTo>
                <a:lnTo>
                  <a:pt x="3011" y="528"/>
                </a:lnTo>
                <a:lnTo>
                  <a:pt x="3011" y="532"/>
                </a:lnTo>
                <a:lnTo>
                  <a:pt x="3019" y="528"/>
                </a:lnTo>
                <a:lnTo>
                  <a:pt x="3026" y="528"/>
                </a:lnTo>
                <a:lnTo>
                  <a:pt x="3034" y="528"/>
                </a:lnTo>
                <a:lnTo>
                  <a:pt x="3040" y="528"/>
                </a:lnTo>
                <a:lnTo>
                  <a:pt x="3048" y="532"/>
                </a:lnTo>
                <a:lnTo>
                  <a:pt x="3048" y="528"/>
                </a:lnTo>
                <a:lnTo>
                  <a:pt x="3048" y="532"/>
                </a:lnTo>
                <a:lnTo>
                  <a:pt x="3055" y="528"/>
                </a:lnTo>
                <a:lnTo>
                  <a:pt x="3061" y="528"/>
                </a:lnTo>
                <a:lnTo>
                  <a:pt x="3069" y="532"/>
                </a:lnTo>
                <a:lnTo>
                  <a:pt x="3076" y="528"/>
                </a:lnTo>
                <a:lnTo>
                  <a:pt x="3082" y="528"/>
                </a:lnTo>
                <a:lnTo>
                  <a:pt x="3090" y="532"/>
                </a:lnTo>
                <a:lnTo>
                  <a:pt x="3097" y="528"/>
                </a:lnTo>
              </a:path>
            </a:pathLst>
          </a:custGeom>
          <a:noFill/>
          <a:ln w="127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7936" name="Rectangle 48"/>
          <p:cNvSpPr>
            <a:spLocks noChangeArrowheads="1"/>
          </p:cNvSpPr>
          <p:nvPr/>
        </p:nvSpPr>
        <p:spPr bwMode="auto">
          <a:xfrm>
            <a:off x="1468438" y="2640013"/>
            <a:ext cx="5800725" cy="1211262"/>
          </a:xfrm>
          <a:prstGeom prst="rect">
            <a:avLst/>
          </a:prstGeom>
          <a:noFill/>
          <a:ln w="6350">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37937" name="Line 49"/>
          <p:cNvSpPr>
            <a:spLocks noChangeShapeType="1"/>
          </p:cNvSpPr>
          <p:nvPr/>
        </p:nvSpPr>
        <p:spPr bwMode="auto">
          <a:xfrm>
            <a:off x="1468438" y="2640013"/>
            <a:ext cx="57959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38" name="Freeform 50"/>
          <p:cNvSpPr>
            <a:spLocks/>
          </p:cNvSpPr>
          <p:nvPr/>
        </p:nvSpPr>
        <p:spPr bwMode="auto">
          <a:xfrm>
            <a:off x="1468438" y="2640013"/>
            <a:ext cx="5795962" cy="1211262"/>
          </a:xfrm>
          <a:custGeom>
            <a:avLst/>
            <a:gdLst>
              <a:gd name="T0" fmla="*/ 0 w 3061"/>
              <a:gd name="T1" fmla="*/ 2147483647 h 1391"/>
              <a:gd name="T2" fmla="*/ 2147483647 w 3061"/>
              <a:gd name="T3" fmla="*/ 2147483647 h 1391"/>
              <a:gd name="T4" fmla="*/ 2147483647 w 3061"/>
              <a:gd name="T5" fmla="*/ 0 h 1391"/>
              <a:gd name="T6" fmla="*/ 0 60000 65536"/>
              <a:gd name="T7" fmla="*/ 0 60000 65536"/>
              <a:gd name="T8" fmla="*/ 0 60000 65536"/>
              <a:gd name="T9" fmla="*/ 0 w 3061"/>
              <a:gd name="T10" fmla="*/ 0 h 1391"/>
              <a:gd name="T11" fmla="*/ 3061 w 3061"/>
              <a:gd name="T12" fmla="*/ 1391 h 1391"/>
            </a:gdLst>
            <a:ahLst/>
            <a:cxnLst>
              <a:cxn ang="T6">
                <a:pos x="T0" y="T1"/>
              </a:cxn>
              <a:cxn ang="T7">
                <a:pos x="T2" y="T3"/>
              </a:cxn>
              <a:cxn ang="T8">
                <a:pos x="T4" y="T5"/>
              </a:cxn>
            </a:cxnLst>
            <a:rect l="T9" t="T10" r="T11" b="T12"/>
            <a:pathLst>
              <a:path w="3061" h="1391">
                <a:moveTo>
                  <a:pt x="0" y="1391"/>
                </a:moveTo>
                <a:lnTo>
                  <a:pt x="3061" y="1391"/>
                </a:lnTo>
                <a:lnTo>
                  <a:pt x="3061" y="0"/>
                </a:lnTo>
              </a:path>
            </a:pathLst>
          </a:custGeom>
          <a:noFill/>
          <a:ln w="635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7939" name="Line 51"/>
          <p:cNvSpPr>
            <a:spLocks noChangeShapeType="1"/>
          </p:cNvSpPr>
          <p:nvPr/>
        </p:nvSpPr>
        <p:spPr bwMode="auto">
          <a:xfrm flipV="1">
            <a:off x="1468438" y="2640013"/>
            <a:ext cx="3175" cy="1198562"/>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0" name="Line 52"/>
          <p:cNvSpPr>
            <a:spLocks noChangeShapeType="1"/>
          </p:cNvSpPr>
          <p:nvPr/>
        </p:nvSpPr>
        <p:spPr bwMode="auto">
          <a:xfrm flipV="1">
            <a:off x="1468438" y="2640013"/>
            <a:ext cx="3175" cy="1198562"/>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1" name="Line 53"/>
          <p:cNvSpPr>
            <a:spLocks noChangeShapeType="1"/>
          </p:cNvSpPr>
          <p:nvPr/>
        </p:nvSpPr>
        <p:spPr bwMode="auto">
          <a:xfrm flipV="1">
            <a:off x="1468438" y="3816350"/>
            <a:ext cx="3175"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2" name="Line 54"/>
          <p:cNvSpPr>
            <a:spLocks noChangeShapeType="1"/>
          </p:cNvSpPr>
          <p:nvPr/>
        </p:nvSpPr>
        <p:spPr bwMode="auto">
          <a:xfrm>
            <a:off x="1468438" y="2640013"/>
            <a:ext cx="3175"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3" name="Rectangle 55"/>
          <p:cNvSpPr>
            <a:spLocks noChangeArrowheads="1"/>
          </p:cNvSpPr>
          <p:nvPr/>
        </p:nvSpPr>
        <p:spPr bwMode="auto">
          <a:xfrm>
            <a:off x="1422400" y="3852863"/>
            <a:ext cx="185738" cy="9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44" name="Line 56"/>
          <p:cNvSpPr>
            <a:spLocks noChangeShapeType="1"/>
          </p:cNvSpPr>
          <p:nvPr/>
        </p:nvSpPr>
        <p:spPr bwMode="auto">
          <a:xfrm>
            <a:off x="2190750" y="2640013"/>
            <a:ext cx="1588"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5" name="Line 57"/>
          <p:cNvSpPr>
            <a:spLocks noChangeShapeType="1"/>
          </p:cNvSpPr>
          <p:nvPr/>
        </p:nvSpPr>
        <p:spPr bwMode="auto">
          <a:xfrm>
            <a:off x="2921000" y="2640013"/>
            <a:ext cx="1588"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6" name="Line 58"/>
          <p:cNvSpPr>
            <a:spLocks noChangeShapeType="1"/>
          </p:cNvSpPr>
          <p:nvPr/>
        </p:nvSpPr>
        <p:spPr bwMode="auto">
          <a:xfrm>
            <a:off x="3640138" y="2640013"/>
            <a:ext cx="3175"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7" name="Line 59"/>
          <p:cNvSpPr>
            <a:spLocks noChangeShapeType="1"/>
          </p:cNvSpPr>
          <p:nvPr/>
        </p:nvSpPr>
        <p:spPr bwMode="auto">
          <a:xfrm>
            <a:off x="4370388" y="2640013"/>
            <a:ext cx="3175"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8" name="Line 60"/>
          <p:cNvSpPr>
            <a:spLocks noChangeShapeType="1"/>
          </p:cNvSpPr>
          <p:nvPr/>
        </p:nvSpPr>
        <p:spPr bwMode="auto">
          <a:xfrm>
            <a:off x="5092700" y="2640013"/>
            <a:ext cx="1588"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49" name="Line 61"/>
          <p:cNvSpPr>
            <a:spLocks noChangeShapeType="1"/>
          </p:cNvSpPr>
          <p:nvPr/>
        </p:nvSpPr>
        <p:spPr bwMode="auto">
          <a:xfrm>
            <a:off x="5811838" y="2640013"/>
            <a:ext cx="3175"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0" name="Line 62"/>
          <p:cNvSpPr>
            <a:spLocks noChangeShapeType="1"/>
          </p:cNvSpPr>
          <p:nvPr/>
        </p:nvSpPr>
        <p:spPr bwMode="auto">
          <a:xfrm>
            <a:off x="6546850" y="2640013"/>
            <a:ext cx="0"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1" name="Line 63"/>
          <p:cNvSpPr>
            <a:spLocks noChangeShapeType="1"/>
          </p:cNvSpPr>
          <p:nvPr/>
        </p:nvSpPr>
        <p:spPr bwMode="auto">
          <a:xfrm>
            <a:off x="7264400" y="2640013"/>
            <a:ext cx="1588" cy="222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2" name="Line 64"/>
          <p:cNvSpPr>
            <a:spLocks noChangeShapeType="1"/>
          </p:cNvSpPr>
          <p:nvPr/>
        </p:nvSpPr>
        <p:spPr bwMode="auto">
          <a:xfrm>
            <a:off x="1468438" y="3838575"/>
            <a:ext cx="55562"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nvGrpSpPr>
          <p:cNvPr id="37953" name="Group 65"/>
          <p:cNvGrpSpPr>
            <a:grpSpLocks/>
          </p:cNvGrpSpPr>
          <p:nvPr/>
        </p:nvGrpSpPr>
        <p:grpSpPr bwMode="auto">
          <a:xfrm>
            <a:off x="2093913" y="3816350"/>
            <a:ext cx="5432425" cy="204788"/>
            <a:chOff x="875" y="3222"/>
            <a:chExt cx="2870" cy="238"/>
          </a:xfrm>
        </p:grpSpPr>
        <p:sp>
          <p:nvSpPr>
            <p:cNvPr id="38027" name="Line 66"/>
            <p:cNvSpPr>
              <a:spLocks noChangeShapeType="1"/>
            </p:cNvSpPr>
            <p:nvPr/>
          </p:nvSpPr>
          <p:spPr bwMode="auto">
            <a:xfrm flipV="1">
              <a:off x="927"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28" name="Rectangle 67"/>
            <p:cNvSpPr>
              <a:spLocks noChangeArrowheads="1"/>
            </p:cNvSpPr>
            <p:nvPr/>
          </p:nvSpPr>
          <p:spPr bwMode="auto">
            <a:xfrm>
              <a:off x="875" y="3263"/>
              <a:ext cx="14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29" name="Rectangle 68"/>
            <p:cNvSpPr>
              <a:spLocks noChangeArrowheads="1"/>
            </p:cNvSpPr>
            <p:nvPr/>
          </p:nvSpPr>
          <p:spPr bwMode="auto">
            <a:xfrm>
              <a:off x="875" y="3263"/>
              <a:ext cx="143"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20</a:t>
              </a:r>
              <a:endParaRPr lang="fr-FR" sz="1600">
                <a:latin typeface="Times New Roman" pitchFamily="18" charset="0"/>
              </a:endParaRPr>
            </a:p>
          </p:txBody>
        </p:sp>
        <p:sp>
          <p:nvSpPr>
            <p:cNvPr id="38030" name="Line 69"/>
            <p:cNvSpPr>
              <a:spLocks noChangeShapeType="1"/>
            </p:cNvSpPr>
            <p:nvPr/>
          </p:nvSpPr>
          <p:spPr bwMode="auto">
            <a:xfrm flipV="1">
              <a:off x="1313"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31" name="Rectangle 70"/>
            <p:cNvSpPr>
              <a:spLocks noChangeArrowheads="1"/>
            </p:cNvSpPr>
            <p:nvPr/>
          </p:nvSpPr>
          <p:spPr bwMode="auto">
            <a:xfrm>
              <a:off x="1259" y="3263"/>
              <a:ext cx="15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32" name="Rectangle 71"/>
            <p:cNvSpPr>
              <a:spLocks noChangeArrowheads="1"/>
            </p:cNvSpPr>
            <p:nvPr/>
          </p:nvSpPr>
          <p:spPr bwMode="auto">
            <a:xfrm>
              <a:off x="1259" y="3263"/>
              <a:ext cx="143"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40</a:t>
              </a:r>
              <a:endParaRPr lang="fr-FR" sz="1600">
                <a:latin typeface="Times New Roman" pitchFamily="18" charset="0"/>
              </a:endParaRPr>
            </a:p>
          </p:txBody>
        </p:sp>
        <p:sp>
          <p:nvSpPr>
            <p:cNvPr id="38033" name="Line 72"/>
            <p:cNvSpPr>
              <a:spLocks noChangeShapeType="1"/>
            </p:cNvSpPr>
            <p:nvPr/>
          </p:nvSpPr>
          <p:spPr bwMode="auto">
            <a:xfrm flipV="1">
              <a:off x="1693"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34" name="Rectangle 73"/>
            <p:cNvSpPr>
              <a:spLocks noChangeArrowheads="1"/>
            </p:cNvSpPr>
            <p:nvPr/>
          </p:nvSpPr>
          <p:spPr bwMode="auto">
            <a:xfrm>
              <a:off x="1641" y="3263"/>
              <a:ext cx="15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35" name="Rectangle 74"/>
            <p:cNvSpPr>
              <a:spLocks noChangeArrowheads="1"/>
            </p:cNvSpPr>
            <p:nvPr/>
          </p:nvSpPr>
          <p:spPr bwMode="auto">
            <a:xfrm>
              <a:off x="1642" y="3263"/>
              <a:ext cx="143"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60</a:t>
              </a:r>
              <a:endParaRPr lang="fr-FR" sz="1600">
                <a:latin typeface="Times New Roman" pitchFamily="18" charset="0"/>
              </a:endParaRPr>
            </a:p>
          </p:txBody>
        </p:sp>
        <p:sp>
          <p:nvSpPr>
            <p:cNvPr id="38036" name="Line 75"/>
            <p:cNvSpPr>
              <a:spLocks noChangeShapeType="1"/>
            </p:cNvSpPr>
            <p:nvPr/>
          </p:nvSpPr>
          <p:spPr bwMode="auto">
            <a:xfrm flipV="1">
              <a:off x="2078"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37" name="Rectangle 76"/>
            <p:cNvSpPr>
              <a:spLocks noChangeArrowheads="1"/>
            </p:cNvSpPr>
            <p:nvPr/>
          </p:nvSpPr>
          <p:spPr bwMode="auto">
            <a:xfrm>
              <a:off x="2026" y="3263"/>
              <a:ext cx="14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38" name="Rectangle 77"/>
            <p:cNvSpPr>
              <a:spLocks noChangeArrowheads="1"/>
            </p:cNvSpPr>
            <p:nvPr/>
          </p:nvSpPr>
          <p:spPr bwMode="auto">
            <a:xfrm>
              <a:off x="2027" y="3263"/>
              <a:ext cx="143"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80</a:t>
              </a:r>
              <a:endParaRPr lang="fr-FR" sz="1600">
                <a:latin typeface="Times New Roman" pitchFamily="18" charset="0"/>
              </a:endParaRPr>
            </a:p>
          </p:txBody>
        </p:sp>
        <p:sp>
          <p:nvSpPr>
            <p:cNvPr id="38039" name="Line 78"/>
            <p:cNvSpPr>
              <a:spLocks noChangeShapeType="1"/>
            </p:cNvSpPr>
            <p:nvPr/>
          </p:nvSpPr>
          <p:spPr bwMode="auto">
            <a:xfrm flipV="1">
              <a:off x="2460"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40" name="Rectangle 79"/>
            <p:cNvSpPr>
              <a:spLocks noChangeArrowheads="1"/>
            </p:cNvSpPr>
            <p:nvPr/>
          </p:nvSpPr>
          <p:spPr bwMode="auto">
            <a:xfrm>
              <a:off x="2383" y="3263"/>
              <a:ext cx="20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41" name="Rectangle 80"/>
            <p:cNvSpPr>
              <a:spLocks noChangeArrowheads="1"/>
            </p:cNvSpPr>
            <p:nvPr/>
          </p:nvSpPr>
          <p:spPr bwMode="auto">
            <a:xfrm>
              <a:off x="2386" y="3263"/>
              <a:ext cx="214"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100</a:t>
              </a:r>
              <a:endParaRPr lang="fr-FR" sz="1600">
                <a:latin typeface="Times New Roman" pitchFamily="18" charset="0"/>
              </a:endParaRPr>
            </a:p>
          </p:txBody>
        </p:sp>
        <p:sp>
          <p:nvSpPr>
            <p:cNvPr id="38042" name="Line 81"/>
            <p:cNvSpPr>
              <a:spLocks noChangeShapeType="1"/>
            </p:cNvSpPr>
            <p:nvPr/>
          </p:nvSpPr>
          <p:spPr bwMode="auto">
            <a:xfrm flipV="1">
              <a:off x="2840"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43" name="Rectangle 82"/>
            <p:cNvSpPr>
              <a:spLocks noChangeArrowheads="1"/>
            </p:cNvSpPr>
            <p:nvPr/>
          </p:nvSpPr>
          <p:spPr bwMode="auto">
            <a:xfrm>
              <a:off x="2763" y="3263"/>
              <a:ext cx="20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44" name="Rectangle 83"/>
            <p:cNvSpPr>
              <a:spLocks noChangeArrowheads="1"/>
            </p:cNvSpPr>
            <p:nvPr/>
          </p:nvSpPr>
          <p:spPr bwMode="auto">
            <a:xfrm>
              <a:off x="2763" y="3263"/>
              <a:ext cx="215"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120</a:t>
              </a:r>
              <a:endParaRPr lang="fr-FR" sz="1600">
                <a:latin typeface="Times New Roman" pitchFamily="18" charset="0"/>
              </a:endParaRPr>
            </a:p>
          </p:txBody>
        </p:sp>
        <p:sp>
          <p:nvSpPr>
            <p:cNvPr id="38045" name="Line 84"/>
            <p:cNvSpPr>
              <a:spLocks noChangeShapeType="1"/>
            </p:cNvSpPr>
            <p:nvPr/>
          </p:nvSpPr>
          <p:spPr bwMode="auto">
            <a:xfrm flipV="1">
              <a:off x="3227"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46" name="Rectangle 85"/>
            <p:cNvSpPr>
              <a:spLocks noChangeArrowheads="1"/>
            </p:cNvSpPr>
            <p:nvPr/>
          </p:nvSpPr>
          <p:spPr bwMode="auto">
            <a:xfrm>
              <a:off x="3150" y="3263"/>
              <a:ext cx="20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47" name="Rectangle 86"/>
            <p:cNvSpPr>
              <a:spLocks noChangeArrowheads="1"/>
            </p:cNvSpPr>
            <p:nvPr/>
          </p:nvSpPr>
          <p:spPr bwMode="auto">
            <a:xfrm>
              <a:off x="3150" y="3263"/>
              <a:ext cx="215"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140</a:t>
              </a:r>
              <a:endParaRPr lang="fr-FR" sz="1600">
                <a:latin typeface="Times New Roman" pitchFamily="18" charset="0"/>
              </a:endParaRPr>
            </a:p>
          </p:txBody>
        </p:sp>
        <p:sp>
          <p:nvSpPr>
            <p:cNvPr id="38048" name="Line 87"/>
            <p:cNvSpPr>
              <a:spLocks noChangeShapeType="1"/>
            </p:cNvSpPr>
            <p:nvPr/>
          </p:nvSpPr>
          <p:spPr bwMode="auto">
            <a:xfrm flipV="1">
              <a:off x="3607"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49" name="Rectangle 88"/>
            <p:cNvSpPr>
              <a:spLocks noChangeArrowheads="1"/>
            </p:cNvSpPr>
            <p:nvPr/>
          </p:nvSpPr>
          <p:spPr bwMode="auto">
            <a:xfrm>
              <a:off x="3530" y="3263"/>
              <a:ext cx="20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50" name="Rectangle 89"/>
            <p:cNvSpPr>
              <a:spLocks noChangeArrowheads="1"/>
            </p:cNvSpPr>
            <p:nvPr/>
          </p:nvSpPr>
          <p:spPr bwMode="auto">
            <a:xfrm>
              <a:off x="3530" y="3263"/>
              <a:ext cx="215" cy="1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160</a:t>
              </a:r>
              <a:endParaRPr lang="fr-FR" sz="1600">
                <a:latin typeface="Times New Roman" pitchFamily="18" charset="0"/>
              </a:endParaRPr>
            </a:p>
          </p:txBody>
        </p:sp>
        <p:sp>
          <p:nvSpPr>
            <p:cNvPr id="38051" name="Line 90"/>
            <p:cNvSpPr>
              <a:spLocks noChangeShapeType="1"/>
            </p:cNvSpPr>
            <p:nvPr/>
          </p:nvSpPr>
          <p:spPr bwMode="auto">
            <a:xfrm flipH="1">
              <a:off x="3578" y="3247"/>
              <a:ext cx="29"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7954" name="Line 91"/>
          <p:cNvSpPr>
            <a:spLocks noChangeShapeType="1"/>
          </p:cNvSpPr>
          <p:nvPr/>
        </p:nvSpPr>
        <p:spPr bwMode="auto">
          <a:xfrm>
            <a:off x="1468438" y="3636963"/>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5" name="Line 92"/>
          <p:cNvSpPr>
            <a:spLocks noChangeShapeType="1"/>
          </p:cNvSpPr>
          <p:nvPr/>
        </p:nvSpPr>
        <p:spPr bwMode="auto">
          <a:xfrm flipH="1">
            <a:off x="7208838" y="3636963"/>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6" name="Line 93"/>
          <p:cNvSpPr>
            <a:spLocks noChangeShapeType="1"/>
          </p:cNvSpPr>
          <p:nvPr/>
        </p:nvSpPr>
        <p:spPr bwMode="auto">
          <a:xfrm>
            <a:off x="1468438" y="3438525"/>
            <a:ext cx="55562"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7" name="Line 94"/>
          <p:cNvSpPr>
            <a:spLocks noChangeShapeType="1"/>
          </p:cNvSpPr>
          <p:nvPr/>
        </p:nvSpPr>
        <p:spPr bwMode="auto">
          <a:xfrm flipH="1">
            <a:off x="7208838" y="3438525"/>
            <a:ext cx="55562"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8" name="Line 95"/>
          <p:cNvSpPr>
            <a:spLocks noChangeShapeType="1"/>
          </p:cNvSpPr>
          <p:nvPr/>
        </p:nvSpPr>
        <p:spPr bwMode="auto">
          <a:xfrm>
            <a:off x="1468438" y="3240088"/>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59" name="Line 96"/>
          <p:cNvSpPr>
            <a:spLocks noChangeShapeType="1"/>
          </p:cNvSpPr>
          <p:nvPr/>
        </p:nvSpPr>
        <p:spPr bwMode="auto">
          <a:xfrm flipH="1">
            <a:off x="7208838" y="3240088"/>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0" name="Line 97"/>
          <p:cNvSpPr>
            <a:spLocks noChangeShapeType="1"/>
          </p:cNvSpPr>
          <p:nvPr/>
        </p:nvSpPr>
        <p:spPr bwMode="auto">
          <a:xfrm>
            <a:off x="1468438" y="3041650"/>
            <a:ext cx="55562"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1" name="Line 98"/>
          <p:cNvSpPr>
            <a:spLocks noChangeShapeType="1"/>
          </p:cNvSpPr>
          <p:nvPr/>
        </p:nvSpPr>
        <p:spPr bwMode="auto">
          <a:xfrm flipH="1">
            <a:off x="7208838" y="3041650"/>
            <a:ext cx="55562" cy="0"/>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2" name="Line 99"/>
          <p:cNvSpPr>
            <a:spLocks noChangeShapeType="1"/>
          </p:cNvSpPr>
          <p:nvPr/>
        </p:nvSpPr>
        <p:spPr bwMode="auto">
          <a:xfrm>
            <a:off x="1468438" y="2840038"/>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3" name="Line 100"/>
          <p:cNvSpPr>
            <a:spLocks noChangeShapeType="1"/>
          </p:cNvSpPr>
          <p:nvPr/>
        </p:nvSpPr>
        <p:spPr bwMode="auto">
          <a:xfrm flipH="1">
            <a:off x="7208838" y="2840038"/>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4" name="Line 101"/>
          <p:cNvSpPr>
            <a:spLocks noChangeShapeType="1"/>
          </p:cNvSpPr>
          <p:nvPr/>
        </p:nvSpPr>
        <p:spPr bwMode="auto">
          <a:xfrm>
            <a:off x="1468438" y="2640013"/>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5" name="Line 102"/>
          <p:cNvSpPr>
            <a:spLocks noChangeShapeType="1"/>
          </p:cNvSpPr>
          <p:nvPr/>
        </p:nvSpPr>
        <p:spPr bwMode="auto">
          <a:xfrm flipH="1">
            <a:off x="7208838" y="2640013"/>
            <a:ext cx="555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6" name="Line 103"/>
          <p:cNvSpPr>
            <a:spLocks noChangeShapeType="1"/>
          </p:cNvSpPr>
          <p:nvPr/>
        </p:nvSpPr>
        <p:spPr bwMode="auto">
          <a:xfrm>
            <a:off x="1468438" y="2640013"/>
            <a:ext cx="5795962" cy="1587"/>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7" name="Line 104"/>
          <p:cNvSpPr>
            <a:spLocks noChangeShapeType="1"/>
          </p:cNvSpPr>
          <p:nvPr/>
        </p:nvSpPr>
        <p:spPr bwMode="auto">
          <a:xfrm flipV="1">
            <a:off x="1468438" y="2640013"/>
            <a:ext cx="3175" cy="1198562"/>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68" name="Rectangle 105"/>
          <p:cNvSpPr>
            <a:spLocks noChangeArrowheads="1"/>
          </p:cNvSpPr>
          <p:nvPr/>
        </p:nvSpPr>
        <p:spPr bwMode="auto">
          <a:xfrm>
            <a:off x="3605213" y="6613525"/>
            <a:ext cx="1323975" cy="13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7969" name="Rectangle 106"/>
          <p:cNvSpPr>
            <a:spLocks noChangeArrowheads="1"/>
          </p:cNvSpPr>
          <p:nvPr/>
        </p:nvSpPr>
        <p:spPr bwMode="auto">
          <a:xfrm>
            <a:off x="4003675" y="6453188"/>
            <a:ext cx="9128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fr-FR">
                <a:solidFill>
                  <a:srgbClr val="000000"/>
                </a:solidFill>
                <a:latin typeface="Helvetica" pitchFamily="34" charset="0"/>
              </a:rPr>
              <a:t>Time (µs)</a:t>
            </a:r>
            <a:endParaRPr lang="fr-FR" sz="2000">
              <a:latin typeface="Times New Roman" pitchFamily="18" charset="0"/>
            </a:endParaRPr>
          </a:p>
        </p:txBody>
      </p:sp>
      <p:sp>
        <p:nvSpPr>
          <p:cNvPr id="37970" name="Rectangle 107"/>
          <p:cNvSpPr>
            <a:spLocks noChangeArrowheads="1"/>
          </p:cNvSpPr>
          <p:nvPr/>
        </p:nvSpPr>
        <p:spPr bwMode="auto">
          <a:xfrm>
            <a:off x="1524000" y="4795838"/>
            <a:ext cx="5867400" cy="1371600"/>
          </a:xfrm>
          <a:prstGeom prst="rect">
            <a:avLst/>
          </a:prstGeom>
          <a:noFill/>
          <a:ln w="9525">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latin typeface="Calibri" pitchFamily="34" charset="0"/>
            </a:endParaRPr>
          </a:p>
        </p:txBody>
      </p:sp>
      <p:sp>
        <p:nvSpPr>
          <p:cNvPr id="37971" name="Line 108"/>
          <p:cNvSpPr>
            <a:spLocks noChangeShapeType="1"/>
          </p:cNvSpPr>
          <p:nvPr/>
        </p:nvSpPr>
        <p:spPr bwMode="auto">
          <a:xfrm>
            <a:off x="1524000" y="4795838"/>
            <a:ext cx="586263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2" name="Freeform 109"/>
          <p:cNvSpPr>
            <a:spLocks/>
          </p:cNvSpPr>
          <p:nvPr/>
        </p:nvSpPr>
        <p:spPr bwMode="auto">
          <a:xfrm>
            <a:off x="1524000" y="4795838"/>
            <a:ext cx="5862638" cy="1368425"/>
          </a:xfrm>
          <a:custGeom>
            <a:avLst/>
            <a:gdLst>
              <a:gd name="T0" fmla="*/ 0 w 3037"/>
              <a:gd name="T1" fmla="*/ 2147483647 h 1503"/>
              <a:gd name="T2" fmla="*/ 2147483647 w 3037"/>
              <a:gd name="T3" fmla="*/ 2147483647 h 1503"/>
              <a:gd name="T4" fmla="*/ 2147483647 w 3037"/>
              <a:gd name="T5" fmla="*/ 0 h 1503"/>
              <a:gd name="T6" fmla="*/ 0 60000 65536"/>
              <a:gd name="T7" fmla="*/ 0 60000 65536"/>
              <a:gd name="T8" fmla="*/ 0 60000 65536"/>
              <a:gd name="T9" fmla="*/ 0 w 3037"/>
              <a:gd name="T10" fmla="*/ 0 h 1503"/>
              <a:gd name="T11" fmla="*/ 3037 w 3037"/>
              <a:gd name="T12" fmla="*/ 1503 h 1503"/>
            </a:gdLst>
            <a:ahLst/>
            <a:cxnLst>
              <a:cxn ang="T6">
                <a:pos x="T0" y="T1"/>
              </a:cxn>
              <a:cxn ang="T7">
                <a:pos x="T2" y="T3"/>
              </a:cxn>
              <a:cxn ang="T8">
                <a:pos x="T4" y="T5"/>
              </a:cxn>
            </a:cxnLst>
            <a:rect l="T9" t="T10" r="T11" b="T12"/>
            <a:pathLst>
              <a:path w="3037" h="1503">
                <a:moveTo>
                  <a:pt x="0" y="1503"/>
                </a:moveTo>
                <a:lnTo>
                  <a:pt x="3037" y="1503"/>
                </a:lnTo>
                <a:lnTo>
                  <a:pt x="3037"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7973" name="Line 110"/>
          <p:cNvSpPr>
            <a:spLocks noChangeShapeType="1"/>
          </p:cNvSpPr>
          <p:nvPr/>
        </p:nvSpPr>
        <p:spPr bwMode="auto">
          <a:xfrm flipV="1">
            <a:off x="1524000" y="4795838"/>
            <a:ext cx="1588" cy="13684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4" name="Line 111"/>
          <p:cNvSpPr>
            <a:spLocks noChangeShapeType="1"/>
          </p:cNvSpPr>
          <p:nvPr/>
        </p:nvSpPr>
        <p:spPr bwMode="auto">
          <a:xfrm flipV="1">
            <a:off x="1524000" y="4795838"/>
            <a:ext cx="1588" cy="13684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5" name="Line 112"/>
          <p:cNvSpPr>
            <a:spLocks noChangeShapeType="1"/>
          </p:cNvSpPr>
          <p:nvPr/>
        </p:nvSpPr>
        <p:spPr bwMode="auto">
          <a:xfrm>
            <a:off x="1524000" y="4795838"/>
            <a:ext cx="1588" cy="190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6" name="Line 113"/>
          <p:cNvSpPr>
            <a:spLocks noChangeShapeType="1"/>
          </p:cNvSpPr>
          <p:nvPr/>
        </p:nvSpPr>
        <p:spPr bwMode="auto">
          <a:xfrm>
            <a:off x="3352800" y="4795838"/>
            <a:ext cx="1588" cy="190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7" name="Line 114"/>
          <p:cNvSpPr>
            <a:spLocks noChangeShapeType="1"/>
          </p:cNvSpPr>
          <p:nvPr/>
        </p:nvSpPr>
        <p:spPr bwMode="auto">
          <a:xfrm>
            <a:off x="5192713" y="4795838"/>
            <a:ext cx="3175" cy="190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8" name="Line 115"/>
          <p:cNvSpPr>
            <a:spLocks noChangeShapeType="1"/>
          </p:cNvSpPr>
          <p:nvPr/>
        </p:nvSpPr>
        <p:spPr bwMode="auto">
          <a:xfrm>
            <a:off x="7024688" y="4795838"/>
            <a:ext cx="0" cy="190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79" name="Line 116"/>
          <p:cNvSpPr>
            <a:spLocks noChangeShapeType="1"/>
          </p:cNvSpPr>
          <p:nvPr/>
        </p:nvSpPr>
        <p:spPr bwMode="auto">
          <a:xfrm>
            <a:off x="1524000" y="6053138"/>
            <a:ext cx="555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0" name="Line 117"/>
          <p:cNvSpPr>
            <a:spLocks noChangeShapeType="1"/>
          </p:cNvSpPr>
          <p:nvPr/>
        </p:nvSpPr>
        <p:spPr bwMode="auto">
          <a:xfrm flipH="1">
            <a:off x="7332663" y="6053138"/>
            <a:ext cx="53975"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1" name="Line 118"/>
          <p:cNvSpPr>
            <a:spLocks noChangeShapeType="1"/>
          </p:cNvSpPr>
          <p:nvPr/>
        </p:nvSpPr>
        <p:spPr bwMode="auto">
          <a:xfrm>
            <a:off x="1524000" y="5767388"/>
            <a:ext cx="555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2" name="Line 119"/>
          <p:cNvSpPr>
            <a:spLocks noChangeShapeType="1"/>
          </p:cNvSpPr>
          <p:nvPr/>
        </p:nvSpPr>
        <p:spPr bwMode="auto">
          <a:xfrm flipH="1">
            <a:off x="7332663" y="5767388"/>
            <a:ext cx="53975"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3" name="Line 120"/>
          <p:cNvSpPr>
            <a:spLocks noChangeShapeType="1"/>
          </p:cNvSpPr>
          <p:nvPr/>
        </p:nvSpPr>
        <p:spPr bwMode="auto">
          <a:xfrm>
            <a:off x="1524000" y="5481638"/>
            <a:ext cx="555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4" name="Line 121"/>
          <p:cNvSpPr>
            <a:spLocks noChangeShapeType="1"/>
          </p:cNvSpPr>
          <p:nvPr/>
        </p:nvSpPr>
        <p:spPr bwMode="auto">
          <a:xfrm flipH="1">
            <a:off x="7332663" y="5481638"/>
            <a:ext cx="53975"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5" name="Line 122"/>
          <p:cNvSpPr>
            <a:spLocks noChangeShapeType="1"/>
          </p:cNvSpPr>
          <p:nvPr/>
        </p:nvSpPr>
        <p:spPr bwMode="auto">
          <a:xfrm>
            <a:off x="1524000" y="5192713"/>
            <a:ext cx="555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6" name="Line 123"/>
          <p:cNvSpPr>
            <a:spLocks noChangeShapeType="1"/>
          </p:cNvSpPr>
          <p:nvPr/>
        </p:nvSpPr>
        <p:spPr bwMode="auto">
          <a:xfrm flipH="1">
            <a:off x="7332663" y="5192713"/>
            <a:ext cx="53975"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7" name="Line 124"/>
          <p:cNvSpPr>
            <a:spLocks noChangeShapeType="1"/>
          </p:cNvSpPr>
          <p:nvPr/>
        </p:nvSpPr>
        <p:spPr bwMode="auto">
          <a:xfrm>
            <a:off x="1524000" y="4906963"/>
            <a:ext cx="55563"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8" name="Line 125"/>
          <p:cNvSpPr>
            <a:spLocks noChangeShapeType="1"/>
          </p:cNvSpPr>
          <p:nvPr/>
        </p:nvSpPr>
        <p:spPr bwMode="auto">
          <a:xfrm flipH="1">
            <a:off x="7332663" y="4906963"/>
            <a:ext cx="53975" cy="15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89" name="Line 126"/>
          <p:cNvSpPr>
            <a:spLocks noChangeShapeType="1"/>
          </p:cNvSpPr>
          <p:nvPr/>
        </p:nvSpPr>
        <p:spPr bwMode="auto">
          <a:xfrm>
            <a:off x="1524000" y="4795838"/>
            <a:ext cx="586263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90" name="Line 127"/>
          <p:cNvSpPr>
            <a:spLocks noChangeShapeType="1"/>
          </p:cNvSpPr>
          <p:nvPr/>
        </p:nvSpPr>
        <p:spPr bwMode="auto">
          <a:xfrm flipV="1">
            <a:off x="1524000" y="4795838"/>
            <a:ext cx="1588" cy="136842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7991" name="Freeform 128"/>
          <p:cNvSpPr>
            <a:spLocks/>
          </p:cNvSpPr>
          <p:nvPr/>
        </p:nvSpPr>
        <p:spPr bwMode="auto">
          <a:xfrm>
            <a:off x="1524000" y="4867275"/>
            <a:ext cx="5862638" cy="1200150"/>
          </a:xfrm>
          <a:custGeom>
            <a:avLst/>
            <a:gdLst>
              <a:gd name="T0" fmla="*/ 2147483647 w 3037"/>
              <a:gd name="T1" fmla="*/ 2147483647 h 1316"/>
              <a:gd name="T2" fmla="*/ 2147483647 w 3037"/>
              <a:gd name="T3" fmla="*/ 2147483647 h 1316"/>
              <a:gd name="T4" fmla="*/ 2147483647 w 3037"/>
              <a:gd name="T5" fmla="*/ 2147483647 h 1316"/>
              <a:gd name="T6" fmla="*/ 2147483647 w 3037"/>
              <a:gd name="T7" fmla="*/ 2147483647 h 1316"/>
              <a:gd name="T8" fmla="*/ 2147483647 w 3037"/>
              <a:gd name="T9" fmla="*/ 2147483647 h 1316"/>
              <a:gd name="T10" fmla="*/ 2147483647 w 3037"/>
              <a:gd name="T11" fmla="*/ 2147483647 h 1316"/>
              <a:gd name="T12" fmla="*/ 2147483647 w 3037"/>
              <a:gd name="T13" fmla="*/ 2147483647 h 1316"/>
              <a:gd name="T14" fmla="*/ 2147483647 w 3037"/>
              <a:gd name="T15" fmla="*/ 2147483647 h 1316"/>
              <a:gd name="T16" fmla="*/ 2147483647 w 3037"/>
              <a:gd name="T17" fmla="*/ 2147483647 h 1316"/>
              <a:gd name="T18" fmla="*/ 2147483647 w 3037"/>
              <a:gd name="T19" fmla="*/ 2147483647 h 1316"/>
              <a:gd name="T20" fmla="*/ 2147483647 w 3037"/>
              <a:gd name="T21" fmla="*/ 2147483647 h 1316"/>
              <a:gd name="T22" fmla="*/ 2147483647 w 3037"/>
              <a:gd name="T23" fmla="*/ 2147483647 h 1316"/>
              <a:gd name="T24" fmla="*/ 2147483647 w 3037"/>
              <a:gd name="T25" fmla="*/ 2147483647 h 1316"/>
              <a:gd name="T26" fmla="*/ 2147483647 w 3037"/>
              <a:gd name="T27" fmla="*/ 2147483647 h 1316"/>
              <a:gd name="T28" fmla="*/ 2147483647 w 3037"/>
              <a:gd name="T29" fmla="*/ 2147483647 h 1316"/>
              <a:gd name="T30" fmla="*/ 2147483647 w 3037"/>
              <a:gd name="T31" fmla="*/ 2147483647 h 1316"/>
              <a:gd name="T32" fmla="*/ 2147483647 w 3037"/>
              <a:gd name="T33" fmla="*/ 2147483647 h 1316"/>
              <a:gd name="T34" fmla="*/ 2147483647 w 3037"/>
              <a:gd name="T35" fmla="*/ 2147483647 h 1316"/>
              <a:gd name="T36" fmla="*/ 2147483647 w 3037"/>
              <a:gd name="T37" fmla="*/ 2147483647 h 1316"/>
              <a:gd name="T38" fmla="*/ 2147483647 w 3037"/>
              <a:gd name="T39" fmla="*/ 2147483647 h 1316"/>
              <a:gd name="T40" fmla="*/ 2147483647 w 3037"/>
              <a:gd name="T41" fmla="*/ 2147483647 h 1316"/>
              <a:gd name="T42" fmla="*/ 2147483647 w 3037"/>
              <a:gd name="T43" fmla="*/ 2147483647 h 1316"/>
              <a:gd name="T44" fmla="*/ 2147483647 w 3037"/>
              <a:gd name="T45" fmla="*/ 2147483647 h 1316"/>
              <a:gd name="T46" fmla="*/ 2147483647 w 3037"/>
              <a:gd name="T47" fmla="*/ 2147483647 h 1316"/>
              <a:gd name="T48" fmla="*/ 2147483647 w 3037"/>
              <a:gd name="T49" fmla="*/ 2147483647 h 1316"/>
              <a:gd name="T50" fmla="*/ 2147483647 w 3037"/>
              <a:gd name="T51" fmla="*/ 2147483647 h 1316"/>
              <a:gd name="T52" fmla="*/ 2147483647 w 3037"/>
              <a:gd name="T53" fmla="*/ 2147483647 h 1316"/>
              <a:gd name="T54" fmla="*/ 2147483647 w 3037"/>
              <a:gd name="T55" fmla="*/ 2147483647 h 1316"/>
              <a:gd name="T56" fmla="*/ 2147483647 w 3037"/>
              <a:gd name="T57" fmla="*/ 2147483647 h 1316"/>
              <a:gd name="T58" fmla="*/ 2147483647 w 3037"/>
              <a:gd name="T59" fmla="*/ 2147483647 h 1316"/>
              <a:gd name="T60" fmla="*/ 2147483647 w 3037"/>
              <a:gd name="T61" fmla="*/ 2147483647 h 1316"/>
              <a:gd name="T62" fmla="*/ 2147483647 w 3037"/>
              <a:gd name="T63" fmla="*/ 2147483647 h 1316"/>
              <a:gd name="T64" fmla="*/ 2147483647 w 3037"/>
              <a:gd name="T65" fmla="*/ 2147483647 h 1316"/>
              <a:gd name="T66" fmla="*/ 2147483647 w 3037"/>
              <a:gd name="T67" fmla="*/ 2147483647 h 1316"/>
              <a:gd name="T68" fmla="*/ 2147483647 w 3037"/>
              <a:gd name="T69" fmla="*/ 2147483647 h 1316"/>
              <a:gd name="T70" fmla="*/ 2147483647 w 3037"/>
              <a:gd name="T71" fmla="*/ 2147483647 h 1316"/>
              <a:gd name="T72" fmla="*/ 2147483647 w 3037"/>
              <a:gd name="T73" fmla="*/ 2147483647 h 1316"/>
              <a:gd name="T74" fmla="*/ 2147483647 w 3037"/>
              <a:gd name="T75" fmla="*/ 2147483647 h 1316"/>
              <a:gd name="T76" fmla="*/ 2147483647 w 3037"/>
              <a:gd name="T77" fmla="*/ 2147483647 h 1316"/>
              <a:gd name="T78" fmla="*/ 2147483647 w 3037"/>
              <a:gd name="T79" fmla="*/ 2147483647 h 1316"/>
              <a:gd name="T80" fmla="*/ 2147483647 w 3037"/>
              <a:gd name="T81" fmla="*/ 2147483647 h 1316"/>
              <a:gd name="T82" fmla="*/ 2147483647 w 3037"/>
              <a:gd name="T83" fmla="*/ 2147483647 h 1316"/>
              <a:gd name="T84" fmla="*/ 2147483647 w 3037"/>
              <a:gd name="T85" fmla="*/ 2147483647 h 1316"/>
              <a:gd name="T86" fmla="*/ 2147483647 w 3037"/>
              <a:gd name="T87" fmla="*/ 2147483647 h 1316"/>
              <a:gd name="T88" fmla="*/ 2147483647 w 3037"/>
              <a:gd name="T89" fmla="*/ 2147483647 h 1316"/>
              <a:gd name="T90" fmla="*/ 2147483647 w 3037"/>
              <a:gd name="T91" fmla="*/ 2147483647 h 1316"/>
              <a:gd name="T92" fmla="*/ 2147483647 w 3037"/>
              <a:gd name="T93" fmla="*/ 2147483647 h 1316"/>
              <a:gd name="T94" fmla="*/ 2147483647 w 3037"/>
              <a:gd name="T95" fmla="*/ 2147483647 h 1316"/>
              <a:gd name="T96" fmla="*/ 2147483647 w 3037"/>
              <a:gd name="T97" fmla="*/ 2147483647 h 1316"/>
              <a:gd name="T98" fmla="*/ 2147483647 w 3037"/>
              <a:gd name="T99" fmla="*/ 2147483647 h 1316"/>
              <a:gd name="T100" fmla="*/ 2147483647 w 3037"/>
              <a:gd name="T101" fmla="*/ 2147483647 h 1316"/>
              <a:gd name="T102" fmla="*/ 2147483647 w 3037"/>
              <a:gd name="T103" fmla="*/ 2147483647 h 1316"/>
              <a:gd name="T104" fmla="*/ 2147483647 w 3037"/>
              <a:gd name="T105" fmla="*/ 2147483647 h 1316"/>
              <a:gd name="T106" fmla="*/ 2147483647 w 3037"/>
              <a:gd name="T107" fmla="*/ 2147483647 h 1316"/>
              <a:gd name="T108" fmla="*/ 2147483647 w 3037"/>
              <a:gd name="T109" fmla="*/ 2147483647 h 1316"/>
              <a:gd name="T110" fmla="*/ 2147483647 w 3037"/>
              <a:gd name="T111" fmla="*/ 2147483647 h 1316"/>
              <a:gd name="T112" fmla="*/ 2147483647 w 3037"/>
              <a:gd name="T113" fmla="*/ 2147483647 h 1316"/>
              <a:gd name="T114" fmla="*/ 2147483647 w 3037"/>
              <a:gd name="T115" fmla="*/ 2147483647 h 1316"/>
              <a:gd name="T116" fmla="*/ 2147483647 w 3037"/>
              <a:gd name="T117" fmla="*/ 2147483647 h 1316"/>
              <a:gd name="T118" fmla="*/ 2147483647 w 3037"/>
              <a:gd name="T119" fmla="*/ 2147483647 h 1316"/>
              <a:gd name="T120" fmla="*/ 2147483647 w 3037"/>
              <a:gd name="T121" fmla="*/ 2147483647 h 1316"/>
              <a:gd name="T122" fmla="*/ 2147483647 w 3037"/>
              <a:gd name="T123" fmla="*/ 2147483647 h 1316"/>
              <a:gd name="T124" fmla="*/ 2147483647 w 3037"/>
              <a:gd name="T125" fmla="*/ 2147483647 h 131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3037"/>
              <a:gd name="T190" fmla="*/ 0 h 1316"/>
              <a:gd name="T191" fmla="*/ 3037 w 3037"/>
              <a:gd name="T192" fmla="*/ 1316 h 131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3037" h="1316">
                <a:moveTo>
                  <a:pt x="0" y="674"/>
                </a:moveTo>
                <a:lnTo>
                  <a:pt x="0" y="679"/>
                </a:lnTo>
                <a:lnTo>
                  <a:pt x="6" y="671"/>
                </a:lnTo>
                <a:lnTo>
                  <a:pt x="6" y="674"/>
                </a:lnTo>
                <a:lnTo>
                  <a:pt x="10" y="679"/>
                </a:lnTo>
                <a:lnTo>
                  <a:pt x="10" y="674"/>
                </a:lnTo>
                <a:lnTo>
                  <a:pt x="10" y="671"/>
                </a:lnTo>
                <a:lnTo>
                  <a:pt x="10" y="667"/>
                </a:lnTo>
                <a:lnTo>
                  <a:pt x="10" y="671"/>
                </a:lnTo>
                <a:lnTo>
                  <a:pt x="16" y="674"/>
                </a:lnTo>
                <a:lnTo>
                  <a:pt x="16" y="679"/>
                </a:lnTo>
                <a:lnTo>
                  <a:pt x="16" y="671"/>
                </a:lnTo>
                <a:lnTo>
                  <a:pt x="22" y="667"/>
                </a:lnTo>
                <a:lnTo>
                  <a:pt x="22" y="674"/>
                </a:lnTo>
                <a:lnTo>
                  <a:pt x="22" y="679"/>
                </a:lnTo>
                <a:lnTo>
                  <a:pt x="22" y="684"/>
                </a:lnTo>
                <a:lnTo>
                  <a:pt x="22" y="679"/>
                </a:lnTo>
                <a:lnTo>
                  <a:pt x="22" y="671"/>
                </a:lnTo>
                <a:lnTo>
                  <a:pt x="29" y="662"/>
                </a:lnTo>
                <a:lnTo>
                  <a:pt x="29" y="674"/>
                </a:lnTo>
                <a:lnTo>
                  <a:pt x="29" y="679"/>
                </a:lnTo>
                <a:lnTo>
                  <a:pt x="29" y="684"/>
                </a:lnTo>
                <a:lnTo>
                  <a:pt x="29" y="679"/>
                </a:lnTo>
                <a:lnTo>
                  <a:pt x="29" y="671"/>
                </a:lnTo>
                <a:lnTo>
                  <a:pt x="35" y="667"/>
                </a:lnTo>
                <a:lnTo>
                  <a:pt x="35" y="662"/>
                </a:lnTo>
                <a:lnTo>
                  <a:pt x="35" y="667"/>
                </a:lnTo>
                <a:lnTo>
                  <a:pt x="35" y="674"/>
                </a:lnTo>
                <a:lnTo>
                  <a:pt x="35" y="684"/>
                </a:lnTo>
                <a:lnTo>
                  <a:pt x="41" y="671"/>
                </a:lnTo>
                <a:lnTo>
                  <a:pt x="41" y="667"/>
                </a:lnTo>
                <a:lnTo>
                  <a:pt x="41" y="662"/>
                </a:lnTo>
                <a:lnTo>
                  <a:pt x="41" y="667"/>
                </a:lnTo>
                <a:lnTo>
                  <a:pt x="41" y="674"/>
                </a:lnTo>
                <a:lnTo>
                  <a:pt x="41" y="684"/>
                </a:lnTo>
                <a:lnTo>
                  <a:pt x="45" y="684"/>
                </a:lnTo>
                <a:lnTo>
                  <a:pt x="45" y="674"/>
                </a:lnTo>
                <a:lnTo>
                  <a:pt x="45" y="667"/>
                </a:lnTo>
                <a:lnTo>
                  <a:pt x="45" y="662"/>
                </a:lnTo>
                <a:lnTo>
                  <a:pt x="45" y="667"/>
                </a:lnTo>
                <a:lnTo>
                  <a:pt x="45" y="674"/>
                </a:lnTo>
                <a:lnTo>
                  <a:pt x="51" y="679"/>
                </a:lnTo>
                <a:lnTo>
                  <a:pt x="51" y="684"/>
                </a:lnTo>
                <a:lnTo>
                  <a:pt x="51" y="679"/>
                </a:lnTo>
                <a:lnTo>
                  <a:pt x="51" y="667"/>
                </a:lnTo>
                <a:lnTo>
                  <a:pt x="51" y="662"/>
                </a:lnTo>
                <a:lnTo>
                  <a:pt x="51" y="667"/>
                </a:lnTo>
                <a:lnTo>
                  <a:pt x="58" y="674"/>
                </a:lnTo>
                <a:lnTo>
                  <a:pt x="58" y="684"/>
                </a:lnTo>
                <a:lnTo>
                  <a:pt x="58" y="671"/>
                </a:lnTo>
                <a:lnTo>
                  <a:pt x="58" y="667"/>
                </a:lnTo>
                <a:lnTo>
                  <a:pt x="58" y="671"/>
                </a:lnTo>
                <a:lnTo>
                  <a:pt x="64" y="674"/>
                </a:lnTo>
                <a:lnTo>
                  <a:pt x="64" y="679"/>
                </a:lnTo>
                <a:lnTo>
                  <a:pt x="64" y="671"/>
                </a:lnTo>
                <a:lnTo>
                  <a:pt x="70" y="674"/>
                </a:lnTo>
                <a:lnTo>
                  <a:pt x="76" y="671"/>
                </a:lnTo>
                <a:lnTo>
                  <a:pt x="76" y="674"/>
                </a:lnTo>
                <a:lnTo>
                  <a:pt x="82" y="679"/>
                </a:lnTo>
                <a:lnTo>
                  <a:pt x="82" y="674"/>
                </a:lnTo>
                <a:lnTo>
                  <a:pt x="82" y="671"/>
                </a:lnTo>
                <a:lnTo>
                  <a:pt x="82" y="667"/>
                </a:lnTo>
                <a:lnTo>
                  <a:pt x="82" y="671"/>
                </a:lnTo>
                <a:lnTo>
                  <a:pt x="87" y="674"/>
                </a:lnTo>
                <a:lnTo>
                  <a:pt x="87" y="679"/>
                </a:lnTo>
                <a:lnTo>
                  <a:pt x="87" y="671"/>
                </a:lnTo>
                <a:lnTo>
                  <a:pt x="87" y="667"/>
                </a:lnTo>
                <a:lnTo>
                  <a:pt x="87" y="671"/>
                </a:lnTo>
                <a:lnTo>
                  <a:pt x="93" y="679"/>
                </a:lnTo>
                <a:lnTo>
                  <a:pt x="93" y="684"/>
                </a:lnTo>
                <a:lnTo>
                  <a:pt x="93" y="679"/>
                </a:lnTo>
                <a:lnTo>
                  <a:pt x="93" y="671"/>
                </a:lnTo>
                <a:lnTo>
                  <a:pt x="93" y="667"/>
                </a:lnTo>
                <a:lnTo>
                  <a:pt x="99" y="671"/>
                </a:lnTo>
                <a:lnTo>
                  <a:pt x="99" y="679"/>
                </a:lnTo>
                <a:lnTo>
                  <a:pt x="99" y="674"/>
                </a:lnTo>
                <a:lnTo>
                  <a:pt x="105" y="671"/>
                </a:lnTo>
                <a:lnTo>
                  <a:pt x="105" y="674"/>
                </a:lnTo>
                <a:lnTo>
                  <a:pt x="111" y="671"/>
                </a:lnTo>
                <a:lnTo>
                  <a:pt x="111" y="674"/>
                </a:lnTo>
                <a:lnTo>
                  <a:pt x="111" y="671"/>
                </a:lnTo>
                <a:lnTo>
                  <a:pt x="111" y="667"/>
                </a:lnTo>
                <a:lnTo>
                  <a:pt x="118" y="671"/>
                </a:lnTo>
                <a:lnTo>
                  <a:pt x="118" y="674"/>
                </a:lnTo>
                <a:lnTo>
                  <a:pt x="118" y="679"/>
                </a:lnTo>
                <a:lnTo>
                  <a:pt x="118" y="671"/>
                </a:lnTo>
                <a:lnTo>
                  <a:pt x="118" y="667"/>
                </a:lnTo>
                <a:lnTo>
                  <a:pt x="118" y="662"/>
                </a:lnTo>
                <a:lnTo>
                  <a:pt x="124" y="667"/>
                </a:lnTo>
                <a:lnTo>
                  <a:pt x="124" y="679"/>
                </a:lnTo>
                <a:lnTo>
                  <a:pt x="124" y="684"/>
                </a:lnTo>
                <a:lnTo>
                  <a:pt x="124" y="671"/>
                </a:lnTo>
                <a:lnTo>
                  <a:pt x="124" y="662"/>
                </a:lnTo>
                <a:lnTo>
                  <a:pt x="128" y="657"/>
                </a:lnTo>
                <a:lnTo>
                  <a:pt x="128" y="667"/>
                </a:lnTo>
                <a:lnTo>
                  <a:pt x="128" y="679"/>
                </a:lnTo>
                <a:lnTo>
                  <a:pt x="128" y="693"/>
                </a:lnTo>
                <a:lnTo>
                  <a:pt x="128" y="684"/>
                </a:lnTo>
                <a:lnTo>
                  <a:pt x="128" y="667"/>
                </a:lnTo>
                <a:lnTo>
                  <a:pt x="134" y="657"/>
                </a:lnTo>
                <a:lnTo>
                  <a:pt x="134" y="662"/>
                </a:lnTo>
                <a:lnTo>
                  <a:pt x="134" y="674"/>
                </a:lnTo>
                <a:lnTo>
                  <a:pt x="134" y="684"/>
                </a:lnTo>
                <a:lnTo>
                  <a:pt x="134" y="671"/>
                </a:lnTo>
                <a:lnTo>
                  <a:pt x="140" y="667"/>
                </a:lnTo>
                <a:lnTo>
                  <a:pt x="140" y="671"/>
                </a:lnTo>
                <a:lnTo>
                  <a:pt x="147" y="674"/>
                </a:lnTo>
                <a:lnTo>
                  <a:pt x="147" y="671"/>
                </a:lnTo>
                <a:lnTo>
                  <a:pt x="153" y="674"/>
                </a:lnTo>
                <a:lnTo>
                  <a:pt x="153" y="679"/>
                </a:lnTo>
                <a:lnTo>
                  <a:pt x="153" y="671"/>
                </a:lnTo>
                <a:lnTo>
                  <a:pt x="153" y="667"/>
                </a:lnTo>
                <a:lnTo>
                  <a:pt x="153" y="662"/>
                </a:lnTo>
                <a:lnTo>
                  <a:pt x="159" y="667"/>
                </a:lnTo>
                <a:lnTo>
                  <a:pt x="159" y="679"/>
                </a:lnTo>
                <a:lnTo>
                  <a:pt x="159" y="688"/>
                </a:lnTo>
                <a:lnTo>
                  <a:pt x="159" y="684"/>
                </a:lnTo>
                <a:lnTo>
                  <a:pt x="159" y="671"/>
                </a:lnTo>
                <a:lnTo>
                  <a:pt x="159" y="662"/>
                </a:lnTo>
                <a:lnTo>
                  <a:pt x="165" y="662"/>
                </a:lnTo>
                <a:lnTo>
                  <a:pt x="165" y="674"/>
                </a:lnTo>
                <a:lnTo>
                  <a:pt x="165" y="684"/>
                </a:lnTo>
                <a:lnTo>
                  <a:pt x="165" y="688"/>
                </a:lnTo>
                <a:lnTo>
                  <a:pt x="165" y="684"/>
                </a:lnTo>
                <a:lnTo>
                  <a:pt x="165" y="671"/>
                </a:lnTo>
                <a:lnTo>
                  <a:pt x="169" y="657"/>
                </a:lnTo>
                <a:lnTo>
                  <a:pt x="169" y="662"/>
                </a:lnTo>
                <a:lnTo>
                  <a:pt x="169" y="674"/>
                </a:lnTo>
                <a:lnTo>
                  <a:pt x="169" y="684"/>
                </a:lnTo>
                <a:lnTo>
                  <a:pt x="169" y="688"/>
                </a:lnTo>
                <a:lnTo>
                  <a:pt x="169" y="671"/>
                </a:lnTo>
                <a:lnTo>
                  <a:pt x="176" y="667"/>
                </a:lnTo>
                <a:lnTo>
                  <a:pt x="176" y="662"/>
                </a:lnTo>
                <a:lnTo>
                  <a:pt x="176" y="667"/>
                </a:lnTo>
                <a:lnTo>
                  <a:pt x="176" y="674"/>
                </a:lnTo>
                <a:lnTo>
                  <a:pt x="176" y="679"/>
                </a:lnTo>
                <a:lnTo>
                  <a:pt x="176" y="674"/>
                </a:lnTo>
                <a:lnTo>
                  <a:pt x="182" y="671"/>
                </a:lnTo>
                <a:lnTo>
                  <a:pt x="182" y="667"/>
                </a:lnTo>
                <a:lnTo>
                  <a:pt x="182" y="671"/>
                </a:lnTo>
                <a:lnTo>
                  <a:pt x="182" y="674"/>
                </a:lnTo>
                <a:lnTo>
                  <a:pt x="188" y="679"/>
                </a:lnTo>
                <a:lnTo>
                  <a:pt x="188" y="671"/>
                </a:lnTo>
                <a:lnTo>
                  <a:pt x="188" y="667"/>
                </a:lnTo>
                <a:lnTo>
                  <a:pt x="188" y="671"/>
                </a:lnTo>
                <a:lnTo>
                  <a:pt x="194" y="674"/>
                </a:lnTo>
                <a:lnTo>
                  <a:pt x="194" y="679"/>
                </a:lnTo>
                <a:lnTo>
                  <a:pt x="194" y="674"/>
                </a:lnTo>
                <a:lnTo>
                  <a:pt x="200" y="671"/>
                </a:lnTo>
                <a:lnTo>
                  <a:pt x="200" y="674"/>
                </a:lnTo>
                <a:lnTo>
                  <a:pt x="200" y="679"/>
                </a:lnTo>
                <a:lnTo>
                  <a:pt x="200" y="671"/>
                </a:lnTo>
                <a:lnTo>
                  <a:pt x="204" y="667"/>
                </a:lnTo>
                <a:lnTo>
                  <a:pt x="204" y="671"/>
                </a:lnTo>
                <a:lnTo>
                  <a:pt x="204" y="674"/>
                </a:lnTo>
                <a:lnTo>
                  <a:pt x="204" y="679"/>
                </a:lnTo>
                <a:lnTo>
                  <a:pt x="204" y="671"/>
                </a:lnTo>
                <a:lnTo>
                  <a:pt x="211" y="667"/>
                </a:lnTo>
                <a:lnTo>
                  <a:pt x="211" y="674"/>
                </a:lnTo>
                <a:lnTo>
                  <a:pt x="211" y="679"/>
                </a:lnTo>
                <a:lnTo>
                  <a:pt x="211" y="671"/>
                </a:lnTo>
                <a:lnTo>
                  <a:pt x="217" y="667"/>
                </a:lnTo>
                <a:lnTo>
                  <a:pt x="217" y="671"/>
                </a:lnTo>
                <a:lnTo>
                  <a:pt x="217" y="674"/>
                </a:lnTo>
                <a:lnTo>
                  <a:pt x="217" y="679"/>
                </a:lnTo>
                <a:lnTo>
                  <a:pt x="217" y="674"/>
                </a:lnTo>
                <a:lnTo>
                  <a:pt x="223" y="671"/>
                </a:lnTo>
                <a:lnTo>
                  <a:pt x="223" y="674"/>
                </a:lnTo>
                <a:lnTo>
                  <a:pt x="223" y="671"/>
                </a:lnTo>
                <a:lnTo>
                  <a:pt x="229" y="674"/>
                </a:lnTo>
                <a:lnTo>
                  <a:pt x="229" y="671"/>
                </a:lnTo>
                <a:lnTo>
                  <a:pt x="235" y="674"/>
                </a:lnTo>
                <a:lnTo>
                  <a:pt x="235" y="679"/>
                </a:lnTo>
                <a:lnTo>
                  <a:pt x="235" y="671"/>
                </a:lnTo>
                <a:lnTo>
                  <a:pt x="235" y="667"/>
                </a:lnTo>
                <a:lnTo>
                  <a:pt x="235" y="671"/>
                </a:lnTo>
                <a:lnTo>
                  <a:pt x="235" y="674"/>
                </a:lnTo>
                <a:lnTo>
                  <a:pt x="240" y="679"/>
                </a:lnTo>
                <a:lnTo>
                  <a:pt x="240" y="671"/>
                </a:lnTo>
                <a:lnTo>
                  <a:pt x="246" y="674"/>
                </a:lnTo>
                <a:lnTo>
                  <a:pt x="246" y="679"/>
                </a:lnTo>
                <a:lnTo>
                  <a:pt x="246" y="671"/>
                </a:lnTo>
                <a:lnTo>
                  <a:pt x="246" y="667"/>
                </a:lnTo>
                <a:lnTo>
                  <a:pt x="252" y="662"/>
                </a:lnTo>
                <a:lnTo>
                  <a:pt x="252" y="667"/>
                </a:lnTo>
                <a:lnTo>
                  <a:pt x="252" y="679"/>
                </a:lnTo>
                <a:lnTo>
                  <a:pt x="252" y="688"/>
                </a:lnTo>
                <a:lnTo>
                  <a:pt x="252" y="684"/>
                </a:lnTo>
                <a:lnTo>
                  <a:pt x="252" y="671"/>
                </a:lnTo>
                <a:lnTo>
                  <a:pt x="258" y="657"/>
                </a:lnTo>
                <a:lnTo>
                  <a:pt x="258" y="674"/>
                </a:lnTo>
                <a:lnTo>
                  <a:pt x="258" y="684"/>
                </a:lnTo>
                <a:lnTo>
                  <a:pt x="258" y="698"/>
                </a:lnTo>
                <a:lnTo>
                  <a:pt x="258" y="684"/>
                </a:lnTo>
                <a:lnTo>
                  <a:pt x="264" y="667"/>
                </a:lnTo>
                <a:lnTo>
                  <a:pt x="264" y="653"/>
                </a:lnTo>
                <a:lnTo>
                  <a:pt x="264" y="657"/>
                </a:lnTo>
                <a:lnTo>
                  <a:pt x="264" y="674"/>
                </a:lnTo>
                <a:lnTo>
                  <a:pt x="264" y="688"/>
                </a:lnTo>
                <a:lnTo>
                  <a:pt x="264" y="693"/>
                </a:lnTo>
                <a:lnTo>
                  <a:pt x="264" y="679"/>
                </a:lnTo>
                <a:lnTo>
                  <a:pt x="271" y="662"/>
                </a:lnTo>
                <a:lnTo>
                  <a:pt x="271" y="653"/>
                </a:lnTo>
                <a:lnTo>
                  <a:pt x="271" y="662"/>
                </a:lnTo>
                <a:lnTo>
                  <a:pt x="271" y="679"/>
                </a:lnTo>
                <a:lnTo>
                  <a:pt x="271" y="693"/>
                </a:lnTo>
                <a:lnTo>
                  <a:pt x="271" y="684"/>
                </a:lnTo>
                <a:lnTo>
                  <a:pt x="277" y="671"/>
                </a:lnTo>
                <a:lnTo>
                  <a:pt x="277" y="662"/>
                </a:lnTo>
                <a:lnTo>
                  <a:pt x="277" y="674"/>
                </a:lnTo>
                <a:lnTo>
                  <a:pt x="277" y="679"/>
                </a:lnTo>
                <a:lnTo>
                  <a:pt x="281" y="671"/>
                </a:lnTo>
                <a:lnTo>
                  <a:pt x="281" y="674"/>
                </a:lnTo>
                <a:lnTo>
                  <a:pt x="281" y="671"/>
                </a:lnTo>
                <a:lnTo>
                  <a:pt x="287" y="667"/>
                </a:lnTo>
                <a:lnTo>
                  <a:pt x="287" y="674"/>
                </a:lnTo>
                <a:lnTo>
                  <a:pt x="287" y="679"/>
                </a:lnTo>
                <a:lnTo>
                  <a:pt x="287" y="684"/>
                </a:lnTo>
                <a:lnTo>
                  <a:pt x="287" y="674"/>
                </a:lnTo>
                <a:lnTo>
                  <a:pt x="287" y="667"/>
                </a:lnTo>
                <a:lnTo>
                  <a:pt x="293" y="662"/>
                </a:lnTo>
                <a:lnTo>
                  <a:pt x="293" y="667"/>
                </a:lnTo>
                <a:lnTo>
                  <a:pt x="293" y="679"/>
                </a:lnTo>
                <a:lnTo>
                  <a:pt x="293" y="688"/>
                </a:lnTo>
                <a:lnTo>
                  <a:pt x="293" y="679"/>
                </a:lnTo>
                <a:lnTo>
                  <a:pt x="293" y="671"/>
                </a:lnTo>
                <a:lnTo>
                  <a:pt x="293" y="662"/>
                </a:lnTo>
                <a:lnTo>
                  <a:pt x="300" y="667"/>
                </a:lnTo>
                <a:lnTo>
                  <a:pt x="300" y="674"/>
                </a:lnTo>
                <a:lnTo>
                  <a:pt x="300" y="679"/>
                </a:lnTo>
                <a:lnTo>
                  <a:pt x="300" y="684"/>
                </a:lnTo>
                <a:lnTo>
                  <a:pt x="300" y="671"/>
                </a:lnTo>
                <a:lnTo>
                  <a:pt x="306" y="667"/>
                </a:lnTo>
                <a:lnTo>
                  <a:pt x="306" y="671"/>
                </a:lnTo>
                <a:lnTo>
                  <a:pt x="306" y="674"/>
                </a:lnTo>
                <a:lnTo>
                  <a:pt x="306" y="679"/>
                </a:lnTo>
                <a:lnTo>
                  <a:pt x="312" y="674"/>
                </a:lnTo>
                <a:lnTo>
                  <a:pt x="312" y="671"/>
                </a:lnTo>
                <a:lnTo>
                  <a:pt x="312" y="667"/>
                </a:lnTo>
                <a:lnTo>
                  <a:pt x="312" y="671"/>
                </a:lnTo>
                <a:lnTo>
                  <a:pt x="312" y="674"/>
                </a:lnTo>
                <a:lnTo>
                  <a:pt x="318" y="679"/>
                </a:lnTo>
                <a:lnTo>
                  <a:pt x="318" y="674"/>
                </a:lnTo>
                <a:lnTo>
                  <a:pt x="318" y="671"/>
                </a:lnTo>
                <a:lnTo>
                  <a:pt x="322" y="674"/>
                </a:lnTo>
                <a:lnTo>
                  <a:pt x="329" y="671"/>
                </a:lnTo>
                <a:lnTo>
                  <a:pt x="329" y="674"/>
                </a:lnTo>
                <a:lnTo>
                  <a:pt x="329" y="679"/>
                </a:lnTo>
                <a:lnTo>
                  <a:pt x="329" y="674"/>
                </a:lnTo>
                <a:lnTo>
                  <a:pt x="335" y="671"/>
                </a:lnTo>
                <a:lnTo>
                  <a:pt x="335" y="674"/>
                </a:lnTo>
                <a:lnTo>
                  <a:pt x="335" y="679"/>
                </a:lnTo>
                <a:lnTo>
                  <a:pt x="341" y="674"/>
                </a:lnTo>
                <a:lnTo>
                  <a:pt x="341" y="671"/>
                </a:lnTo>
                <a:lnTo>
                  <a:pt x="341" y="674"/>
                </a:lnTo>
                <a:lnTo>
                  <a:pt x="347" y="679"/>
                </a:lnTo>
                <a:lnTo>
                  <a:pt x="347" y="674"/>
                </a:lnTo>
                <a:lnTo>
                  <a:pt x="347" y="671"/>
                </a:lnTo>
                <a:lnTo>
                  <a:pt x="347" y="667"/>
                </a:lnTo>
                <a:lnTo>
                  <a:pt x="347" y="671"/>
                </a:lnTo>
                <a:lnTo>
                  <a:pt x="353" y="674"/>
                </a:lnTo>
                <a:lnTo>
                  <a:pt x="353" y="679"/>
                </a:lnTo>
                <a:lnTo>
                  <a:pt x="353" y="674"/>
                </a:lnTo>
                <a:lnTo>
                  <a:pt x="360" y="671"/>
                </a:lnTo>
                <a:lnTo>
                  <a:pt x="360" y="674"/>
                </a:lnTo>
                <a:lnTo>
                  <a:pt x="360" y="679"/>
                </a:lnTo>
                <a:lnTo>
                  <a:pt x="360" y="674"/>
                </a:lnTo>
                <a:lnTo>
                  <a:pt x="360" y="671"/>
                </a:lnTo>
                <a:lnTo>
                  <a:pt x="364" y="667"/>
                </a:lnTo>
                <a:lnTo>
                  <a:pt x="364" y="674"/>
                </a:lnTo>
                <a:lnTo>
                  <a:pt x="364" y="679"/>
                </a:lnTo>
                <a:lnTo>
                  <a:pt x="364" y="684"/>
                </a:lnTo>
                <a:lnTo>
                  <a:pt x="364" y="679"/>
                </a:lnTo>
                <a:lnTo>
                  <a:pt x="370" y="667"/>
                </a:lnTo>
                <a:lnTo>
                  <a:pt x="370" y="662"/>
                </a:lnTo>
                <a:lnTo>
                  <a:pt x="370" y="667"/>
                </a:lnTo>
                <a:lnTo>
                  <a:pt x="370" y="674"/>
                </a:lnTo>
                <a:lnTo>
                  <a:pt x="370" y="679"/>
                </a:lnTo>
                <a:lnTo>
                  <a:pt x="370" y="688"/>
                </a:lnTo>
                <a:lnTo>
                  <a:pt x="376" y="679"/>
                </a:lnTo>
                <a:lnTo>
                  <a:pt x="376" y="671"/>
                </a:lnTo>
                <a:lnTo>
                  <a:pt x="376" y="662"/>
                </a:lnTo>
                <a:lnTo>
                  <a:pt x="376" y="674"/>
                </a:lnTo>
                <a:lnTo>
                  <a:pt x="376" y="679"/>
                </a:lnTo>
                <a:lnTo>
                  <a:pt x="382" y="688"/>
                </a:lnTo>
                <a:lnTo>
                  <a:pt x="382" y="684"/>
                </a:lnTo>
                <a:lnTo>
                  <a:pt x="382" y="671"/>
                </a:lnTo>
                <a:lnTo>
                  <a:pt x="382" y="662"/>
                </a:lnTo>
                <a:lnTo>
                  <a:pt x="382" y="657"/>
                </a:lnTo>
                <a:lnTo>
                  <a:pt x="382" y="667"/>
                </a:lnTo>
                <a:lnTo>
                  <a:pt x="382" y="679"/>
                </a:lnTo>
                <a:lnTo>
                  <a:pt x="388" y="688"/>
                </a:lnTo>
                <a:lnTo>
                  <a:pt x="388" y="671"/>
                </a:lnTo>
                <a:lnTo>
                  <a:pt x="388" y="662"/>
                </a:lnTo>
                <a:lnTo>
                  <a:pt x="388" y="657"/>
                </a:lnTo>
                <a:lnTo>
                  <a:pt x="388" y="667"/>
                </a:lnTo>
                <a:lnTo>
                  <a:pt x="395" y="679"/>
                </a:lnTo>
                <a:lnTo>
                  <a:pt x="395" y="688"/>
                </a:lnTo>
                <a:lnTo>
                  <a:pt x="395" y="671"/>
                </a:lnTo>
                <a:lnTo>
                  <a:pt x="395" y="667"/>
                </a:lnTo>
                <a:lnTo>
                  <a:pt x="395" y="657"/>
                </a:lnTo>
                <a:lnTo>
                  <a:pt x="399" y="662"/>
                </a:lnTo>
                <a:lnTo>
                  <a:pt x="399" y="679"/>
                </a:lnTo>
                <a:lnTo>
                  <a:pt x="399" y="688"/>
                </a:lnTo>
                <a:lnTo>
                  <a:pt x="399" y="671"/>
                </a:lnTo>
                <a:lnTo>
                  <a:pt x="399" y="662"/>
                </a:lnTo>
                <a:lnTo>
                  <a:pt x="405" y="657"/>
                </a:lnTo>
                <a:lnTo>
                  <a:pt x="405" y="667"/>
                </a:lnTo>
                <a:lnTo>
                  <a:pt x="405" y="679"/>
                </a:lnTo>
                <a:lnTo>
                  <a:pt x="405" y="688"/>
                </a:lnTo>
                <a:lnTo>
                  <a:pt x="405" y="684"/>
                </a:lnTo>
                <a:lnTo>
                  <a:pt x="405" y="671"/>
                </a:lnTo>
                <a:lnTo>
                  <a:pt x="405" y="662"/>
                </a:lnTo>
                <a:lnTo>
                  <a:pt x="411" y="667"/>
                </a:lnTo>
                <a:lnTo>
                  <a:pt x="411" y="671"/>
                </a:lnTo>
                <a:lnTo>
                  <a:pt x="411" y="674"/>
                </a:lnTo>
                <a:lnTo>
                  <a:pt x="411" y="679"/>
                </a:lnTo>
                <a:lnTo>
                  <a:pt x="417" y="671"/>
                </a:lnTo>
                <a:lnTo>
                  <a:pt x="417" y="667"/>
                </a:lnTo>
                <a:lnTo>
                  <a:pt x="417" y="674"/>
                </a:lnTo>
                <a:lnTo>
                  <a:pt x="417" y="679"/>
                </a:lnTo>
                <a:lnTo>
                  <a:pt x="417" y="684"/>
                </a:lnTo>
                <a:lnTo>
                  <a:pt x="424" y="679"/>
                </a:lnTo>
                <a:lnTo>
                  <a:pt x="424" y="671"/>
                </a:lnTo>
                <a:lnTo>
                  <a:pt x="424" y="667"/>
                </a:lnTo>
                <a:lnTo>
                  <a:pt x="424" y="671"/>
                </a:lnTo>
                <a:lnTo>
                  <a:pt x="424" y="674"/>
                </a:lnTo>
                <a:lnTo>
                  <a:pt x="430" y="679"/>
                </a:lnTo>
                <a:lnTo>
                  <a:pt x="430" y="671"/>
                </a:lnTo>
                <a:lnTo>
                  <a:pt x="430" y="667"/>
                </a:lnTo>
                <a:lnTo>
                  <a:pt x="430" y="671"/>
                </a:lnTo>
                <a:lnTo>
                  <a:pt x="434" y="674"/>
                </a:lnTo>
                <a:lnTo>
                  <a:pt x="434" y="679"/>
                </a:lnTo>
                <a:lnTo>
                  <a:pt x="434" y="671"/>
                </a:lnTo>
                <a:lnTo>
                  <a:pt x="440" y="674"/>
                </a:lnTo>
                <a:lnTo>
                  <a:pt x="440" y="671"/>
                </a:lnTo>
                <a:lnTo>
                  <a:pt x="446" y="674"/>
                </a:lnTo>
                <a:lnTo>
                  <a:pt x="446" y="671"/>
                </a:lnTo>
                <a:lnTo>
                  <a:pt x="446" y="667"/>
                </a:lnTo>
                <a:lnTo>
                  <a:pt x="446" y="671"/>
                </a:lnTo>
                <a:lnTo>
                  <a:pt x="446" y="674"/>
                </a:lnTo>
                <a:lnTo>
                  <a:pt x="446" y="679"/>
                </a:lnTo>
                <a:lnTo>
                  <a:pt x="453" y="674"/>
                </a:lnTo>
                <a:lnTo>
                  <a:pt x="453" y="671"/>
                </a:lnTo>
                <a:lnTo>
                  <a:pt x="453" y="667"/>
                </a:lnTo>
                <a:lnTo>
                  <a:pt x="453" y="671"/>
                </a:lnTo>
                <a:lnTo>
                  <a:pt x="459" y="674"/>
                </a:lnTo>
                <a:lnTo>
                  <a:pt x="459" y="671"/>
                </a:lnTo>
                <a:lnTo>
                  <a:pt x="459" y="674"/>
                </a:lnTo>
                <a:lnTo>
                  <a:pt x="465" y="671"/>
                </a:lnTo>
                <a:lnTo>
                  <a:pt x="465" y="674"/>
                </a:lnTo>
                <a:lnTo>
                  <a:pt x="465" y="679"/>
                </a:lnTo>
                <a:lnTo>
                  <a:pt x="465" y="671"/>
                </a:lnTo>
                <a:lnTo>
                  <a:pt x="465" y="667"/>
                </a:lnTo>
                <a:lnTo>
                  <a:pt x="469" y="671"/>
                </a:lnTo>
                <a:lnTo>
                  <a:pt x="469" y="679"/>
                </a:lnTo>
                <a:lnTo>
                  <a:pt x="469" y="684"/>
                </a:lnTo>
                <a:lnTo>
                  <a:pt x="469" y="674"/>
                </a:lnTo>
                <a:lnTo>
                  <a:pt x="469" y="671"/>
                </a:lnTo>
                <a:lnTo>
                  <a:pt x="469" y="667"/>
                </a:lnTo>
                <a:lnTo>
                  <a:pt x="475" y="671"/>
                </a:lnTo>
                <a:lnTo>
                  <a:pt x="475" y="679"/>
                </a:lnTo>
                <a:lnTo>
                  <a:pt x="475" y="684"/>
                </a:lnTo>
                <a:lnTo>
                  <a:pt x="475" y="679"/>
                </a:lnTo>
                <a:lnTo>
                  <a:pt x="475" y="671"/>
                </a:lnTo>
                <a:lnTo>
                  <a:pt x="482" y="667"/>
                </a:lnTo>
                <a:lnTo>
                  <a:pt x="482" y="674"/>
                </a:lnTo>
                <a:lnTo>
                  <a:pt x="482" y="679"/>
                </a:lnTo>
                <a:lnTo>
                  <a:pt x="482" y="671"/>
                </a:lnTo>
                <a:lnTo>
                  <a:pt x="488" y="674"/>
                </a:lnTo>
                <a:lnTo>
                  <a:pt x="494" y="671"/>
                </a:lnTo>
                <a:lnTo>
                  <a:pt x="494" y="667"/>
                </a:lnTo>
                <a:lnTo>
                  <a:pt x="494" y="674"/>
                </a:lnTo>
                <a:lnTo>
                  <a:pt x="494" y="684"/>
                </a:lnTo>
                <a:lnTo>
                  <a:pt x="500" y="671"/>
                </a:lnTo>
                <a:lnTo>
                  <a:pt x="500" y="662"/>
                </a:lnTo>
                <a:lnTo>
                  <a:pt x="500" y="657"/>
                </a:lnTo>
                <a:lnTo>
                  <a:pt x="500" y="679"/>
                </a:lnTo>
                <a:lnTo>
                  <a:pt x="500" y="684"/>
                </a:lnTo>
                <a:lnTo>
                  <a:pt x="500" y="693"/>
                </a:lnTo>
                <a:lnTo>
                  <a:pt x="506" y="684"/>
                </a:lnTo>
                <a:lnTo>
                  <a:pt x="506" y="667"/>
                </a:lnTo>
                <a:lnTo>
                  <a:pt x="506" y="653"/>
                </a:lnTo>
                <a:lnTo>
                  <a:pt x="506" y="662"/>
                </a:lnTo>
                <a:lnTo>
                  <a:pt x="506" y="679"/>
                </a:lnTo>
                <a:lnTo>
                  <a:pt x="506" y="693"/>
                </a:lnTo>
                <a:lnTo>
                  <a:pt x="510" y="688"/>
                </a:lnTo>
                <a:lnTo>
                  <a:pt x="510" y="671"/>
                </a:lnTo>
                <a:lnTo>
                  <a:pt x="510" y="657"/>
                </a:lnTo>
                <a:lnTo>
                  <a:pt x="510" y="662"/>
                </a:lnTo>
                <a:lnTo>
                  <a:pt x="510" y="674"/>
                </a:lnTo>
                <a:lnTo>
                  <a:pt x="510" y="684"/>
                </a:lnTo>
                <a:lnTo>
                  <a:pt x="517" y="688"/>
                </a:lnTo>
                <a:lnTo>
                  <a:pt x="517" y="679"/>
                </a:lnTo>
                <a:lnTo>
                  <a:pt x="517" y="667"/>
                </a:lnTo>
                <a:lnTo>
                  <a:pt x="517" y="662"/>
                </a:lnTo>
                <a:lnTo>
                  <a:pt x="517" y="667"/>
                </a:lnTo>
                <a:lnTo>
                  <a:pt x="517" y="674"/>
                </a:lnTo>
                <a:lnTo>
                  <a:pt x="523" y="679"/>
                </a:lnTo>
                <a:lnTo>
                  <a:pt x="523" y="684"/>
                </a:lnTo>
                <a:lnTo>
                  <a:pt x="523" y="679"/>
                </a:lnTo>
                <a:lnTo>
                  <a:pt x="523" y="671"/>
                </a:lnTo>
                <a:lnTo>
                  <a:pt x="523" y="667"/>
                </a:lnTo>
                <a:lnTo>
                  <a:pt x="523" y="662"/>
                </a:lnTo>
                <a:lnTo>
                  <a:pt x="523" y="674"/>
                </a:lnTo>
                <a:lnTo>
                  <a:pt x="529" y="679"/>
                </a:lnTo>
                <a:lnTo>
                  <a:pt x="529" y="688"/>
                </a:lnTo>
                <a:lnTo>
                  <a:pt x="529" y="679"/>
                </a:lnTo>
                <a:lnTo>
                  <a:pt x="529" y="667"/>
                </a:lnTo>
                <a:lnTo>
                  <a:pt x="529" y="662"/>
                </a:lnTo>
                <a:lnTo>
                  <a:pt x="535" y="674"/>
                </a:lnTo>
                <a:lnTo>
                  <a:pt x="535" y="684"/>
                </a:lnTo>
                <a:lnTo>
                  <a:pt x="535" y="671"/>
                </a:lnTo>
                <a:lnTo>
                  <a:pt x="535" y="667"/>
                </a:lnTo>
                <a:lnTo>
                  <a:pt x="541" y="674"/>
                </a:lnTo>
                <a:lnTo>
                  <a:pt x="541" y="679"/>
                </a:lnTo>
                <a:lnTo>
                  <a:pt x="541" y="671"/>
                </a:lnTo>
                <a:lnTo>
                  <a:pt x="541" y="667"/>
                </a:lnTo>
                <a:lnTo>
                  <a:pt x="548" y="671"/>
                </a:lnTo>
                <a:lnTo>
                  <a:pt x="548" y="674"/>
                </a:lnTo>
                <a:lnTo>
                  <a:pt x="548" y="679"/>
                </a:lnTo>
                <a:lnTo>
                  <a:pt x="548" y="671"/>
                </a:lnTo>
                <a:lnTo>
                  <a:pt x="552" y="667"/>
                </a:lnTo>
                <a:lnTo>
                  <a:pt x="552" y="671"/>
                </a:lnTo>
                <a:lnTo>
                  <a:pt x="552" y="674"/>
                </a:lnTo>
                <a:lnTo>
                  <a:pt x="552" y="679"/>
                </a:lnTo>
                <a:lnTo>
                  <a:pt x="552" y="671"/>
                </a:lnTo>
                <a:lnTo>
                  <a:pt x="558" y="667"/>
                </a:lnTo>
                <a:lnTo>
                  <a:pt x="558" y="674"/>
                </a:lnTo>
                <a:lnTo>
                  <a:pt x="558" y="679"/>
                </a:lnTo>
                <a:lnTo>
                  <a:pt x="558" y="684"/>
                </a:lnTo>
                <a:lnTo>
                  <a:pt x="558" y="679"/>
                </a:lnTo>
                <a:lnTo>
                  <a:pt x="564" y="667"/>
                </a:lnTo>
                <a:lnTo>
                  <a:pt x="564" y="662"/>
                </a:lnTo>
                <a:lnTo>
                  <a:pt x="564" y="674"/>
                </a:lnTo>
                <a:lnTo>
                  <a:pt x="564" y="684"/>
                </a:lnTo>
                <a:lnTo>
                  <a:pt x="570" y="671"/>
                </a:lnTo>
                <a:lnTo>
                  <a:pt x="570" y="662"/>
                </a:lnTo>
                <a:lnTo>
                  <a:pt x="570" y="674"/>
                </a:lnTo>
                <a:lnTo>
                  <a:pt x="570" y="679"/>
                </a:lnTo>
                <a:lnTo>
                  <a:pt x="570" y="684"/>
                </a:lnTo>
                <a:lnTo>
                  <a:pt x="577" y="679"/>
                </a:lnTo>
                <a:lnTo>
                  <a:pt x="577" y="671"/>
                </a:lnTo>
                <a:lnTo>
                  <a:pt x="577" y="662"/>
                </a:lnTo>
                <a:lnTo>
                  <a:pt x="577" y="667"/>
                </a:lnTo>
                <a:lnTo>
                  <a:pt x="577" y="674"/>
                </a:lnTo>
                <a:lnTo>
                  <a:pt x="583" y="679"/>
                </a:lnTo>
                <a:lnTo>
                  <a:pt x="583" y="671"/>
                </a:lnTo>
                <a:lnTo>
                  <a:pt x="583" y="667"/>
                </a:lnTo>
                <a:lnTo>
                  <a:pt x="583" y="671"/>
                </a:lnTo>
                <a:lnTo>
                  <a:pt x="589" y="674"/>
                </a:lnTo>
                <a:lnTo>
                  <a:pt x="589" y="671"/>
                </a:lnTo>
                <a:lnTo>
                  <a:pt x="593" y="674"/>
                </a:lnTo>
                <a:lnTo>
                  <a:pt x="593" y="671"/>
                </a:lnTo>
                <a:lnTo>
                  <a:pt x="599" y="674"/>
                </a:lnTo>
                <a:lnTo>
                  <a:pt x="599" y="671"/>
                </a:lnTo>
                <a:lnTo>
                  <a:pt x="606" y="674"/>
                </a:lnTo>
                <a:lnTo>
                  <a:pt x="606" y="679"/>
                </a:lnTo>
                <a:lnTo>
                  <a:pt x="606" y="674"/>
                </a:lnTo>
                <a:lnTo>
                  <a:pt x="606" y="671"/>
                </a:lnTo>
                <a:lnTo>
                  <a:pt x="606" y="667"/>
                </a:lnTo>
                <a:lnTo>
                  <a:pt x="612" y="674"/>
                </a:lnTo>
                <a:lnTo>
                  <a:pt x="612" y="684"/>
                </a:lnTo>
                <a:lnTo>
                  <a:pt x="612" y="671"/>
                </a:lnTo>
                <a:lnTo>
                  <a:pt x="612" y="662"/>
                </a:lnTo>
                <a:lnTo>
                  <a:pt x="612" y="674"/>
                </a:lnTo>
                <a:lnTo>
                  <a:pt x="618" y="688"/>
                </a:lnTo>
                <a:lnTo>
                  <a:pt x="618" y="684"/>
                </a:lnTo>
                <a:lnTo>
                  <a:pt x="618" y="671"/>
                </a:lnTo>
                <a:lnTo>
                  <a:pt x="618" y="662"/>
                </a:lnTo>
                <a:lnTo>
                  <a:pt x="618" y="674"/>
                </a:lnTo>
                <a:lnTo>
                  <a:pt x="624" y="679"/>
                </a:lnTo>
                <a:lnTo>
                  <a:pt x="624" y="684"/>
                </a:lnTo>
                <a:lnTo>
                  <a:pt x="624" y="679"/>
                </a:lnTo>
                <a:lnTo>
                  <a:pt x="624" y="671"/>
                </a:lnTo>
                <a:lnTo>
                  <a:pt x="624" y="667"/>
                </a:lnTo>
                <a:lnTo>
                  <a:pt x="628" y="674"/>
                </a:lnTo>
                <a:lnTo>
                  <a:pt x="628" y="679"/>
                </a:lnTo>
                <a:lnTo>
                  <a:pt x="628" y="684"/>
                </a:lnTo>
                <a:lnTo>
                  <a:pt x="628" y="679"/>
                </a:lnTo>
                <a:lnTo>
                  <a:pt x="628" y="671"/>
                </a:lnTo>
                <a:lnTo>
                  <a:pt x="635" y="667"/>
                </a:lnTo>
                <a:lnTo>
                  <a:pt x="635" y="674"/>
                </a:lnTo>
                <a:lnTo>
                  <a:pt x="635" y="679"/>
                </a:lnTo>
                <a:lnTo>
                  <a:pt x="635" y="684"/>
                </a:lnTo>
                <a:lnTo>
                  <a:pt x="635" y="679"/>
                </a:lnTo>
                <a:lnTo>
                  <a:pt x="635" y="671"/>
                </a:lnTo>
                <a:lnTo>
                  <a:pt x="641" y="667"/>
                </a:lnTo>
                <a:lnTo>
                  <a:pt x="641" y="671"/>
                </a:lnTo>
                <a:lnTo>
                  <a:pt x="641" y="674"/>
                </a:lnTo>
                <a:lnTo>
                  <a:pt x="641" y="679"/>
                </a:lnTo>
                <a:lnTo>
                  <a:pt x="641" y="671"/>
                </a:lnTo>
                <a:lnTo>
                  <a:pt x="647" y="674"/>
                </a:lnTo>
                <a:lnTo>
                  <a:pt x="653" y="679"/>
                </a:lnTo>
                <a:lnTo>
                  <a:pt x="653" y="671"/>
                </a:lnTo>
                <a:lnTo>
                  <a:pt x="653" y="667"/>
                </a:lnTo>
                <a:lnTo>
                  <a:pt x="653" y="674"/>
                </a:lnTo>
                <a:lnTo>
                  <a:pt x="653" y="679"/>
                </a:lnTo>
                <a:lnTo>
                  <a:pt x="659" y="684"/>
                </a:lnTo>
                <a:lnTo>
                  <a:pt x="659" y="671"/>
                </a:lnTo>
                <a:lnTo>
                  <a:pt x="659" y="667"/>
                </a:lnTo>
                <a:lnTo>
                  <a:pt x="659" y="671"/>
                </a:lnTo>
                <a:lnTo>
                  <a:pt x="663" y="674"/>
                </a:lnTo>
                <a:lnTo>
                  <a:pt x="663" y="679"/>
                </a:lnTo>
                <a:lnTo>
                  <a:pt x="663" y="674"/>
                </a:lnTo>
                <a:lnTo>
                  <a:pt x="663" y="671"/>
                </a:lnTo>
                <a:lnTo>
                  <a:pt x="663" y="662"/>
                </a:lnTo>
                <a:lnTo>
                  <a:pt x="670" y="667"/>
                </a:lnTo>
                <a:lnTo>
                  <a:pt x="670" y="674"/>
                </a:lnTo>
                <a:lnTo>
                  <a:pt x="670" y="684"/>
                </a:lnTo>
                <a:lnTo>
                  <a:pt x="670" y="671"/>
                </a:lnTo>
                <a:lnTo>
                  <a:pt x="670" y="662"/>
                </a:lnTo>
                <a:lnTo>
                  <a:pt x="670" y="657"/>
                </a:lnTo>
                <a:lnTo>
                  <a:pt x="676" y="667"/>
                </a:lnTo>
                <a:lnTo>
                  <a:pt x="676" y="679"/>
                </a:lnTo>
                <a:lnTo>
                  <a:pt x="676" y="688"/>
                </a:lnTo>
                <a:lnTo>
                  <a:pt x="676" y="684"/>
                </a:lnTo>
                <a:lnTo>
                  <a:pt x="676" y="671"/>
                </a:lnTo>
                <a:lnTo>
                  <a:pt x="676" y="662"/>
                </a:lnTo>
                <a:lnTo>
                  <a:pt x="682" y="657"/>
                </a:lnTo>
                <a:lnTo>
                  <a:pt x="682" y="667"/>
                </a:lnTo>
                <a:lnTo>
                  <a:pt x="682" y="679"/>
                </a:lnTo>
                <a:lnTo>
                  <a:pt x="682" y="688"/>
                </a:lnTo>
                <a:lnTo>
                  <a:pt x="682" y="684"/>
                </a:lnTo>
                <a:lnTo>
                  <a:pt x="682" y="671"/>
                </a:lnTo>
                <a:lnTo>
                  <a:pt x="688" y="662"/>
                </a:lnTo>
                <a:lnTo>
                  <a:pt x="688" y="671"/>
                </a:lnTo>
                <a:lnTo>
                  <a:pt x="688" y="679"/>
                </a:lnTo>
                <a:lnTo>
                  <a:pt x="688" y="688"/>
                </a:lnTo>
                <a:lnTo>
                  <a:pt x="688" y="684"/>
                </a:lnTo>
                <a:lnTo>
                  <a:pt x="694" y="671"/>
                </a:lnTo>
                <a:lnTo>
                  <a:pt x="694" y="667"/>
                </a:lnTo>
                <a:lnTo>
                  <a:pt x="694" y="662"/>
                </a:lnTo>
                <a:lnTo>
                  <a:pt x="694" y="667"/>
                </a:lnTo>
                <a:lnTo>
                  <a:pt x="694" y="679"/>
                </a:lnTo>
                <a:lnTo>
                  <a:pt x="701" y="684"/>
                </a:lnTo>
                <a:lnTo>
                  <a:pt x="701" y="671"/>
                </a:lnTo>
                <a:lnTo>
                  <a:pt x="701" y="667"/>
                </a:lnTo>
                <a:lnTo>
                  <a:pt x="701" y="662"/>
                </a:lnTo>
                <a:lnTo>
                  <a:pt x="701" y="671"/>
                </a:lnTo>
                <a:lnTo>
                  <a:pt x="701" y="679"/>
                </a:lnTo>
                <a:lnTo>
                  <a:pt x="701" y="684"/>
                </a:lnTo>
                <a:lnTo>
                  <a:pt x="705" y="679"/>
                </a:lnTo>
                <a:lnTo>
                  <a:pt x="705" y="671"/>
                </a:lnTo>
                <a:lnTo>
                  <a:pt x="711" y="674"/>
                </a:lnTo>
                <a:lnTo>
                  <a:pt x="711" y="679"/>
                </a:lnTo>
                <a:lnTo>
                  <a:pt x="711" y="671"/>
                </a:lnTo>
                <a:lnTo>
                  <a:pt x="711" y="662"/>
                </a:lnTo>
                <a:lnTo>
                  <a:pt x="717" y="662"/>
                </a:lnTo>
                <a:lnTo>
                  <a:pt x="717" y="674"/>
                </a:lnTo>
                <a:lnTo>
                  <a:pt x="717" y="684"/>
                </a:lnTo>
                <a:lnTo>
                  <a:pt x="717" y="688"/>
                </a:lnTo>
                <a:lnTo>
                  <a:pt x="717" y="671"/>
                </a:lnTo>
                <a:lnTo>
                  <a:pt x="717" y="667"/>
                </a:lnTo>
                <a:lnTo>
                  <a:pt x="723" y="662"/>
                </a:lnTo>
                <a:lnTo>
                  <a:pt x="723" y="674"/>
                </a:lnTo>
                <a:lnTo>
                  <a:pt x="723" y="684"/>
                </a:lnTo>
                <a:lnTo>
                  <a:pt x="723" y="688"/>
                </a:lnTo>
                <a:lnTo>
                  <a:pt x="723" y="679"/>
                </a:lnTo>
                <a:lnTo>
                  <a:pt x="730" y="667"/>
                </a:lnTo>
                <a:lnTo>
                  <a:pt x="730" y="662"/>
                </a:lnTo>
                <a:lnTo>
                  <a:pt x="730" y="674"/>
                </a:lnTo>
                <a:lnTo>
                  <a:pt x="730" y="684"/>
                </a:lnTo>
                <a:lnTo>
                  <a:pt x="730" y="693"/>
                </a:lnTo>
                <a:lnTo>
                  <a:pt x="730" y="684"/>
                </a:lnTo>
                <a:lnTo>
                  <a:pt x="736" y="667"/>
                </a:lnTo>
                <a:lnTo>
                  <a:pt x="736" y="657"/>
                </a:lnTo>
                <a:lnTo>
                  <a:pt x="736" y="674"/>
                </a:lnTo>
                <a:lnTo>
                  <a:pt x="736" y="684"/>
                </a:lnTo>
                <a:lnTo>
                  <a:pt x="736" y="693"/>
                </a:lnTo>
                <a:lnTo>
                  <a:pt x="742" y="684"/>
                </a:lnTo>
                <a:lnTo>
                  <a:pt x="742" y="667"/>
                </a:lnTo>
                <a:lnTo>
                  <a:pt x="742" y="657"/>
                </a:lnTo>
                <a:lnTo>
                  <a:pt x="742" y="662"/>
                </a:lnTo>
                <a:lnTo>
                  <a:pt x="742" y="674"/>
                </a:lnTo>
                <a:lnTo>
                  <a:pt x="742" y="684"/>
                </a:lnTo>
                <a:lnTo>
                  <a:pt x="746" y="693"/>
                </a:lnTo>
                <a:lnTo>
                  <a:pt x="746" y="679"/>
                </a:lnTo>
                <a:lnTo>
                  <a:pt x="746" y="667"/>
                </a:lnTo>
                <a:lnTo>
                  <a:pt x="746" y="657"/>
                </a:lnTo>
                <a:lnTo>
                  <a:pt x="746" y="662"/>
                </a:lnTo>
                <a:lnTo>
                  <a:pt x="746" y="679"/>
                </a:lnTo>
                <a:lnTo>
                  <a:pt x="752" y="688"/>
                </a:lnTo>
                <a:lnTo>
                  <a:pt x="752" y="684"/>
                </a:lnTo>
                <a:lnTo>
                  <a:pt x="752" y="671"/>
                </a:lnTo>
                <a:lnTo>
                  <a:pt x="752" y="667"/>
                </a:lnTo>
                <a:lnTo>
                  <a:pt x="752" y="662"/>
                </a:lnTo>
                <a:lnTo>
                  <a:pt x="752" y="671"/>
                </a:lnTo>
                <a:lnTo>
                  <a:pt x="759" y="679"/>
                </a:lnTo>
                <a:lnTo>
                  <a:pt x="759" y="671"/>
                </a:lnTo>
                <a:lnTo>
                  <a:pt x="759" y="667"/>
                </a:lnTo>
                <a:lnTo>
                  <a:pt x="759" y="671"/>
                </a:lnTo>
                <a:lnTo>
                  <a:pt x="765" y="674"/>
                </a:lnTo>
                <a:lnTo>
                  <a:pt x="765" y="679"/>
                </a:lnTo>
                <a:lnTo>
                  <a:pt x="765" y="671"/>
                </a:lnTo>
                <a:lnTo>
                  <a:pt x="765" y="667"/>
                </a:lnTo>
                <a:lnTo>
                  <a:pt x="771" y="671"/>
                </a:lnTo>
                <a:lnTo>
                  <a:pt x="771" y="674"/>
                </a:lnTo>
                <a:lnTo>
                  <a:pt x="771" y="679"/>
                </a:lnTo>
                <a:lnTo>
                  <a:pt x="771" y="671"/>
                </a:lnTo>
                <a:lnTo>
                  <a:pt x="777" y="667"/>
                </a:lnTo>
                <a:lnTo>
                  <a:pt x="777" y="671"/>
                </a:lnTo>
                <a:lnTo>
                  <a:pt x="777" y="679"/>
                </a:lnTo>
                <a:lnTo>
                  <a:pt x="777" y="684"/>
                </a:lnTo>
                <a:lnTo>
                  <a:pt x="777" y="671"/>
                </a:lnTo>
                <a:lnTo>
                  <a:pt x="783" y="667"/>
                </a:lnTo>
                <a:lnTo>
                  <a:pt x="783" y="662"/>
                </a:lnTo>
                <a:lnTo>
                  <a:pt x="783" y="667"/>
                </a:lnTo>
                <a:lnTo>
                  <a:pt x="783" y="679"/>
                </a:lnTo>
                <a:lnTo>
                  <a:pt x="783" y="688"/>
                </a:lnTo>
                <a:lnTo>
                  <a:pt x="783" y="679"/>
                </a:lnTo>
                <a:lnTo>
                  <a:pt x="788" y="667"/>
                </a:lnTo>
                <a:lnTo>
                  <a:pt x="788" y="657"/>
                </a:lnTo>
                <a:lnTo>
                  <a:pt x="788" y="662"/>
                </a:lnTo>
                <a:lnTo>
                  <a:pt x="788" y="679"/>
                </a:lnTo>
                <a:lnTo>
                  <a:pt x="788" y="693"/>
                </a:lnTo>
                <a:lnTo>
                  <a:pt x="788" y="688"/>
                </a:lnTo>
                <a:lnTo>
                  <a:pt x="788" y="671"/>
                </a:lnTo>
                <a:lnTo>
                  <a:pt x="794" y="657"/>
                </a:lnTo>
                <a:lnTo>
                  <a:pt x="794" y="662"/>
                </a:lnTo>
                <a:lnTo>
                  <a:pt x="794" y="674"/>
                </a:lnTo>
                <a:lnTo>
                  <a:pt x="794" y="679"/>
                </a:lnTo>
                <a:lnTo>
                  <a:pt x="794" y="684"/>
                </a:lnTo>
                <a:lnTo>
                  <a:pt x="794" y="679"/>
                </a:lnTo>
                <a:lnTo>
                  <a:pt x="800" y="671"/>
                </a:lnTo>
                <a:lnTo>
                  <a:pt x="800" y="667"/>
                </a:lnTo>
                <a:lnTo>
                  <a:pt x="800" y="674"/>
                </a:lnTo>
                <a:lnTo>
                  <a:pt x="800" y="679"/>
                </a:lnTo>
                <a:lnTo>
                  <a:pt x="806" y="684"/>
                </a:lnTo>
                <a:lnTo>
                  <a:pt x="806" y="671"/>
                </a:lnTo>
                <a:lnTo>
                  <a:pt x="806" y="662"/>
                </a:lnTo>
                <a:lnTo>
                  <a:pt x="806" y="674"/>
                </a:lnTo>
                <a:lnTo>
                  <a:pt x="812" y="684"/>
                </a:lnTo>
                <a:lnTo>
                  <a:pt x="812" y="688"/>
                </a:lnTo>
                <a:lnTo>
                  <a:pt x="812" y="679"/>
                </a:lnTo>
                <a:lnTo>
                  <a:pt x="812" y="667"/>
                </a:lnTo>
                <a:lnTo>
                  <a:pt x="812" y="662"/>
                </a:lnTo>
                <a:lnTo>
                  <a:pt x="812" y="667"/>
                </a:lnTo>
                <a:lnTo>
                  <a:pt x="819" y="674"/>
                </a:lnTo>
                <a:lnTo>
                  <a:pt x="819" y="679"/>
                </a:lnTo>
                <a:lnTo>
                  <a:pt x="819" y="684"/>
                </a:lnTo>
                <a:lnTo>
                  <a:pt x="819" y="679"/>
                </a:lnTo>
                <a:lnTo>
                  <a:pt x="819" y="671"/>
                </a:lnTo>
                <a:lnTo>
                  <a:pt x="819" y="667"/>
                </a:lnTo>
                <a:lnTo>
                  <a:pt x="823" y="671"/>
                </a:lnTo>
                <a:lnTo>
                  <a:pt x="823" y="674"/>
                </a:lnTo>
                <a:lnTo>
                  <a:pt x="829" y="671"/>
                </a:lnTo>
                <a:lnTo>
                  <a:pt x="829" y="674"/>
                </a:lnTo>
                <a:lnTo>
                  <a:pt x="835" y="679"/>
                </a:lnTo>
                <a:lnTo>
                  <a:pt x="835" y="671"/>
                </a:lnTo>
                <a:lnTo>
                  <a:pt x="835" y="667"/>
                </a:lnTo>
                <a:lnTo>
                  <a:pt x="835" y="674"/>
                </a:lnTo>
                <a:lnTo>
                  <a:pt x="841" y="679"/>
                </a:lnTo>
                <a:lnTo>
                  <a:pt x="841" y="671"/>
                </a:lnTo>
                <a:lnTo>
                  <a:pt x="841" y="667"/>
                </a:lnTo>
                <a:lnTo>
                  <a:pt x="841" y="671"/>
                </a:lnTo>
                <a:lnTo>
                  <a:pt x="848" y="674"/>
                </a:lnTo>
                <a:lnTo>
                  <a:pt x="848" y="671"/>
                </a:lnTo>
                <a:lnTo>
                  <a:pt x="848" y="667"/>
                </a:lnTo>
                <a:lnTo>
                  <a:pt x="848" y="674"/>
                </a:lnTo>
                <a:lnTo>
                  <a:pt x="854" y="679"/>
                </a:lnTo>
                <a:lnTo>
                  <a:pt x="854" y="671"/>
                </a:lnTo>
                <a:lnTo>
                  <a:pt x="854" y="667"/>
                </a:lnTo>
                <a:lnTo>
                  <a:pt x="854" y="662"/>
                </a:lnTo>
                <a:lnTo>
                  <a:pt x="854" y="674"/>
                </a:lnTo>
                <a:lnTo>
                  <a:pt x="858" y="679"/>
                </a:lnTo>
                <a:lnTo>
                  <a:pt x="858" y="684"/>
                </a:lnTo>
                <a:lnTo>
                  <a:pt x="858" y="671"/>
                </a:lnTo>
                <a:lnTo>
                  <a:pt x="858" y="667"/>
                </a:lnTo>
                <a:lnTo>
                  <a:pt x="858" y="674"/>
                </a:lnTo>
                <a:lnTo>
                  <a:pt x="864" y="679"/>
                </a:lnTo>
                <a:lnTo>
                  <a:pt x="864" y="671"/>
                </a:lnTo>
                <a:lnTo>
                  <a:pt x="870" y="674"/>
                </a:lnTo>
                <a:lnTo>
                  <a:pt x="870" y="671"/>
                </a:lnTo>
                <a:lnTo>
                  <a:pt x="870" y="674"/>
                </a:lnTo>
                <a:lnTo>
                  <a:pt x="876" y="671"/>
                </a:lnTo>
                <a:lnTo>
                  <a:pt x="876" y="674"/>
                </a:lnTo>
                <a:lnTo>
                  <a:pt x="883" y="671"/>
                </a:lnTo>
                <a:lnTo>
                  <a:pt x="883" y="674"/>
                </a:lnTo>
                <a:lnTo>
                  <a:pt x="883" y="679"/>
                </a:lnTo>
                <a:lnTo>
                  <a:pt x="883" y="671"/>
                </a:lnTo>
                <a:lnTo>
                  <a:pt x="889" y="667"/>
                </a:lnTo>
                <a:lnTo>
                  <a:pt x="889" y="671"/>
                </a:lnTo>
                <a:lnTo>
                  <a:pt x="889" y="674"/>
                </a:lnTo>
                <a:lnTo>
                  <a:pt x="893" y="671"/>
                </a:lnTo>
                <a:lnTo>
                  <a:pt x="893" y="674"/>
                </a:lnTo>
                <a:lnTo>
                  <a:pt x="899" y="671"/>
                </a:lnTo>
                <a:lnTo>
                  <a:pt x="899" y="674"/>
                </a:lnTo>
                <a:lnTo>
                  <a:pt x="899" y="679"/>
                </a:lnTo>
                <a:lnTo>
                  <a:pt x="899" y="674"/>
                </a:lnTo>
                <a:lnTo>
                  <a:pt x="899" y="671"/>
                </a:lnTo>
                <a:lnTo>
                  <a:pt x="905" y="667"/>
                </a:lnTo>
                <a:lnTo>
                  <a:pt x="905" y="674"/>
                </a:lnTo>
                <a:lnTo>
                  <a:pt x="905" y="679"/>
                </a:lnTo>
                <a:lnTo>
                  <a:pt x="905" y="671"/>
                </a:lnTo>
                <a:lnTo>
                  <a:pt x="905" y="667"/>
                </a:lnTo>
                <a:lnTo>
                  <a:pt x="912" y="671"/>
                </a:lnTo>
                <a:lnTo>
                  <a:pt x="912" y="674"/>
                </a:lnTo>
                <a:lnTo>
                  <a:pt x="912" y="679"/>
                </a:lnTo>
                <a:lnTo>
                  <a:pt x="912" y="674"/>
                </a:lnTo>
                <a:lnTo>
                  <a:pt x="918" y="671"/>
                </a:lnTo>
                <a:lnTo>
                  <a:pt x="924" y="674"/>
                </a:lnTo>
                <a:lnTo>
                  <a:pt x="924" y="671"/>
                </a:lnTo>
                <a:lnTo>
                  <a:pt x="930" y="674"/>
                </a:lnTo>
                <a:lnTo>
                  <a:pt x="930" y="671"/>
                </a:lnTo>
                <a:lnTo>
                  <a:pt x="934" y="674"/>
                </a:lnTo>
                <a:lnTo>
                  <a:pt x="934" y="671"/>
                </a:lnTo>
                <a:lnTo>
                  <a:pt x="934" y="674"/>
                </a:lnTo>
                <a:lnTo>
                  <a:pt x="934" y="679"/>
                </a:lnTo>
                <a:lnTo>
                  <a:pt x="941" y="671"/>
                </a:lnTo>
                <a:lnTo>
                  <a:pt x="941" y="662"/>
                </a:lnTo>
                <a:lnTo>
                  <a:pt x="941" y="674"/>
                </a:lnTo>
                <a:lnTo>
                  <a:pt x="941" y="684"/>
                </a:lnTo>
                <a:lnTo>
                  <a:pt x="941" y="688"/>
                </a:lnTo>
                <a:lnTo>
                  <a:pt x="947" y="671"/>
                </a:lnTo>
                <a:lnTo>
                  <a:pt x="947" y="662"/>
                </a:lnTo>
                <a:lnTo>
                  <a:pt x="947" y="667"/>
                </a:lnTo>
                <a:lnTo>
                  <a:pt x="947" y="679"/>
                </a:lnTo>
                <a:lnTo>
                  <a:pt x="953" y="684"/>
                </a:lnTo>
                <a:lnTo>
                  <a:pt x="953" y="674"/>
                </a:lnTo>
                <a:lnTo>
                  <a:pt x="953" y="667"/>
                </a:lnTo>
                <a:lnTo>
                  <a:pt x="953" y="657"/>
                </a:lnTo>
                <a:lnTo>
                  <a:pt x="953" y="662"/>
                </a:lnTo>
                <a:lnTo>
                  <a:pt x="953" y="674"/>
                </a:lnTo>
                <a:lnTo>
                  <a:pt x="959" y="688"/>
                </a:lnTo>
                <a:lnTo>
                  <a:pt x="959" y="693"/>
                </a:lnTo>
                <a:lnTo>
                  <a:pt x="959" y="667"/>
                </a:lnTo>
                <a:lnTo>
                  <a:pt x="959" y="662"/>
                </a:lnTo>
                <a:lnTo>
                  <a:pt x="959" y="653"/>
                </a:lnTo>
                <a:lnTo>
                  <a:pt x="959" y="662"/>
                </a:lnTo>
                <a:lnTo>
                  <a:pt x="965" y="679"/>
                </a:lnTo>
                <a:lnTo>
                  <a:pt x="965" y="693"/>
                </a:lnTo>
                <a:lnTo>
                  <a:pt x="965" y="688"/>
                </a:lnTo>
                <a:lnTo>
                  <a:pt x="965" y="671"/>
                </a:lnTo>
                <a:lnTo>
                  <a:pt x="965" y="662"/>
                </a:lnTo>
                <a:lnTo>
                  <a:pt x="965" y="657"/>
                </a:lnTo>
                <a:lnTo>
                  <a:pt x="965" y="667"/>
                </a:lnTo>
                <a:lnTo>
                  <a:pt x="972" y="679"/>
                </a:lnTo>
                <a:lnTo>
                  <a:pt x="972" y="688"/>
                </a:lnTo>
                <a:lnTo>
                  <a:pt x="972" y="684"/>
                </a:lnTo>
                <a:lnTo>
                  <a:pt x="972" y="671"/>
                </a:lnTo>
                <a:lnTo>
                  <a:pt x="972" y="667"/>
                </a:lnTo>
                <a:lnTo>
                  <a:pt x="972" y="662"/>
                </a:lnTo>
                <a:lnTo>
                  <a:pt x="976" y="667"/>
                </a:lnTo>
                <a:lnTo>
                  <a:pt x="976" y="674"/>
                </a:lnTo>
                <a:lnTo>
                  <a:pt x="976" y="684"/>
                </a:lnTo>
                <a:lnTo>
                  <a:pt x="976" y="671"/>
                </a:lnTo>
                <a:lnTo>
                  <a:pt x="976" y="667"/>
                </a:lnTo>
                <a:lnTo>
                  <a:pt x="982" y="662"/>
                </a:lnTo>
                <a:lnTo>
                  <a:pt x="982" y="667"/>
                </a:lnTo>
                <a:lnTo>
                  <a:pt x="982" y="674"/>
                </a:lnTo>
                <a:lnTo>
                  <a:pt x="982" y="684"/>
                </a:lnTo>
                <a:lnTo>
                  <a:pt x="982" y="671"/>
                </a:lnTo>
                <a:lnTo>
                  <a:pt x="988" y="662"/>
                </a:lnTo>
                <a:lnTo>
                  <a:pt x="988" y="674"/>
                </a:lnTo>
                <a:lnTo>
                  <a:pt x="988" y="679"/>
                </a:lnTo>
                <a:lnTo>
                  <a:pt x="988" y="684"/>
                </a:lnTo>
                <a:lnTo>
                  <a:pt x="988" y="671"/>
                </a:lnTo>
                <a:lnTo>
                  <a:pt x="994" y="667"/>
                </a:lnTo>
                <a:lnTo>
                  <a:pt x="994" y="671"/>
                </a:lnTo>
                <a:lnTo>
                  <a:pt x="994" y="674"/>
                </a:lnTo>
                <a:lnTo>
                  <a:pt x="994" y="684"/>
                </a:lnTo>
                <a:lnTo>
                  <a:pt x="994" y="679"/>
                </a:lnTo>
                <a:lnTo>
                  <a:pt x="1001" y="671"/>
                </a:lnTo>
                <a:lnTo>
                  <a:pt x="1001" y="662"/>
                </a:lnTo>
                <a:lnTo>
                  <a:pt x="1001" y="674"/>
                </a:lnTo>
                <a:lnTo>
                  <a:pt x="1001" y="684"/>
                </a:lnTo>
                <a:lnTo>
                  <a:pt x="1001" y="688"/>
                </a:lnTo>
                <a:lnTo>
                  <a:pt x="1007" y="679"/>
                </a:lnTo>
                <a:lnTo>
                  <a:pt x="1007" y="667"/>
                </a:lnTo>
                <a:lnTo>
                  <a:pt x="1007" y="662"/>
                </a:lnTo>
                <a:lnTo>
                  <a:pt x="1007" y="667"/>
                </a:lnTo>
                <a:lnTo>
                  <a:pt x="1007" y="674"/>
                </a:lnTo>
                <a:lnTo>
                  <a:pt x="1007" y="684"/>
                </a:lnTo>
                <a:lnTo>
                  <a:pt x="1011" y="679"/>
                </a:lnTo>
                <a:lnTo>
                  <a:pt x="1011" y="671"/>
                </a:lnTo>
                <a:lnTo>
                  <a:pt x="1011" y="667"/>
                </a:lnTo>
                <a:lnTo>
                  <a:pt x="1011" y="662"/>
                </a:lnTo>
                <a:lnTo>
                  <a:pt x="1011" y="667"/>
                </a:lnTo>
                <a:lnTo>
                  <a:pt x="1017" y="679"/>
                </a:lnTo>
                <a:lnTo>
                  <a:pt x="1017" y="688"/>
                </a:lnTo>
                <a:lnTo>
                  <a:pt x="1017" y="684"/>
                </a:lnTo>
                <a:lnTo>
                  <a:pt x="1017" y="671"/>
                </a:lnTo>
                <a:lnTo>
                  <a:pt x="1017" y="657"/>
                </a:lnTo>
                <a:lnTo>
                  <a:pt x="1023" y="674"/>
                </a:lnTo>
                <a:lnTo>
                  <a:pt x="1023" y="684"/>
                </a:lnTo>
                <a:lnTo>
                  <a:pt x="1023" y="688"/>
                </a:lnTo>
                <a:lnTo>
                  <a:pt x="1023" y="679"/>
                </a:lnTo>
                <a:lnTo>
                  <a:pt x="1023" y="667"/>
                </a:lnTo>
                <a:lnTo>
                  <a:pt x="1023" y="662"/>
                </a:lnTo>
                <a:lnTo>
                  <a:pt x="1029" y="674"/>
                </a:lnTo>
                <a:lnTo>
                  <a:pt x="1029" y="679"/>
                </a:lnTo>
                <a:lnTo>
                  <a:pt x="1029" y="684"/>
                </a:lnTo>
                <a:lnTo>
                  <a:pt x="1029" y="679"/>
                </a:lnTo>
                <a:lnTo>
                  <a:pt x="1029" y="671"/>
                </a:lnTo>
                <a:lnTo>
                  <a:pt x="1029" y="667"/>
                </a:lnTo>
                <a:lnTo>
                  <a:pt x="1036" y="662"/>
                </a:lnTo>
                <a:lnTo>
                  <a:pt x="1036" y="674"/>
                </a:lnTo>
                <a:lnTo>
                  <a:pt x="1036" y="679"/>
                </a:lnTo>
                <a:lnTo>
                  <a:pt x="1036" y="684"/>
                </a:lnTo>
                <a:lnTo>
                  <a:pt x="1036" y="679"/>
                </a:lnTo>
                <a:lnTo>
                  <a:pt x="1036" y="671"/>
                </a:lnTo>
                <a:lnTo>
                  <a:pt x="1042" y="667"/>
                </a:lnTo>
                <a:lnTo>
                  <a:pt x="1042" y="671"/>
                </a:lnTo>
                <a:lnTo>
                  <a:pt x="1042" y="674"/>
                </a:lnTo>
                <a:lnTo>
                  <a:pt x="1042" y="679"/>
                </a:lnTo>
                <a:lnTo>
                  <a:pt x="1046" y="684"/>
                </a:lnTo>
                <a:lnTo>
                  <a:pt x="1046" y="671"/>
                </a:lnTo>
                <a:lnTo>
                  <a:pt x="1046" y="667"/>
                </a:lnTo>
                <a:lnTo>
                  <a:pt x="1046" y="657"/>
                </a:lnTo>
                <a:lnTo>
                  <a:pt x="1046" y="662"/>
                </a:lnTo>
                <a:lnTo>
                  <a:pt x="1046" y="679"/>
                </a:lnTo>
                <a:lnTo>
                  <a:pt x="1052" y="693"/>
                </a:lnTo>
                <a:lnTo>
                  <a:pt x="1052" y="671"/>
                </a:lnTo>
                <a:lnTo>
                  <a:pt x="1052" y="653"/>
                </a:lnTo>
                <a:lnTo>
                  <a:pt x="1052" y="649"/>
                </a:lnTo>
                <a:lnTo>
                  <a:pt x="1052" y="679"/>
                </a:lnTo>
                <a:lnTo>
                  <a:pt x="1052" y="693"/>
                </a:lnTo>
                <a:lnTo>
                  <a:pt x="1058" y="705"/>
                </a:lnTo>
                <a:lnTo>
                  <a:pt x="1058" y="688"/>
                </a:lnTo>
                <a:lnTo>
                  <a:pt x="1058" y="662"/>
                </a:lnTo>
                <a:lnTo>
                  <a:pt x="1058" y="645"/>
                </a:lnTo>
                <a:lnTo>
                  <a:pt x="1058" y="657"/>
                </a:lnTo>
                <a:lnTo>
                  <a:pt x="1058" y="679"/>
                </a:lnTo>
                <a:lnTo>
                  <a:pt x="1065" y="698"/>
                </a:lnTo>
                <a:lnTo>
                  <a:pt x="1065" y="667"/>
                </a:lnTo>
                <a:lnTo>
                  <a:pt x="1065" y="657"/>
                </a:lnTo>
                <a:lnTo>
                  <a:pt x="1065" y="649"/>
                </a:lnTo>
                <a:lnTo>
                  <a:pt x="1065" y="662"/>
                </a:lnTo>
                <a:lnTo>
                  <a:pt x="1071" y="684"/>
                </a:lnTo>
                <a:lnTo>
                  <a:pt x="1071" y="698"/>
                </a:lnTo>
                <a:lnTo>
                  <a:pt x="1071" y="688"/>
                </a:lnTo>
                <a:lnTo>
                  <a:pt x="1071" y="671"/>
                </a:lnTo>
                <a:lnTo>
                  <a:pt x="1071" y="662"/>
                </a:lnTo>
                <a:lnTo>
                  <a:pt x="1071" y="657"/>
                </a:lnTo>
                <a:lnTo>
                  <a:pt x="1077" y="671"/>
                </a:lnTo>
                <a:lnTo>
                  <a:pt x="1077" y="679"/>
                </a:lnTo>
                <a:lnTo>
                  <a:pt x="1077" y="684"/>
                </a:lnTo>
                <a:lnTo>
                  <a:pt x="1077" y="671"/>
                </a:lnTo>
                <a:lnTo>
                  <a:pt x="1077" y="667"/>
                </a:lnTo>
                <a:lnTo>
                  <a:pt x="1083" y="662"/>
                </a:lnTo>
                <a:lnTo>
                  <a:pt x="1083" y="667"/>
                </a:lnTo>
                <a:lnTo>
                  <a:pt x="1083" y="674"/>
                </a:lnTo>
                <a:lnTo>
                  <a:pt x="1083" y="679"/>
                </a:lnTo>
                <a:lnTo>
                  <a:pt x="1083" y="684"/>
                </a:lnTo>
                <a:lnTo>
                  <a:pt x="1083" y="679"/>
                </a:lnTo>
                <a:lnTo>
                  <a:pt x="1083" y="671"/>
                </a:lnTo>
                <a:lnTo>
                  <a:pt x="1087" y="667"/>
                </a:lnTo>
                <a:lnTo>
                  <a:pt x="1087" y="671"/>
                </a:lnTo>
                <a:lnTo>
                  <a:pt x="1087" y="674"/>
                </a:lnTo>
                <a:lnTo>
                  <a:pt x="1087" y="684"/>
                </a:lnTo>
                <a:lnTo>
                  <a:pt x="1094" y="674"/>
                </a:lnTo>
                <a:lnTo>
                  <a:pt x="1094" y="667"/>
                </a:lnTo>
                <a:lnTo>
                  <a:pt x="1094" y="662"/>
                </a:lnTo>
                <a:lnTo>
                  <a:pt x="1094" y="674"/>
                </a:lnTo>
                <a:lnTo>
                  <a:pt x="1094" y="684"/>
                </a:lnTo>
                <a:lnTo>
                  <a:pt x="1100" y="688"/>
                </a:lnTo>
                <a:lnTo>
                  <a:pt x="1100" y="679"/>
                </a:lnTo>
                <a:lnTo>
                  <a:pt x="1100" y="667"/>
                </a:lnTo>
                <a:lnTo>
                  <a:pt x="1100" y="657"/>
                </a:lnTo>
                <a:lnTo>
                  <a:pt x="1100" y="662"/>
                </a:lnTo>
                <a:lnTo>
                  <a:pt x="1100" y="679"/>
                </a:lnTo>
                <a:lnTo>
                  <a:pt x="1106" y="688"/>
                </a:lnTo>
                <a:lnTo>
                  <a:pt x="1106" y="667"/>
                </a:lnTo>
                <a:lnTo>
                  <a:pt x="1106" y="662"/>
                </a:lnTo>
                <a:lnTo>
                  <a:pt x="1112" y="674"/>
                </a:lnTo>
                <a:lnTo>
                  <a:pt x="1112" y="679"/>
                </a:lnTo>
                <a:lnTo>
                  <a:pt x="1112" y="688"/>
                </a:lnTo>
                <a:lnTo>
                  <a:pt x="1112" y="684"/>
                </a:lnTo>
                <a:lnTo>
                  <a:pt x="1112" y="671"/>
                </a:lnTo>
                <a:lnTo>
                  <a:pt x="1112" y="662"/>
                </a:lnTo>
                <a:lnTo>
                  <a:pt x="1118" y="671"/>
                </a:lnTo>
                <a:lnTo>
                  <a:pt x="1118" y="679"/>
                </a:lnTo>
                <a:lnTo>
                  <a:pt x="1118" y="688"/>
                </a:lnTo>
                <a:lnTo>
                  <a:pt x="1118" y="684"/>
                </a:lnTo>
                <a:lnTo>
                  <a:pt x="1118" y="671"/>
                </a:lnTo>
                <a:lnTo>
                  <a:pt x="1118" y="667"/>
                </a:lnTo>
                <a:lnTo>
                  <a:pt x="1125" y="657"/>
                </a:lnTo>
                <a:lnTo>
                  <a:pt x="1125" y="667"/>
                </a:lnTo>
                <a:lnTo>
                  <a:pt x="1125" y="679"/>
                </a:lnTo>
                <a:lnTo>
                  <a:pt x="1125" y="688"/>
                </a:lnTo>
                <a:lnTo>
                  <a:pt x="1125" y="684"/>
                </a:lnTo>
                <a:lnTo>
                  <a:pt x="1125" y="671"/>
                </a:lnTo>
                <a:lnTo>
                  <a:pt x="1129" y="662"/>
                </a:lnTo>
                <a:lnTo>
                  <a:pt x="1129" y="674"/>
                </a:lnTo>
                <a:lnTo>
                  <a:pt x="1129" y="679"/>
                </a:lnTo>
                <a:lnTo>
                  <a:pt x="1129" y="671"/>
                </a:lnTo>
                <a:lnTo>
                  <a:pt x="1135" y="671"/>
                </a:lnTo>
                <a:lnTo>
                  <a:pt x="1135" y="679"/>
                </a:lnTo>
                <a:lnTo>
                  <a:pt x="1141" y="684"/>
                </a:lnTo>
                <a:lnTo>
                  <a:pt x="1141" y="674"/>
                </a:lnTo>
                <a:lnTo>
                  <a:pt x="1141" y="667"/>
                </a:lnTo>
                <a:lnTo>
                  <a:pt x="1141" y="662"/>
                </a:lnTo>
                <a:lnTo>
                  <a:pt x="1141" y="667"/>
                </a:lnTo>
                <a:lnTo>
                  <a:pt x="1141" y="679"/>
                </a:lnTo>
                <a:lnTo>
                  <a:pt x="1141" y="684"/>
                </a:lnTo>
                <a:lnTo>
                  <a:pt x="1147" y="674"/>
                </a:lnTo>
                <a:lnTo>
                  <a:pt x="1147" y="671"/>
                </a:lnTo>
                <a:lnTo>
                  <a:pt x="1147" y="667"/>
                </a:lnTo>
                <a:lnTo>
                  <a:pt x="1147" y="674"/>
                </a:lnTo>
                <a:lnTo>
                  <a:pt x="1154" y="671"/>
                </a:lnTo>
                <a:lnTo>
                  <a:pt x="1154" y="674"/>
                </a:lnTo>
                <a:lnTo>
                  <a:pt x="1154" y="679"/>
                </a:lnTo>
                <a:lnTo>
                  <a:pt x="1154" y="671"/>
                </a:lnTo>
                <a:lnTo>
                  <a:pt x="1160" y="667"/>
                </a:lnTo>
                <a:lnTo>
                  <a:pt x="1160" y="671"/>
                </a:lnTo>
                <a:lnTo>
                  <a:pt x="1160" y="679"/>
                </a:lnTo>
                <a:lnTo>
                  <a:pt x="1160" y="684"/>
                </a:lnTo>
                <a:lnTo>
                  <a:pt x="1166" y="671"/>
                </a:lnTo>
                <a:lnTo>
                  <a:pt x="1166" y="662"/>
                </a:lnTo>
                <a:lnTo>
                  <a:pt x="1166" y="674"/>
                </a:lnTo>
                <a:lnTo>
                  <a:pt x="1166" y="684"/>
                </a:lnTo>
                <a:lnTo>
                  <a:pt x="1166" y="671"/>
                </a:lnTo>
                <a:lnTo>
                  <a:pt x="1170" y="667"/>
                </a:lnTo>
                <a:lnTo>
                  <a:pt x="1170" y="674"/>
                </a:lnTo>
                <a:lnTo>
                  <a:pt x="1170" y="679"/>
                </a:lnTo>
                <a:lnTo>
                  <a:pt x="1170" y="671"/>
                </a:lnTo>
                <a:lnTo>
                  <a:pt x="1176" y="667"/>
                </a:lnTo>
                <a:lnTo>
                  <a:pt x="1176" y="671"/>
                </a:lnTo>
                <a:lnTo>
                  <a:pt x="1176" y="674"/>
                </a:lnTo>
                <a:lnTo>
                  <a:pt x="1176" y="679"/>
                </a:lnTo>
                <a:lnTo>
                  <a:pt x="1176" y="671"/>
                </a:lnTo>
                <a:lnTo>
                  <a:pt x="1182" y="667"/>
                </a:lnTo>
                <a:lnTo>
                  <a:pt x="1182" y="674"/>
                </a:lnTo>
                <a:lnTo>
                  <a:pt x="1182" y="679"/>
                </a:lnTo>
                <a:lnTo>
                  <a:pt x="1182" y="684"/>
                </a:lnTo>
                <a:lnTo>
                  <a:pt x="1182" y="671"/>
                </a:lnTo>
                <a:lnTo>
                  <a:pt x="1182" y="667"/>
                </a:lnTo>
                <a:lnTo>
                  <a:pt x="1189" y="657"/>
                </a:lnTo>
                <a:lnTo>
                  <a:pt x="1189" y="679"/>
                </a:lnTo>
                <a:lnTo>
                  <a:pt x="1189" y="693"/>
                </a:lnTo>
                <a:lnTo>
                  <a:pt x="1189" y="667"/>
                </a:lnTo>
                <a:lnTo>
                  <a:pt x="1189" y="662"/>
                </a:lnTo>
                <a:lnTo>
                  <a:pt x="1195" y="657"/>
                </a:lnTo>
                <a:lnTo>
                  <a:pt x="1195" y="679"/>
                </a:lnTo>
                <a:lnTo>
                  <a:pt x="1195" y="684"/>
                </a:lnTo>
                <a:lnTo>
                  <a:pt x="1195" y="693"/>
                </a:lnTo>
                <a:lnTo>
                  <a:pt x="1195" y="667"/>
                </a:lnTo>
                <a:lnTo>
                  <a:pt x="1195" y="657"/>
                </a:lnTo>
                <a:lnTo>
                  <a:pt x="1195" y="653"/>
                </a:lnTo>
                <a:lnTo>
                  <a:pt x="1201" y="679"/>
                </a:lnTo>
                <a:lnTo>
                  <a:pt x="1201" y="688"/>
                </a:lnTo>
                <a:lnTo>
                  <a:pt x="1201" y="698"/>
                </a:lnTo>
                <a:lnTo>
                  <a:pt x="1201" y="667"/>
                </a:lnTo>
                <a:lnTo>
                  <a:pt x="1201" y="662"/>
                </a:lnTo>
                <a:lnTo>
                  <a:pt x="1201" y="653"/>
                </a:lnTo>
                <a:lnTo>
                  <a:pt x="1205" y="662"/>
                </a:lnTo>
                <a:lnTo>
                  <a:pt x="1205" y="679"/>
                </a:lnTo>
                <a:lnTo>
                  <a:pt x="1205" y="688"/>
                </a:lnTo>
                <a:lnTo>
                  <a:pt x="1205" y="684"/>
                </a:lnTo>
                <a:lnTo>
                  <a:pt x="1205" y="671"/>
                </a:lnTo>
                <a:lnTo>
                  <a:pt x="1205" y="667"/>
                </a:lnTo>
                <a:lnTo>
                  <a:pt x="1211" y="662"/>
                </a:lnTo>
                <a:lnTo>
                  <a:pt x="1211" y="667"/>
                </a:lnTo>
                <a:lnTo>
                  <a:pt x="1211" y="674"/>
                </a:lnTo>
                <a:lnTo>
                  <a:pt x="1211" y="684"/>
                </a:lnTo>
                <a:lnTo>
                  <a:pt x="1211" y="671"/>
                </a:lnTo>
                <a:lnTo>
                  <a:pt x="1218" y="667"/>
                </a:lnTo>
                <a:lnTo>
                  <a:pt x="1218" y="662"/>
                </a:lnTo>
                <a:lnTo>
                  <a:pt x="1218" y="671"/>
                </a:lnTo>
                <a:lnTo>
                  <a:pt x="1218" y="679"/>
                </a:lnTo>
                <a:lnTo>
                  <a:pt x="1218" y="684"/>
                </a:lnTo>
                <a:lnTo>
                  <a:pt x="1218" y="679"/>
                </a:lnTo>
                <a:lnTo>
                  <a:pt x="1224" y="671"/>
                </a:lnTo>
                <a:lnTo>
                  <a:pt x="1224" y="667"/>
                </a:lnTo>
                <a:lnTo>
                  <a:pt x="1224" y="674"/>
                </a:lnTo>
                <a:lnTo>
                  <a:pt x="1224" y="679"/>
                </a:lnTo>
                <a:lnTo>
                  <a:pt x="1224" y="671"/>
                </a:lnTo>
                <a:lnTo>
                  <a:pt x="1230" y="667"/>
                </a:lnTo>
                <a:lnTo>
                  <a:pt x="1230" y="674"/>
                </a:lnTo>
                <a:lnTo>
                  <a:pt x="1230" y="684"/>
                </a:lnTo>
                <a:lnTo>
                  <a:pt x="1230" y="671"/>
                </a:lnTo>
                <a:lnTo>
                  <a:pt x="1230" y="662"/>
                </a:lnTo>
                <a:lnTo>
                  <a:pt x="1236" y="662"/>
                </a:lnTo>
                <a:lnTo>
                  <a:pt x="1236" y="674"/>
                </a:lnTo>
                <a:lnTo>
                  <a:pt x="1236" y="688"/>
                </a:lnTo>
                <a:lnTo>
                  <a:pt x="1236" y="671"/>
                </a:lnTo>
                <a:lnTo>
                  <a:pt x="1236" y="657"/>
                </a:lnTo>
                <a:lnTo>
                  <a:pt x="1240" y="657"/>
                </a:lnTo>
                <a:lnTo>
                  <a:pt x="1240" y="674"/>
                </a:lnTo>
                <a:lnTo>
                  <a:pt x="1240" y="688"/>
                </a:lnTo>
                <a:lnTo>
                  <a:pt x="1240" y="667"/>
                </a:lnTo>
                <a:lnTo>
                  <a:pt x="1247" y="657"/>
                </a:lnTo>
                <a:lnTo>
                  <a:pt x="1247" y="662"/>
                </a:lnTo>
                <a:lnTo>
                  <a:pt x="1247" y="674"/>
                </a:lnTo>
                <a:lnTo>
                  <a:pt x="1247" y="684"/>
                </a:lnTo>
                <a:lnTo>
                  <a:pt x="1247" y="688"/>
                </a:lnTo>
                <a:lnTo>
                  <a:pt x="1247" y="679"/>
                </a:lnTo>
                <a:lnTo>
                  <a:pt x="1253" y="671"/>
                </a:lnTo>
                <a:lnTo>
                  <a:pt x="1253" y="662"/>
                </a:lnTo>
                <a:lnTo>
                  <a:pt x="1253" y="674"/>
                </a:lnTo>
                <a:lnTo>
                  <a:pt x="1253" y="679"/>
                </a:lnTo>
                <a:lnTo>
                  <a:pt x="1253" y="688"/>
                </a:lnTo>
                <a:lnTo>
                  <a:pt x="1253" y="684"/>
                </a:lnTo>
                <a:lnTo>
                  <a:pt x="1259" y="671"/>
                </a:lnTo>
                <a:lnTo>
                  <a:pt x="1259" y="657"/>
                </a:lnTo>
                <a:lnTo>
                  <a:pt x="1259" y="674"/>
                </a:lnTo>
                <a:lnTo>
                  <a:pt x="1259" y="688"/>
                </a:lnTo>
                <a:lnTo>
                  <a:pt x="1259" y="693"/>
                </a:lnTo>
                <a:lnTo>
                  <a:pt x="1265" y="667"/>
                </a:lnTo>
                <a:lnTo>
                  <a:pt x="1265" y="662"/>
                </a:lnTo>
                <a:lnTo>
                  <a:pt x="1265" y="653"/>
                </a:lnTo>
                <a:lnTo>
                  <a:pt x="1265" y="679"/>
                </a:lnTo>
                <a:lnTo>
                  <a:pt x="1265" y="688"/>
                </a:lnTo>
                <a:lnTo>
                  <a:pt x="1265" y="693"/>
                </a:lnTo>
                <a:lnTo>
                  <a:pt x="1271" y="671"/>
                </a:lnTo>
                <a:lnTo>
                  <a:pt x="1271" y="662"/>
                </a:lnTo>
                <a:lnTo>
                  <a:pt x="1271" y="657"/>
                </a:lnTo>
                <a:lnTo>
                  <a:pt x="1271" y="674"/>
                </a:lnTo>
                <a:lnTo>
                  <a:pt x="1271" y="688"/>
                </a:lnTo>
                <a:lnTo>
                  <a:pt x="1276" y="671"/>
                </a:lnTo>
                <a:lnTo>
                  <a:pt x="1276" y="662"/>
                </a:lnTo>
                <a:lnTo>
                  <a:pt x="1276" y="657"/>
                </a:lnTo>
                <a:lnTo>
                  <a:pt x="1276" y="674"/>
                </a:lnTo>
                <a:lnTo>
                  <a:pt x="1276" y="688"/>
                </a:lnTo>
                <a:lnTo>
                  <a:pt x="1282" y="671"/>
                </a:lnTo>
                <a:lnTo>
                  <a:pt x="1282" y="662"/>
                </a:lnTo>
                <a:lnTo>
                  <a:pt x="1282" y="657"/>
                </a:lnTo>
                <a:lnTo>
                  <a:pt x="1282" y="674"/>
                </a:lnTo>
                <a:lnTo>
                  <a:pt x="1282" y="679"/>
                </a:lnTo>
                <a:lnTo>
                  <a:pt x="1282" y="684"/>
                </a:lnTo>
                <a:lnTo>
                  <a:pt x="1282" y="671"/>
                </a:lnTo>
                <a:lnTo>
                  <a:pt x="1288" y="667"/>
                </a:lnTo>
                <a:lnTo>
                  <a:pt x="1288" y="671"/>
                </a:lnTo>
                <a:lnTo>
                  <a:pt x="1288" y="674"/>
                </a:lnTo>
                <a:lnTo>
                  <a:pt x="1288" y="679"/>
                </a:lnTo>
                <a:lnTo>
                  <a:pt x="1288" y="671"/>
                </a:lnTo>
                <a:lnTo>
                  <a:pt x="1294" y="667"/>
                </a:lnTo>
                <a:lnTo>
                  <a:pt x="1294" y="679"/>
                </a:lnTo>
                <a:lnTo>
                  <a:pt x="1294" y="688"/>
                </a:lnTo>
                <a:lnTo>
                  <a:pt x="1294" y="679"/>
                </a:lnTo>
                <a:lnTo>
                  <a:pt x="1294" y="667"/>
                </a:lnTo>
                <a:lnTo>
                  <a:pt x="1294" y="657"/>
                </a:lnTo>
                <a:lnTo>
                  <a:pt x="1300" y="662"/>
                </a:lnTo>
                <a:lnTo>
                  <a:pt x="1300" y="679"/>
                </a:lnTo>
                <a:lnTo>
                  <a:pt x="1300" y="688"/>
                </a:lnTo>
                <a:lnTo>
                  <a:pt x="1300" y="684"/>
                </a:lnTo>
                <a:lnTo>
                  <a:pt x="1300" y="671"/>
                </a:lnTo>
                <a:lnTo>
                  <a:pt x="1300" y="662"/>
                </a:lnTo>
                <a:lnTo>
                  <a:pt x="1307" y="667"/>
                </a:lnTo>
                <a:lnTo>
                  <a:pt x="1307" y="674"/>
                </a:lnTo>
                <a:lnTo>
                  <a:pt x="1307" y="679"/>
                </a:lnTo>
                <a:lnTo>
                  <a:pt x="1307" y="671"/>
                </a:lnTo>
                <a:lnTo>
                  <a:pt x="1307" y="667"/>
                </a:lnTo>
                <a:lnTo>
                  <a:pt x="1307" y="674"/>
                </a:lnTo>
                <a:lnTo>
                  <a:pt x="1313" y="679"/>
                </a:lnTo>
                <a:lnTo>
                  <a:pt x="1313" y="684"/>
                </a:lnTo>
                <a:lnTo>
                  <a:pt x="1313" y="671"/>
                </a:lnTo>
                <a:lnTo>
                  <a:pt x="1313" y="662"/>
                </a:lnTo>
                <a:lnTo>
                  <a:pt x="1313" y="657"/>
                </a:lnTo>
                <a:lnTo>
                  <a:pt x="1313" y="674"/>
                </a:lnTo>
                <a:lnTo>
                  <a:pt x="1313" y="688"/>
                </a:lnTo>
                <a:lnTo>
                  <a:pt x="1317" y="693"/>
                </a:lnTo>
                <a:lnTo>
                  <a:pt x="1317" y="671"/>
                </a:lnTo>
                <a:lnTo>
                  <a:pt x="1317" y="657"/>
                </a:lnTo>
                <a:lnTo>
                  <a:pt x="1317" y="653"/>
                </a:lnTo>
                <a:lnTo>
                  <a:pt x="1317" y="667"/>
                </a:lnTo>
                <a:lnTo>
                  <a:pt x="1317" y="684"/>
                </a:lnTo>
                <a:lnTo>
                  <a:pt x="1323" y="698"/>
                </a:lnTo>
                <a:lnTo>
                  <a:pt x="1323" y="684"/>
                </a:lnTo>
                <a:lnTo>
                  <a:pt x="1323" y="667"/>
                </a:lnTo>
                <a:lnTo>
                  <a:pt x="1323" y="657"/>
                </a:lnTo>
                <a:lnTo>
                  <a:pt x="1323" y="662"/>
                </a:lnTo>
                <a:lnTo>
                  <a:pt x="1323" y="674"/>
                </a:lnTo>
                <a:lnTo>
                  <a:pt x="1329" y="684"/>
                </a:lnTo>
                <a:lnTo>
                  <a:pt x="1329" y="671"/>
                </a:lnTo>
                <a:lnTo>
                  <a:pt x="1329" y="667"/>
                </a:lnTo>
                <a:lnTo>
                  <a:pt x="1329" y="662"/>
                </a:lnTo>
                <a:lnTo>
                  <a:pt x="1329" y="667"/>
                </a:lnTo>
                <a:lnTo>
                  <a:pt x="1335" y="674"/>
                </a:lnTo>
                <a:lnTo>
                  <a:pt x="1335" y="679"/>
                </a:lnTo>
                <a:lnTo>
                  <a:pt x="1335" y="684"/>
                </a:lnTo>
                <a:lnTo>
                  <a:pt x="1335" y="679"/>
                </a:lnTo>
                <a:lnTo>
                  <a:pt x="1335" y="667"/>
                </a:lnTo>
                <a:lnTo>
                  <a:pt x="1335" y="657"/>
                </a:lnTo>
                <a:lnTo>
                  <a:pt x="1342" y="667"/>
                </a:lnTo>
                <a:lnTo>
                  <a:pt x="1342" y="679"/>
                </a:lnTo>
                <a:lnTo>
                  <a:pt x="1342" y="688"/>
                </a:lnTo>
                <a:lnTo>
                  <a:pt x="1342" y="671"/>
                </a:lnTo>
                <a:lnTo>
                  <a:pt x="1342" y="657"/>
                </a:lnTo>
                <a:lnTo>
                  <a:pt x="1348" y="674"/>
                </a:lnTo>
                <a:lnTo>
                  <a:pt x="1348" y="684"/>
                </a:lnTo>
                <a:lnTo>
                  <a:pt x="1348" y="688"/>
                </a:lnTo>
                <a:lnTo>
                  <a:pt x="1348" y="679"/>
                </a:lnTo>
                <a:lnTo>
                  <a:pt x="1348" y="667"/>
                </a:lnTo>
                <a:lnTo>
                  <a:pt x="1348" y="662"/>
                </a:lnTo>
                <a:lnTo>
                  <a:pt x="1354" y="667"/>
                </a:lnTo>
                <a:lnTo>
                  <a:pt x="1354" y="674"/>
                </a:lnTo>
                <a:lnTo>
                  <a:pt x="1354" y="679"/>
                </a:lnTo>
                <a:lnTo>
                  <a:pt x="1354" y="674"/>
                </a:lnTo>
                <a:lnTo>
                  <a:pt x="1358" y="671"/>
                </a:lnTo>
                <a:lnTo>
                  <a:pt x="1358" y="662"/>
                </a:lnTo>
                <a:lnTo>
                  <a:pt x="1358" y="674"/>
                </a:lnTo>
                <a:lnTo>
                  <a:pt x="1358" y="693"/>
                </a:lnTo>
                <a:lnTo>
                  <a:pt x="1364" y="693"/>
                </a:lnTo>
                <a:lnTo>
                  <a:pt x="1364" y="671"/>
                </a:lnTo>
                <a:lnTo>
                  <a:pt x="1364" y="653"/>
                </a:lnTo>
                <a:lnTo>
                  <a:pt x="1364" y="645"/>
                </a:lnTo>
                <a:lnTo>
                  <a:pt x="1364" y="662"/>
                </a:lnTo>
                <a:lnTo>
                  <a:pt x="1364" y="693"/>
                </a:lnTo>
                <a:lnTo>
                  <a:pt x="1371" y="715"/>
                </a:lnTo>
                <a:lnTo>
                  <a:pt x="1371" y="693"/>
                </a:lnTo>
                <a:lnTo>
                  <a:pt x="1371" y="662"/>
                </a:lnTo>
                <a:lnTo>
                  <a:pt x="1371" y="636"/>
                </a:lnTo>
                <a:lnTo>
                  <a:pt x="1371" y="649"/>
                </a:lnTo>
                <a:lnTo>
                  <a:pt x="1371" y="679"/>
                </a:lnTo>
                <a:lnTo>
                  <a:pt x="1371" y="705"/>
                </a:lnTo>
                <a:lnTo>
                  <a:pt x="1377" y="702"/>
                </a:lnTo>
                <a:lnTo>
                  <a:pt x="1377" y="667"/>
                </a:lnTo>
                <a:lnTo>
                  <a:pt x="1377" y="649"/>
                </a:lnTo>
                <a:lnTo>
                  <a:pt x="1377" y="679"/>
                </a:lnTo>
                <a:lnTo>
                  <a:pt x="1377" y="688"/>
                </a:lnTo>
                <a:lnTo>
                  <a:pt x="1383" y="698"/>
                </a:lnTo>
                <a:lnTo>
                  <a:pt x="1383" y="684"/>
                </a:lnTo>
                <a:lnTo>
                  <a:pt x="1383" y="662"/>
                </a:lnTo>
                <a:lnTo>
                  <a:pt x="1383" y="657"/>
                </a:lnTo>
                <a:lnTo>
                  <a:pt x="1383" y="667"/>
                </a:lnTo>
                <a:lnTo>
                  <a:pt x="1383" y="679"/>
                </a:lnTo>
                <a:lnTo>
                  <a:pt x="1389" y="684"/>
                </a:lnTo>
                <a:lnTo>
                  <a:pt x="1389" y="671"/>
                </a:lnTo>
                <a:lnTo>
                  <a:pt x="1389" y="667"/>
                </a:lnTo>
                <a:lnTo>
                  <a:pt x="1389" y="671"/>
                </a:lnTo>
                <a:lnTo>
                  <a:pt x="1389" y="674"/>
                </a:lnTo>
                <a:lnTo>
                  <a:pt x="1395" y="679"/>
                </a:lnTo>
                <a:lnTo>
                  <a:pt x="1395" y="674"/>
                </a:lnTo>
                <a:lnTo>
                  <a:pt x="1395" y="671"/>
                </a:lnTo>
                <a:lnTo>
                  <a:pt x="1395" y="667"/>
                </a:lnTo>
                <a:lnTo>
                  <a:pt x="1395" y="671"/>
                </a:lnTo>
                <a:lnTo>
                  <a:pt x="1400" y="674"/>
                </a:lnTo>
                <a:lnTo>
                  <a:pt x="1400" y="684"/>
                </a:lnTo>
                <a:lnTo>
                  <a:pt x="1400" y="679"/>
                </a:lnTo>
                <a:lnTo>
                  <a:pt x="1400" y="671"/>
                </a:lnTo>
                <a:lnTo>
                  <a:pt x="1400" y="662"/>
                </a:lnTo>
                <a:lnTo>
                  <a:pt x="1400" y="674"/>
                </a:lnTo>
                <a:lnTo>
                  <a:pt x="1406" y="684"/>
                </a:lnTo>
                <a:lnTo>
                  <a:pt x="1406" y="671"/>
                </a:lnTo>
                <a:lnTo>
                  <a:pt x="1406" y="662"/>
                </a:lnTo>
                <a:lnTo>
                  <a:pt x="1406" y="674"/>
                </a:lnTo>
                <a:lnTo>
                  <a:pt x="1412" y="684"/>
                </a:lnTo>
                <a:lnTo>
                  <a:pt x="1412" y="671"/>
                </a:lnTo>
                <a:lnTo>
                  <a:pt x="1412" y="662"/>
                </a:lnTo>
                <a:lnTo>
                  <a:pt x="1412" y="674"/>
                </a:lnTo>
                <a:lnTo>
                  <a:pt x="1412" y="684"/>
                </a:lnTo>
                <a:lnTo>
                  <a:pt x="1418" y="688"/>
                </a:lnTo>
                <a:lnTo>
                  <a:pt x="1418" y="671"/>
                </a:lnTo>
                <a:lnTo>
                  <a:pt x="1418" y="657"/>
                </a:lnTo>
                <a:lnTo>
                  <a:pt x="1418" y="679"/>
                </a:lnTo>
                <a:lnTo>
                  <a:pt x="1418" y="693"/>
                </a:lnTo>
                <a:lnTo>
                  <a:pt x="1424" y="693"/>
                </a:lnTo>
                <a:lnTo>
                  <a:pt x="1424" y="671"/>
                </a:lnTo>
                <a:lnTo>
                  <a:pt x="1424" y="653"/>
                </a:lnTo>
                <a:lnTo>
                  <a:pt x="1424" y="674"/>
                </a:lnTo>
                <a:lnTo>
                  <a:pt x="1424" y="688"/>
                </a:lnTo>
                <a:lnTo>
                  <a:pt x="1431" y="698"/>
                </a:lnTo>
                <a:lnTo>
                  <a:pt x="1431" y="667"/>
                </a:lnTo>
                <a:lnTo>
                  <a:pt x="1431" y="662"/>
                </a:lnTo>
                <a:lnTo>
                  <a:pt x="1431" y="653"/>
                </a:lnTo>
                <a:lnTo>
                  <a:pt x="1431" y="662"/>
                </a:lnTo>
                <a:lnTo>
                  <a:pt x="1431" y="679"/>
                </a:lnTo>
                <a:lnTo>
                  <a:pt x="1431" y="693"/>
                </a:lnTo>
                <a:lnTo>
                  <a:pt x="1435" y="688"/>
                </a:lnTo>
                <a:lnTo>
                  <a:pt x="1435" y="671"/>
                </a:lnTo>
                <a:lnTo>
                  <a:pt x="1435" y="657"/>
                </a:lnTo>
                <a:lnTo>
                  <a:pt x="1435" y="653"/>
                </a:lnTo>
                <a:lnTo>
                  <a:pt x="1435" y="667"/>
                </a:lnTo>
                <a:lnTo>
                  <a:pt x="1435" y="684"/>
                </a:lnTo>
                <a:lnTo>
                  <a:pt x="1441" y="698"/>
                </a:lnTo>
                <a:lnTo>
                  <a:pt x="1441" y="688"/>
                </a:lnTo>
                <a:lnTo>
                  <a:pt x="1441" y="667"/>
                </a:lnTo>
                <a:lnTo>
                  <a:pt x="1441" y="649"/>
                </a:lnTo>
                <a:lnTo>
                  <a:pt x="1441" y="679"/>
                </a:lnTo>
                <a:lnTo>
                  <a:pt x="1447" y="698"/>
                </a:lnTo>
                <a:lnTo>
                  <a:pt x="1447" y="702"/>
                </a:lnTo>
                <a:lnTo>
                  <a:pt x="1447" y="684"/>
                </a:lnTo>
                <a:lnTo>
                  <a:pt x="1447" y="657"/>
                </a:lnTo>
                <a:lnTo>
                  <a:pt x="1447" y="640"/>
                </a:lnTo>
                <a:lnTo>
                  <a:pt x="1447" y="653"/>
                </a:lnTo>
                <a:lnTo>
                  <a:pt x="1453" y="684"/>
                </a:lnTo>
                <a:lnTo>
                  <a:pt x="1453" y="710"/>
                </a:lnTo>
                <a:lnTo>
                  <a:pt x="1453" y="702"/>
                </a:lnTo>
                <a:lnTo>
                  <a:pt x="1453" y="667"/>
                </a:lnTo>
                <a:lnTo>
                  <a:pt x="1453" y="645"/>
                </a:lnTo>
                <a:lnTo>
                  <a:pt x="1460" y="679"/>
                </a:lnTo>
                <a:lnTo>
                  <a:pt x="1460" y="698"/>
                </a:lnTo>
                <a:lnTo>
                  <a:pt x="1460" y="705"/>
                </a:lnTo>
                <a:lnTo>
                  <a:pt x="1460" y="684"/>
                </a:lnTo>
                <a:lnTo>
                  <a:pt x="1460" y="657"/>
                </a:lnTo>
                <a:lnTo>
                  <a:pt x="1460" y="653"/>
                </a:lnTo>
                <a:lnTo>
                  <a:pt x="1460" y="679"/>
                </a:lnTo>
                <a:lnTo>
                  <a:pt x="1466" y="679"/>
                </a:lnTo>
                <a:lnTo>
                  <a:pt x="1466" y="671"/>
                </a:lnTo>
                <a:lnTo>
                  <a:pt x="1466" y="662"/>
                </a:lnTo>
                <a:lnTo>
                  <a:pt x="1466" y="667"/>
                </a:lnTo>
                <a:lnTo>
                  <a:pt x="1466" y="693"/>
                </a:lnTo>
                <a:lnTo>
                  <a:pt x="1466" y="705"/>
                </a:lnTo>
                <a:lnTo>
                  <a:pt x="1470" y="662"/>
                </a:lnTo>
                <a:lnTo>
                  <a:pt x="1470" y="636"/>
                </a:lnTo>
                <a:lnTo>
                  <a:pt x="1470" y="623"/>
                </a:lnTo>
                <a:lnTo>
                  <a:pt x="1470" y="657"/>
                </a:lnTo>
                <a:lnTo>
                  <a:pt x="1470" y="715"/>
                </a:lnTo>
                <a:lnTo>
                  <a:pt x="1470" y="758"/>
                </a:lnTo>
                <a:lnTo>
                  <a:pt x="1476" y="705"/>
                </a:lnTo>
                <a:lnTo>
                  <a:pt x="1476" y="649"/>
                </a:lnTo>
                <a:lnTo>
                  <a:pt x="1476" y="592"/>
                </a:lnTo>
                <a:lnTo>
                  <a:pt x="1476" y="618"/>
                </a:lnTo>
                <a:lnTo>
                  <a:pt x="1476" y="684"/>
                </a:lnTo>
                <a:lnTo>
                  <a:pt x="1476" y="746"/>
                </a:lnTo>
                <a:lnTo>
                  <a:pt x="1482" y="758"/>
                </a:lnTo>
                <a:lnTo>
                  <a:pt x="1482" y="702"/>
                </a:lnTo>
                <a:lnTo>
                  <a:pt x="1482" y="631"/>
                </a:lnTo>
                <a:lnTo>
                  <a:pt x="1482" y="578"/>
                </a:lnTo>
                <a:lnTo>
                  <a:pt x="1482" y="626"/>
                </a:lnTo>
                <a:lnTo>
                  <a:pt x="1482" y="698"/>
                </a:lnTo>
                <a:lnTo>
                  <a:pt x="1488" y="758"/>
                </a:lnTo>
                <a:lnTo>
                  <a:pt x="1488" y="736"/>
                </a:lnTo>
                <a:lnTo>
                  <a:pt x="1488" y="662"/>
                </a:lnTo>
                <a:lnTo>
                  <a:pt x="1488" y="626"/>
                </a:lnTo>
                <a:lnTo>
                  <a:pt x="1488" y="609"/>
                </a:lnTo>
                <a:lnTo>
                  <a:pt x="1488" y="645"/>
                </a:lnTo>
                <a:lnTo>
                  <a:pt x="1488" y="679"/>
                </a:lnTo>
                <a:lnTo>
                  <a:pt x="1495" y="698"/>
                </a:lnTo>
                <a:lnTo>
                  <a:pt x="1495" y="724"/>
                </a:lnTo>
                <a:lnTo>
                  <a:pt x="1495" y="729"/>
                </a:lnTo>
                <a:lnTo>
                  <a:pt x="1495" y="698"/>
                </a:lnTo>
                <a:lnTo>
                  <a:pt x="1495" y="649"/>
                </a:lnTo>
                <a:lnTo>
                  <a:pt x="1495" y="600"/>
                </a:lnTo>
                <a:lnTo>
                  <a:pt x="1501" y="626"/>
                </a:lnTo>
                <a:lnTo>
                  <a:pt x="1501" y="684"/>
                </a:lnTo>
                <a:lnTo>
                  <a:pt x="1501" y="733"/>
                </a:lnTo>
                <a:lnTo>
                  <a:pt x="1501" y="750"/>
                </a:lnTo>
                <a:lnTo>
                  <a:pt x="1501" y="715"/>
                </a:lnTo>
                <a:lnTo>
                  <a:pt x="1501" y="667"/>
                </a:lnTo>
                <a:lnTo>
                  <a:pt x="1507" y="618"/>
                </a:lnTo>
                <a:lnTo>
                  <a:pt x="1507" y="578"/>
                </a:lnTo>
                <a:lnTo>
                  <a:pt x="1507" y="609"/>
                </a:lnTo>
                <a:lnTo>
                  <a:pt x="1507" y="688"/>
                </a:lnTo>
                <a:lnTo>
                  <a:pt x="1507" y="781"/>
                </a:lnTo>
                <a:lnTo>
                  <a:pt x="1507" y="830"/>
                </a:lnTo>
                <a:lnTo>
                  <a:pt x="1511" y="733"/>
                </a:lnTo>
                <a:lnTo>
                  <a:pt x="1511" y="631"/>
                </a:lnTo>
                <a:lnTo>
                  <a:pt x="1511" y="516"/>
                </a:lnTo>
                <a:lnTo>
                  <a:pt x="1511" y="504"/>
                </a:lnTo>
                <a:lnTo>
                  <a:pt x="1511" y="623"/>
                </a:lnTo>
                <a:lnTo>
                  <a:pt x="1511" y="755"/>
                </a:lnTo>
                <a:lnTo>
                  <a:pt x="1517" y="971"/>
                </a:lnTo>
                <a:lnTo>
                  <a:pt x="1517" y="918"/>
                </a:lnTo>
                <a:lnTo>
                  <a:pt x="1517" y="636"/>
                </a:lnTo>
                <a:lnTo>
                  <a:pt x="1517" y="375"/>
                </a:lnTo>
                <a:lnTo>
                  <a:pt x="1517" y="226"/>
                </a:lnTo>
                <a:lnTo>
                  <a:pt x="1517" y="564"/>
                </a:lnTo>
                <a:lnTo>
                  <a:pt x="1517" y="957"/>
                </a:lnTo>
                <a:lnTo>
                  <a:pt x="1524" y="1316"/>
                </a:lnTo>
                <a:lnTo>
                  <a:pt x="1524" y="971"/>
                </a:lnTo>
                <a:lnTo>
                  <a:pt x="1524" y="490"/>
                </a:lnTo>
                <a:lnTo>
                  <a:pt x="1524" y="0"/>
                </a:lnTo>
                <a:lnTo>
                  <a:pt x="1524" y="291"/>
                </a:lnTo>
                <a:lnTo>
                  <a:pt x="1524" y="794"/>
                </a:lnTo>
                <a:lnTo>
                  <a:pt x="1530" y="1292"/>
                </a:lnTo>
                <a:lnTo>
                  <a:pt x="1530" y="1122"/>
                </a:lnTo>
                <a:lnTo>
                  <a:pt x="1530" y="618"/>
                </a:lnTo>
                <a:lnTo>
                  <a:pt x="1530" y="278"/>
                </a:lnTo>
                <a:lnTo>
                  <a:pt x="1530" y="226"/>
                </a:lnTo>
                <a:lnTo>
                  <a:pt x="1530" y="592"/>
                </a:lnTo>
                <a:lnTo>
                  <a:pt x="1536" y="868"/>
                </a:lnTo>
                <a:lnTo>
                  <a:pt x="1536" y="1067"/>
                </a:lnTo>
                <a:lnTo>
                  <a:pt x="1536" y="878"/>
                </a:lnTo>
                <a:lnTo>
                  <a:pt x="1536" y="640"/>
                </a:lnTo>
                <a:lnTo>
                  <a:pt x="1536" y="477"/>
                </a:lnTo>
                <a:lnTo>
                  <a:pt x="1536" y="420"/>
                </a:lnTo>
                <a:lnTo>
                  <a:pt x="1542" y="595"/>
                </a:lnTo>
                <a:lnTo>
                  <a:pt x="1542" y="729"/>
                </a:lnTo>
                <a:lnTo>
                  <a:pt x="1542" y="865"/>
                </a:lnTo>
                <a:lnTo>
                  <a:pt x="1542" y="820"/>
                </a:lnTo>
                <a:lnTo>
                  <a:pt x="1542" y="649"/>
                </a:lnTo>
                <a:lnTo>
                  <a:pt x="1542" y="609"/>
                </a:lnTo>
                <a:lnTo>
                  <a:pt x="1548" y="552"/>
                </a:lnTo>
                <a:lnTo>
                  <a:pt x="1548" y="604"/>
                </a:lnTo>
                <a:lnTo>
                  <a:pt x="1548" y="684"/>
                </a:lnTo>
                <a:lnTo>
                  <a:pt x="1548" y="729"/>
                </a:lnTo>
                <a:lnTo>
                  <a:pt x="1548" y="763"/>
                </a:lnTo>
                <a:lnTo>
                  <a:pt x="1548" y="736"/>
                </a:lnTo>
                <a:lnTo>
                  <a:pt x="1548" y="662"/>
                </a:lnTo>
                <a:lnTo>
                  <a:pt x="1553" y="626"/>
                </a:lnTo>
                <a:lnTo>
                  <a:pt x="1553" y="595"/>
                </a:lnTo>
                <a:lnTo>
                  <a:pt x="1553" y="636"/>
                </a:lnTo>
                <a:lnTo>
                  <a:pt x="1553" y="684"/>
                </a:lnTo>
                <a:lnTo>
                  <a:pt x="1553" y="733"/>
                </a:lnTo>
                <a:lnTo>
                  <a:pt x="1553" y="729"/>
                </a:lnTo>
                <a:lnTo>
                  <a:pt x="1559" y="698"/>
                </a:lnTo>
                <a:lnTo>
                  <a:pt x="1559" y="671"/>
                </a:lnTo>
                <a:lnTo>
                  <a:pt x="1559" y="649"/>
                </a:lnTo>
                <a:lnTo>
                  <a:pt x="1559" y="626"/>
                </a:lnTo>
                <a:lnTo>
                  <a:pt x="1559" y="657"/>
                </a:lnTo>
                <a:lnTo>
                  <a:pt x="1565" y="710"/>
                </a:lnTo>
                <a:lnTo>
                  <a:pt x="1565" y="758"/>
                </a:lnTo>
                <a:lnTo>
                  <a:pt x="1565" y="719"/>
                </a:lnTo>
                <a:lnTo>
                  <a:pt x="1565" y="653"/>
                </a:lnTo>
                <a:lnTo>
                  <a:pt x="1565" y="592"/>
                </a:lnTo>
                <a:lnTo>
                  <a:pt x="1565" y="609"/>
                </a:lnTo>
                <a:lnTo>
                  <a:pt x="1571" y="684"/>
                </a:lnTo>
                <a:lnTo>
                  <a:pt x="1571" y="736"/>
                </a:lnTo>
                <a:lnTo>
                  <a:pt x="1571" y="772"/>
                </a:lnTo>
                <a:lnTo>
                  <a:pt x="1571" y="710"/>
                </a:lnTo>
                <a:lnTo>
                  <a:pt x="1571" y="645"/>
                </a:lnTo>
                <a:lnTo>
                  <a:pt x="1571" y="587"/>
                </a:lnTo>
                <a:lnTo>
                  <a:pt x="1577" y="618"/>
                </a:lnTo>
                <a:lnTo>
                  <a:pt x="1577" y="688"/>
                </a:lnTo>
                <a:lnTo>
                  <a:pt x="1577" y="746"/>
                </a:lnTo>
                <a:lnTo>
                  <a:pt x="1577" y="741"/>
                </a:lnTo>
                <a:lnTo>
                  <a:pt x="1577" y="662"/>
                </a:lnTo>
                <a:lnTo>
                  <a:pt x="1577" y="626"/>
                </a:lnTo>
                <a:lnTo>
                  <a:pt x="1577" y="609"/>
                </a:lnTo>
                <a:lnTo>
                  <a:pt x="1584" y="653"/>
                </a:lnTo>
                <a:lnTo>
                  <a:pt x="1584" y="705"/>
                </a:lnTo>
                <a:lnTo>
                  <a:pt x="1584" y="724"/>
                </a:lnTo>
                <a:lnTo>
                  <a:pt x="1584" y="693"/>
                </a:lnTo>
                <a:lnTo>
                  <a:pt x="1584" y="657"/>
                </a:lnTo>
                <a:lnTo>
                  <a:pt x="1584" y="649"/>
                </a:lnTo>
                <a:lnTo>
                  <a:pt x="1590" y="662"/>
                </a:lnTo>
                <a:lnTo>
                  <a:pt x="1590" y="679"/>
                </a:lnTo>
                <a:lnTo>
                  <a:pt x="1590" y="667"/>
                </a:lnTo>
                <a:lnTo>
                  <a:pt x="1590" y="679"/>
                </a:lnTo>
                <a:lnTo>
                  <a:pt x="1594" y="698"/>
                </a:lnTo>
                <a:lnTo>
                  <a:pt x="1594" y="688"/>
                </a:lnTo>
                <a:lnTo>
                  <a:pt x="1594" y="662"/>
                </a:lnTo>
                <a:lnTo>
                  <a:pt x="1594" y="645"/>
                </a:lnTo>
                <a:lnTo>
                  <a:pt x="1594" y="657"/>
                </a:lnTo>
                <a:lnTo>
                  <a:pt x="1594" y="684"/>
                </a:lnTo>
                <a:lnTo>
                  <a:pt x="1600" y="705"/>
                </a:lnTo>
                <a:lnTo>
                  <a:pt x="1600" y="698"/>
                </a:lnTo>
                <a:lnTo>
                  <a:pt x="1600" y="667"/>
                </a:lnTo>
                <a:lnTo>
                  <a:pt x="1600" y="645"/>
                </a:lnTo>
                <a:lnTo>
                  <a:pt x="1600" y="649"/>
                </a:lnTo>
                <a:lnTo>
                  <a:pt x="1600" y="679"/>
                </a:lnTo>
                <a:lnTo>
                  <a:pt x="1606" y="698"/>
                </a:lnTo>
                <a:lnTo>
                  <a:pt x="1606" y="705"/>
                </a:lnTo>
                <a:lnTo>
                  <a:pt x="1606" y="688"/>
                </a:lnTo>
                <a:lnTo>
                  <a:pt x="1606" y="662"/>
                </a:lnTo>
                <a:lnTo>
                  <a:pt x="1606" y="645"/>
                </a:lnTo>
                <a:lnTo>
                  <a:pt x="1606" y="653"/>
                </a:lnTo>
                <a:lnTo>
                  <a:pt x="1606" y="679"/>
                </a:lnTo>
                <a:lnTo>
                  <a:pt x="1613" y="698"/>
                </a:lnTo>
                <a:lnTo>
                  <a:pt x="1613" y="671"/>
                </a:lnTo>
                <a:lnTo>
                  <a:pt x="1613" y="657"/>
                </a:lnTo>
                <a:lnTo>
                  <a:pt x="1613" y="649"/>
                </a:lnTo>
                <a:lnTo>
                  <a:pt x="1613" y="662"/>
                </a:lnTo>
                <a:lnTo>
                  <a:pt x="1619" y="679"/>
                </a:lnTo>
                <a:lnTo>
                  <a:pt x="1619" y="698"/>
                </a:lnTo>
                <a:lnTo>
                  <a:pt x="1619" y="693"/>
                </a:lnTo>
                <a:lnTo>
                  <a:pt x="1619" y="671"/>
                </a:lnTo>
                <a:lnTo>
                  <a:pt x="1619" y="657"/>
                </a:lnTo>
                <a:lnTo>
                  <a:pt x="1619" y="653"/>
                </a:lnTo>
                <a:lnTo>
                  <a:pt x="1625" y="667"/>
                </a:lnTo>
                <a:lnTo>
                  <a:pt x="1625" y="684"/>
                </a:lnTo>
                <a:lnTo>
                  <a:pt x="1625" y="702"/>
                </a:lnTo>
                <a:lnTo>
                  <a:pt x="1625" y="688"/>
                </a:lnTo>
                <a:lnTo>
                  <a:pt x="1625" y="667"/>
                </a:lnTo>
                <a:lnTo>
                  <a:pt x="1625" y="649"/>
                </a:lnTo>
                <a:lnTo>
                  <a:pt x="1629" y="657"/>
                </a:lnTo>
                <a:lnTo>
                  <a:pt x="1629" y="679"/>
                </a:lnTo>
                <a:lnTo>
                  <a:pt x="1629" y="693"/>
                </a:lnTo>
                <a:lnTo>
                  <a:pt x="1629" y="671"/>
                </a:lnTo>
                <a:lnTo>
                  <a:pt x="1629" y="657"/>
                </a:lnTo>
                <a:lnTo>
                  <a:pt x="1635" y="657"/>
                </a:lnTo>
                <a:lnTo>
                  <a:pt x="1635" y="674"/>
                </a:lnTo>
                <a:lnTo>
                  <a:pt x="1635" y="688"/>
                </a:lnTo>
                <a:lnTo>
                  <a:pt x="1635" y="684"/>
                </a:lnTo>
                <a:lnTo>
                  <a:pt x="1635" y="671"/>
                </a:lnTo>
                <a:lnTo>
                  <a:pt x="1635" y="662"/>
                </a:lnTo>
                <a:lnTo>
                  <a:pt x="1635" y="667"/>
                </a:lnTo>
                <a:lnTo>
                  <a:pt x="1642" y="679"/>
                </a:lnTo>
                <a:lnTo>
                  <a:pt x="1642" y="684"/>
                </a:lnTo>
                <a:lnTo>
                  <a:pt x="1642" y="671"/>
                </a:lnTo>
                <a:lnTo>
                  <a:pt x="1642" y="667"/>
                </a:lnTo>
                <a:lnTo>
                  <a:pt x="1642" y="679"/>
                </a:lnTo>
                <a:lnTo>
                  <a:pt x="1648" y="684"/>
                </a:lnTo>
                <a:lnTo>
                  <a:pt x="1648" y="671"/>
                </a:lnTo>
                <a:lnTo>
                  <a:pt x="1648" y="662"/>
                </a:lnTo>
                <a:lnTo>
                  <a:pt x="1648" y="667"/>
                </a:lnTo>
                <a:lnTo>
                  <a:pt x="1648" y="674"/>
                </a:lnTo>
                <a:lnTo>
                  <a:pt x="1654" y="679"/>
                </a:lnTo>
                <a:lnTo>
                  <a:pt x="1654" y="674"/>
                </a:lnTo>
                <a:lnTo>
                  <a:pt x="1654" y="671"/>
                </a:lnTo>
                <a:lnTo>
                  <a:pt x="1654" y="667"/>
                </a:lnTo>
                <a:lnTo>
                  <a:pt x="1660" y="671"/>
                </a:lnTo>
                <a:lnTo>
                  <a:pt x="1660" y="674"/>
                </a:lnTo>
                <a:lnTo>
                  <a:pt x="1660" y="679"/>
                </a:lnTo>
                <a:lnTo>
                  <a:pt x="1660" y="671"/>
                </a:lnTo>
                <a:lnTo>
                  <a:pt x="1664" y="667"/>
                </a:lnTo>
                <a:lnTo>
                  <a:pt x="1664" y="674"/>
                </a:lnTo>
                <a:lnTo>
                  <a:pt x="1664" y="679"/>
                </a:lnTo>
                <a:lnTo>
                  <a:pt x="1664" y="684"/>
                </a:lnTo>
                <a:lnTo>
                  <a:pt x="1664" y="671"/>
                </a:lnTo>
                <a:lnTo>
                  <a:pt x="1664" y="662"/>
                </a:lnTo>
                <a:lnTo>
                  <a:pt x="1670" y="679"/>
                </a:lnTo>
                <a:lnTo>
                  <a:pt x="1670" y="693"/>
                </a:lnTo>
                <a:lnTo>
                  <a:pt x="1670" y="688"/>
                </a:lnTo>
                <a:lnTo>
                  <a:pt x="1670" y="667"/>
                </a:lnTo>
                <a:lnTo>
                  <a:pt x="1670" y="649"/>
                </a:lnTo>
                <a:lnTo>
                  <a:pt x="1670" y="657"/>
                </a:lnTo>
                <a:lnTo>
                  <a:pt x="1677" y="684"/>
                </a:lnTo>
                <a:lnTo>
                  <a:pt x="1677" y="705"/>
                </a:lnTo>
                <a:lnTo>
                  <a:pt x="1677" y="698"/>
                </a:lnTo>
                <a:lnTo>
                  <a:pt x="1677" y="667"/>
                </a:lnTo>
                <a:lnTo>
                  <a:pt x="1677" y="640"/>
                </a:lnTo>
                <a:lnTo>
                  <a:pt x="1677" y="649"/>
                </a:lnTo>
                <a:lnTo>
                  <a:pt x="1683" y="679"/>
                </a:lnTo>
                <a:lnTo>
                  <a:pt x="1683" y="702"/>
                </a:lnTo>
                <a:lnTo>
                  <a:pt x="1683" y="705"/>
                </a:lnTo>
                <a:lnTo>
                  <a:pt x="1683" y="667"/>
                </a:lnTo>
                <a:lnTo>
                  <a:pt x="1683" y="653"/>
                </a:lnTo>
                <a:lnTo>
                  <a:pt x="1683" y="645"/>
                </a:lnTo>
                <a:lnTo>
                  <a:pt x="1689" y="657"/>
                </a:lnTo>
                <a:lnTo>
                  <a:pt x="1689" y="684"/>
                </a:lnTo>
                <a:lnTo>
                  <a:pt x="1689" y="702"/>
                </a:lnTo>
                <a:lnTo>
                  <a:pt x="1689" y="693"/>
                </a:lnTo>
                <a:lnTo>
                  <a:pt x="1689" y="671"/>
                </a:lnTo>
                <a:lnTo>
                  <a:pt x="1689" y="657"/>
                </a:lnTo>
                <a:lnTo>
                  <a:pt x="1695" y="657"/>
                </a:lnTo>
                <a:lnTo>
                  <a:pt x="1695" y="671"/>
                </a:lnTo>
                <a:lnTo>
                  <a:pt x="1695" y="679"/>
                </a:lnTo>
                <a:lnTo>
                  <a:pt x="1695" y="684"/>
                </a:lnTo>
                <a:lnTo>
                  <a:pt x="1695" y="679"/>
                </a:lnTo>
                <a:lnTo>
                  <a:pt x="1695" y="674"/>
                </a:lnTo>
                <a:lnTo>
                  <a:pt x="1699" y="671"/>
                </a:lnTo>
                <a:lnTo>
                  <a:pt x="1699" y="667"/>
                </a:lnTo>
                <a:lnTo>
                  <a:pt x="1699" y="662"/>
                </a:lnTo>
                <a:lnTo>
                  <a:pt x="1699" y="667"/>
                </a:lnTo>
                <a:lnTo>
                  <a:pt x="1699" y="679"/>
                </a:lnTo>
                <a:lnTo>
                  <a:pt x="1699" y="688"/>
                </a:lnTo>
                <a:lnTo>
                  <a:pt x="1706" y="684"/>
                </a:lnTo>
                <a:lnTo>
                  <a:pt x="1706" y="667"/>
                </a:lnTo>
                <a:lnTo>
                  <a:pt x="1706" y="657"/>
                </a:lnTo>
                <a:lnTo>
                  <a:pt x="1706" y="674"/>
                </a:lnTo>
                <a:lnTo>
                  <a:pt x="1706" y="688"/>
                </a:lnTo>
                <a:lnTo>
                  <a:pt x="1712" y="693"/>
                </a:lnTo>
                <a:lnTo>
                  <a:pt x="1712" y="671"/>
                </a:lnTo>
                <a:lnTo>
                  <a:pt x="1712" y="662"/>
                </a:lnTo>
                <a:lnTo>
                  <a:pt x="1712" y="657"/>
                </a:lnTo>
                <a:lnTo>
                  <a:pt x="1712" y="667"/>
                </a:lnTo>
                <a:lnTo>
                  <a:pt x="1712" y="679"/>
                </a:lnTo>
                <a:lnTo>
                  <a:pt x="1718" y="684"/>
                </a:lnTo>
                <a:lnTo>
                  <a:pt x="1718" y="679"/>
                </a:lnTo>
                <a:lnTo>
                  <a:pt x="1718" y="671"/>
                </a:lnTo>
                <a:lnTo>
                  <a:pt x="1718" y="667"/>
                </a:lnTo>
                <a:lnTo>
                  <a:pt x="1724" y="674"/>
                </a:lnTo>
                <a:lnTo>
                  <a:pt x="1724" y="679"/>
                </a:lnTo>
                <a:lnTo>
                  <a:pt x="1724" y="684"/>
                </a:lnTo>
                <a:lnTo>
                  <a:pt x="1724" y="671"/>
                </a:lnTo>
                <a:lnTo>
                  <a:pt x="1724" y="667"/>
                </a:lnTo>
                <a:lnTo>
                  <a:pt x="1724" y="662"/>
                </a:lnTo>
                <a:lnTo>
                  <a:pt x="1724" y="674"/>
                </a:lnTo>
                <a:lnTo>
                  <a:pt x="1730" y="684"/>
                </a:lnTo>
                <a:lnTo>
                  <a:pt x="1730" y="693"/>
                </a:lnTo>
                <a:lnTo>
                  <a:pt x="1730" y="667"/>
                </a:lnTo>
                <a:lnTo>
                  <a:pt x="1730" y="662"/>
                </a:lnTo>
                <a:lnTo>
                  <a:pt x="1730" y="653"/>
                </a:lnTo>
                <a:lnTo>
                  <a:pt x="1730" y="667"/>
                </a:lnTo>
                <a:lnTo>
                  <a:pt x="1737" y="684"/>
                </a:lnTo>
                <a:lnTo>
                  <a:pt x="1737" y="693"/>
                </a:lnTo>
                <a:lnTo>
                  <a:pt x="1737" y="684"/>
                </a:lnTo>
                <a:lnTo>
                  <a:pt x="1737" y="667"/>
                </a:lnTo>
                <a:lnTo>
                  <a:pt x="1737" y="653"/>
                </a:lnTo>
                <a:lnTo>
                  <a:pt x="1737" y="662"/>
                </a:lnTo>
                <a:lnTo>
                  <a:pt x="1741" y="679"/>
                </a:lnTo>
                <a:lnTo>
                  <a:pt x="1741" y="688"/>
                </a:lnTo>
                <a:lnTo>
                  <a:pt x="1741" y="684"/>
                </a:lnTo>
                <a:lnTo>
                  <a:pt x="1741" y="671"/>
                </a:lnTo>
                <a:lnTo>
                  <a:pt x="1741" y="667"/>
                </a:lnTo>
                <a:lnTo>
                  <a:pt x="1741" y="674"/>
                </a:lnTo>
                <a:lnTo>
                  <a:pt x="1747" y="679"/>
                </a:lnTo>
                <a:lnTo>
                  <a:pt x="1747" y="671"/>
                </a:lnTo>
                <a:lnTo>
                  <a:pt x="1747" y="667"/>
                </a:lnTo>
                <a:lnTo>
                  <a:pt x="1747" y="674"/>
                </a:lnTo>
                <a:lnTo>
                  <a:pt x="1747" y="684"/>
                </a:lnTo>
                <a:lnTo>
                  <a:pt x="1753" y="684"/>
                </a:lnTo>
                <a:lnTo>
                  <a:pt x="1753" y="671"/>
                </a:lnTo>
                <a:lnTo>
                  <a:pt x="1753" y="657"/>
                </a:lnTo>
                <a:lnTo>
                  <a:pt x="1753" y="662"/>
                </a:lnTo>
                <a:lnTo>
                  <a:pt x="1753" y="674"/>
                </a:lnTo>
                <a:lnTo>
                  <a:pt x="1753" y="688"/>
                </a:lnTo>
                <a:lnTo>
                  <a:pt x="1759" y="671"/>
                </a:lnTo>
                <a:lnTo>
                  <a:pt x="1759" y="657"/>
                </a:lnTo>
                <a:lnTo>
                  <a:pt x="1759" y="662"/>
                </a:lnTo>
                <a:lnTo>
                  <a:pt x="1759" y="679"/>
                </a:lnTo>
                <a:lnTo>
                  <a:pt x="1759" y="684"/>
                </a:lnTo>
                <a:lnTo>
                  <a:pt x="1759" y="679"/>
                </a:lnTo>
                <a:lnTo>
                  <a:pt x="1766" y="667"/>
                </a:lnTo>
                <a:lnTo>
                  <a:pt x="1766" y="662"/>
                </a:lnTo>
                <a:lnTo>
                  <a:pt x="1766" y="674"/>
                </a:lnTo>
                <a:lnTo>
                  <a:pt x="1766" y="684"/>
                </a:lnTo>
                <a:lnTo>
                  <a:pt x="1766" y="671"/>
                </a:lnTo>
                <a:lnTo>
                  <a:pt x="1772" y="662"/>
                </a:lnTo>
                <a:lnTo>
                  <a:pt x="1772" y="674"/>
                </a:lnTo>
                <a:lnTo>
                  <a:pt x="1772" y="688"/>
                </a:lnTo>
                <a:lnTo>
                  <a:pt x="1772" y="671"/>
                </a:lnTo>
                <a:lnTo>
                  <a:pt x="1778" y="657"/>
                </a:lnTo>
                <a:lnTo>
                  <a:pt x="1778" y="679"/>
                </a:lnTo>
                <a:lnTo>
                  <a:pt x="1778" y="693"/>
                </a:lnTo>
                <a:lnTo>
                  <a:pt x="1778" y="688"/>
                </a:lnTo>
                <a:lnTo>
                  <a:pt x="1778" y="667"/>
                </a:lnTo>
                <a:lnTo>
                  <a:pt x="1782" y="653"/>
                </a:lnTo>
                <a:lnTo>
                  <a:pt x="1782" y="662"/>
                </a:lnTo>
                <a:lnTo>
                  <a:pt x="1782" y="684"/>
                </a:lnTo>
                <a:lnTo>
                  <a:pt x="1782" y="698"/>
                </a:lnTo>
                <a:lnTo>
                  <a:pt x="1782" y="684"/>
                </a:lnTo>
                <a:lnTo>
                  <a:pt x="1782" y="662"/>
                </a:lnTo>
                <a:lnTo>
                  <a:pt x="1782" y="649"/>
                </a:lnTo>
                <a:lnTo>
                  <a:pt x="1788" y="662"/>
                </a:lnTo>
                <a:lnTo>
                  <a:pt x="1788" y="684"/>
                </a:lnTo>
                <a:lnTo>
                  <a:pt x="1788" y="698"/>
                </a:lnTo>
                <a:lnTo>
                  <a:pt x="1788" y="688"/>
                </a:lnTo>
                <a:lnTo>
                  <a:pt x="1788" y="667"/>
                </a:lnTo>
                <a:lnTo>
                  <a:pt x="1788" y="657"/>
                </a:lnTo>
                <a:lnTo>
                  <a:pt x="1795" y="657"/>
                </a:lnTo>
                <a:lnTo>
                  <a:pt x="1795" y="674"/>
                </a:lnTo>
                <a:lnTo>
                  <a:pt x="1795" y="684"/>
                </a:lnTo>
                <a:lnTo>
                  <a:pt x="1795" y="693"/>
                </a:lnTo>
                <a:lnTo>
                  <a:pt x="1795" y="684"/>
                </a:lnTo>
                <a:lnTo>
                  <a:pt x="1795" y="671"/>
                </a:lnTo>
                <a:lnTo>
                  <a:pt x="1801" y="662"/>
                </a:lnTo>
                <a:lnTo>
                  <a:pt x="1801" y="667"/>
                </a:lnTo>
                <a:lnTo>
                  <a:pt x="1801" y="679"/>
                </a:lnTo>
                <a:lnTo>
                  <a:pt x="1801" y="688"/>
                </a:lnTo>
                <a:lnTo>
                  <a:pt x="1807" y="671"/>
                </a:lnTo>
                <a:lnTo>
                  <a:pt x="1807" y="662"/>
                </a:lnTo>
                <a:lnTo>
                  <a:pt x="1807" y="653"/>
                </a:lnTo>
                <a:lnTo>
                  <a:pt x="1807" y="662"/>
                </a:lnTo>
                <a:lnTo>
                  <a:pt x="1807" y="679"/>
                </a:lnTo>
                <a:lnTo>
                  <a:pt x="1807" y="693"/>
                </a:lnTo>
                <a:lnTo>
                  <a:pt x="1813" y="688"/>
                </a:lnTo>
                <a:lnTo>
                  <a:pt x="1813" y="667"/>
                </a:lnTo>
                <a:lnTo>
                  <a:pt x="1813" y="657"/>
                </a:lnTo>
                <a:lnTo>
                  <a:pt x="1813" y="674"/>
                </a:lnTo>
                <a:lnTo>
                  <a:pt x="1813" y="688"/>
                </a:lnTo>
                <a:lnTo>
                  <a:pt x="1819" y="671"/>
                </a:lnTo>
                <a:lnTo>
                  <a:pt x="1819" y="662"/>
                </a:lnTo>
                <a:lnTo>
                  <a:pt x="1819" y="679"/>
                </a:lnTo>
                <a:lnTo>
                  <a:pt x="1819" y="688"/>
                </a:lnTo>
                <a:lnTo>
                  <a:pt x="1819" y="684"/>
                </a:lnTo>
                <a:lnTo>
                  <a:pt x="1823" y="671"/>
                </a:lnTo>
                <a:lnTo>
                  <a:pt x="1823" y="662"/>
                </a:lnTo>
                <a:lnTo>
                  <a:pt x="1823" y="667"/>
                </a:lnTo>
                <a:lnTo>
                  <a:pt x="1823" y="679"/>
                </a:lnTo>
                <a:lnTo>
                  <a:pt x="1823" y="688"/>
                </a:lnTo>
                <a:lnTo>
                  <a:pt x="1823" y="684"/>
                </a:lnTo>
                <a:lnTo>
                  <a:pt x="1830" y="671"/>
                </a:lnTo>
                <a:lnTo>
                  <a:pt x="1830" y="662"/>
                </a:lnTo>
                <a:lnTo>
                  <a:pt x="1830" y="674"/>
                </a:lnTo>
                <a:lnTo>
                  <a:pt x="1830" y="684"/>
                </a:lnTo>
                <a:lnTo>
                  <a:pt x="1836" y="671"/>
                </a:lnTo>
                <a:lnTo>
                  <a:pt x="1836" y="667"/>
                </a:lnTo>
                <a:lnTo>
                  <a:pt x="1836" y="662"/>
                </a:lnTo>
                <a:lnTo>
                  <a:pt x="1836" y="671"/>
                </a:lnTo>
                <a:lnTo>
                  <a:pt x="1836" y="679"/>
                </a:lnTo>
                <a:lnTo>
                  <a:pt x="1842" y="684"/>
                </a:lnTo>
                <a:lnTo>
                  <a:pt x="1842" y="671"/>
                </a:lnTo>
                <a:lnTo>
                  <a:pt x="1842" y="667"/>
                </a:lnTo>
                <a:lnTo>
                  <a:pt x="1842" y="662"/>
                </a:lnTo>
                <a:lnTo>
                  <a:pt x="1842" y="667"/>
                </a:lnTo>
                <a:lnTo>
                  <a:pt x="1842" y="679"/>
                </a:lnTo>
                <a:lnTo>
                  <a:pt x="1842" y="693"/>
                </a:lnTo>
                <a:lnTo>
                  <a:pt x="1848" y="684"/>
                </a:lnTo>
                <a:lnTo>
                  <a:pt x="1848" y="662"/>
                </a:lnTo>
                <a:lnTo>
                  <a:pt x="1848" y="653"/>
                </a:lnTo>
                <a:lnTo>
                  <a:pt x="1848" y="662"/>
                </a:lnTo>
                <a:lnTo>
                  <a:pt x="1848" y="684"/>
                </a:lnTo>
                <a:lnTo>
                  <a:pt x="1848" y="702"/>
                </a:lnTo>
                <a:lnTo>
                  <a:pt x="1854" y="688"/>
                </a:lnTo>
                <a:lnTo>
                  <a:pt x="1854" y="662"/>
                </a:lnTo>
                <a:lnTo>
                  <a:pt x="1854" y="649"/>
                </a:lnTo>
                <a:lnTo>
                  <a:pt x="1854" y="657"/>
                </a:lnTo>
                <a:lnTo>
                  <a:pt x="1854" y="684"/>
                </a:lnTo>
                <a:lnTo>
                  <a:pt x="1854" y="702"/>
                </a:lnTo>
                <a:lnTo>
                  <a:pt x="1859" y="688"/>
                </a:lnTo>
                <a:lnTo>
                  <a:pt x="1859" y="662"/>
                </a:lnTo>
                <a:lnTo>
                  <a:pt x="1859" y="649"/>
                </a:lnTo>
                <a:lnTo>
                  <a:pt x="1859" y="662"/>
                </a:lnTo>
                <a:lnTo>
                  <a:pt x="1859" y="684"/>
                </a:lnTo>
                <a:lnTo>
                  <a:pt x="1859" y="698"/>
                </a:lnTo>
                <a:lnTo>
                  <a:pt x="1865" y="688"/>
                </a:lnTo>
                <a:lnTo>
                  <a:pt x="1865" y="667"/>
                </a:lnTo>
                <a:lnTo>
                  <a:pt x="1865" y="653"/>
                </a:lnTo>
                <a:lnTo>
                  <a:pt x="1865" y="662"/>
                </a:lnTo>
                <a:lnTo>
                  <a:pt x="1865" y="679"/>
                </a:lnTo>
                <a:lnTo>
                  <a:pt x="1865" y="693"/>
                </a:lnTo>
                <a:lnTo>
                  <a:pt x="1871" y="684"/>
                </a:lnTo>
                <a:lnTo>
                  <a:pt x="1871" y="671"/>
                </a:lnTo>
                <a:lnTo>
                  <a:pt x="1871" y="662"/>
                </a:lnTo>
                <a:lnTo>
                  <a:pt x="1871" y="667"/>
                </a:lnTo>
                <a:lnTo>
                  <a:pt x="1871" y="679"/>
                </a:lnTo>
                <a:lnTo>
                  <a:pt x="1871" y="671"/>
                </a:lnTo>
                <a:lnTo>
                  <a:pt x="1877" y="667"/>
                </a:lnTo>
                <a:lnTo>
                  <a:pt x="1877" y="674"/>
                </a:lnTo>
                <a:lnTo>
                  <a:pt x="1877" y="679"/>
                </a:lnTo>
                <a:lnTo>
                  <a:pt x="1877" y="671"/>
                </a:lnTo>
                <a:lnTo>
                  <a:pt x="1883" y="667"/>
                </a:lnTo>
                <a:lnTo>
                  <a:pt x="1883" y="679"/>
                </a:lnTo>
                <a:lnTo>
                  <a:pt x="1883" y="684"/>
                </a:lnTo>
                <a:lnTo>
                  <a:pt x="1883" y="679"/>
                </a:lnTo>
                <a:lnTo>
                  <a:pt x="1883" y="671"/>
                </a:lnTo>
                <a:lnTo>
                  <a:pt x="1890" y="667"/>
                </a:lnTo>
                <a:lnTo>
                  <a:pt x="1890" y="674"/>
                </a:lnTo>
                <a:lnTo>
                  <a:pt x="1890" y="679"/>
                </a:lnTo>
                <a:lnTo>
                  <a:pt x="1890" y="671"/>
                </a:lnTo>
                <a:lnTo>
                  <a:pt x="1894" y="667"/>
                </a:lnTo>
                <a:lnTo>
                  <a:pt x="1894" y="671"/>
                </a:lnTo>
                <a:lnTo>
                  <a:pt x="1900" y="674"/>
                </a:lnTo>
                <a:lnTo>
                  <a:pt x="1900" y="671"/>
                </a:lnTo>
                <a:lnTo>
                  <a:pt x="1906" y="674"/>
                </a:lnTo>
                <a:lnTo>
                  <a:pt x="1906" y="679"/>
                </a:lnTo>
                <a:lnTo>
                  <a:pt x="1906" y="674"/>
                </a:lnTo>
                <a:lnTo>
                  <a:pt x="1912" y="671"/>
                </a:lnTo>
                <a:lnTo>
                  <a:pt x="1912" y="674"/>
                </a:lnTo>
                <a:lnTo>
                  <a:pt x="1919" y="671"/>
                </a:lnTo>
                <a:lnTo>
                  <a:pt x="1919" y="667"/>
                </a:lnTo>
                <a:lnTo>
                  <a:pt x="1919" y="674"/>
                </a:lnTo>
                <a:lnTo>
                  <a:pt x="1919" y="684"/>
                </a:lnTo>
                <a:lnTo>
                  <a:pt x="1919" y="688"/>
                </a:lnTo>
                <a:lnTo>
                  <a:pt x="1925" y="671"/>
                </a:lnTo>
                <a:lnTo>
                  <a:pt x="1925" y="662"/>
                </a:lnTo>
                <a:lnTo>
                  <a:pt x="1925" y="657"/>
                </a:lnTo>
                <a:lnTo>
                  <a:pt x="1925" y="667"/>
                </a:lnTo>
                <a:lnTo>
                  <a:pt x="1925" y="684"/>
                </a:lnTo>
                <a:lnTo>
                  <a:pt x="1925" y="698"/>
                </a:lnTo>
                <a:lnTo>
                  <a:pt x="1925" y="684"/>
                </a:lnTo>
                <a:lnTo>
                  <a:pt x="1931" y="667"/>
                </a:lnTo>
                <a:lnTo>
                  <a:pt x="1931" y="653"/>
                </a:lnTo>
                <a:lnTo>
                  <a:pt x="1931" y="657"/>
                </a:lnTo>
                <a:lnTo>
                  <a:pt x="1931" y="674"/>
                </a:lnTo>
                <a:lnTo>
                  <a:pt x="1931" y="688"/>
                </a:lnTo>
                <a:lnTo>
                  <a:pt x="1931" y="693"/>
                </a:lnTo>
                <a:lnTo>
                  <a:pt x="1935" y="679"/>
                </a:lnTo>
                <a:lnTo>
                  <a:pt x="1935" y="667"/>
                </a:lnTo>
                <a:lnTo>
                  <a:pt x="1935" y="653"/>
                </a:lnTo>
                <a:lnTo>
                  <a:pt x="1935" y="657"/>
                </a:lnTo>
                <a:lnTo>
                  <a:pt x="1935" y="674"/>
                </a:lnTo>
                <a:lnTo>
                  <a:pt x="1935" y="688"/>
                </a:lnTo>
                <a:lnTo>
                  <a:pt x="1941" y="693"/>
                </a:lnTo>
                <a:lnTo>
                  <a:pt x="1941" y="684"/>
                </a:lnTo>
                <a:lnTo>
                  <a:pt x="1941" y="667"/>
                </a:lnTo>
                <a:lnTo>
                  <a:pt x="1941" y="657"/>
                </a:lnTo>
                <a:lnTo>
                  <a:pt x="1941" y="667"/>
                </a:lnTo>
                <a:lnTo>
                  <a:pt x="1948" y="679"/>
                </a:lnTo>
                <a:lnTo>
                  <a:pt x="1948" y="693"/>
                </a:lnTo>
                <a:lnTo>
                  <a:pt x="1948" y="688"/>
                </a:lnTo>
                <a:lnTo>
                  <a:pt x="1948" y="671"/>
                </a:lnTo>
                <a:lnTo>
                  <a:pt x="1948" y="662"/>
                </a:lnTo>
                <a:lnTo>
                  <a:pt x="1948" y="653"/>
                </a:lnTo>
                <a:lnTo>
                  <a:pt x="1954" y="667"/>
                </a:lnTo>
                <a:lnTo>
                  <a:pt x="1954" y="684"/>
                </a:lnTo>
                <a:lnTo>
                  <a:pt x="1954" y="693"/>
                </a:lnTo>
                <a:lnTo>
                  <a:pt x="1954" y="688"/>
                </a:lnTo>
                <a:lnTo>
                  <a:pt x="1954" y="671"/>
                </a:lnTo>
                <a:lnTo>
                  <a:pt x="1954" y="662"/>
                </a:lnTo>
                <a:lnTo>
                  <a:pt x="1954" y="657"/>
                </a:lnTo>
                <a:lnTo>
                  <a:pt x="1960" y="667"/>
                </a:lnTo>
                <a:lnTo>
                  <a:pt x="1960" y="679"/>
                </a:lnTo>
                <a:lnTo>
                  <a:pt x="1960" y="684"/>
                </a:lnTo>
                <a:lnTo>
                  <a:pt x="1960" y="679"/>
                </a:lnTo>
                <a:lnTo>
                  <a:pt x="1960" y="671"/>
                </a:lnTo>
                <a:lnTo>
                  <a:pt x="1966" y="662"/>
                </a:lnTo>
                <a:lnTo>
                  <a:pt x="1966" y="674"/>
                </a:lnTo>
                <a:lnTo>
                  <a:pt x="1966" y="679"/>
                </a:lnTo>
                <a:lnTo>
                  <a:pt x="1966" y="684"/>
                </a:lnTo>
                <a:lnTo>
                  <a:pt x="1966" y="679"/>
                </a:lnTo>
                <a:lnTo>
                  <a:pt x="1972" y="671"/>
                </a:lnTo>
                <a:lnTo>
                  <a:pt x="1972" y="662"/>
                </a:lnTo>
                <a:lnTo>
                  <a:pt x="1972" y="674"/>
                </a:lnTo>
                <a:lnTo>
                  <a:pt x="1972" y="679"/>
                </a:lnTo>
                <a:lnTo>
                  <a:pt x="1976" y="684"/>
                </a:lnTo>
                <a:lnTo>
                  <a:pt x="1976" y="671"/>
                </a:lnTo>
                <a:lnTo>
                  <a:pt x="1976" y="667"/>
                </a:lnTo>
                <a:lnTo>
                  <a:pt x="1976" y="662"/>
                </a:lnTo>
                <a:lnTo>
                  <a:pt x="1976" y="674"/>
                </a:lnTo>
                <a:lnTo>
                  <a:pt x="1983" y="688"/>
                </a:lnTo>
                <a:lnTo>
                  <a:pt x="1983" y="693"/>
                </a:lnTo>
                <a:lnTo>
                  <a:pt x="1983" y="679"/>
                </a:lnTo>
                <a:lnTo>
                  <a:pt x="1983" y="662"/>
                </a:lnTo>
                <a:lnTo>
                  <a:pt x="1983" y="649"/>
                </a:lnTo>
                <a:lnTo>
                  <a:pt x="1983" y="657"/>
                </a:lnTo>
                <a:lnTo>
                  <a:pt x="1983" y="679"/>
                </a:lnTo>
                <a:lnTo>
                  <a:pt x="1989" y="702"/>
                </a:lnTo>
                <a:lnTo>
                  <a:pt x="1989" y="698"/>
                </a:lnTo>
                <a:lnTo>
                  <a:pt x="1989" y="667"/>
                </a:lnTo>
                <a:lnTo>
                  <a:pt x="1989" y="649"/>
                </a:lnTo>
                <a:lnTo>
                  <a:pt x="1989" y="679"/>
                </a:lnTo>
                <a:lnTo>
                  <a:pt x="1995" y="698"/>
                </a:lnTo>
                <a:lnTo>
                  <a:pt x="1995" y="702"/>
                </a:lnTo>
                <a:lnTo>
                  <a:pt x="1995" y="667"/>
                </a:lnTo>
                <a:lnTo>
                  <a:pt x="1995" y="657"/>
                </a:lnTo>
                <a:lnTo>
                  <a:pt x="1995" y="649"/>
                </a:lnTo>
                <a:lnTo>
                  <a:pt x="1995" y="662"/>
                </a:lnTo>
                <a:lnTo>
                  <a:pt x="2001" y="684"/>
                </a:lnTo>
                <a:lnTo>
                  <a:pt x="2001" y="698"/>
                </a:lnTo>
                <a:lnTo>
                  <a:pt x="2001" y="688"/>
                </a:lnTo>
                <a:lnTo>
                  <a:pt x="2001" y="667"/>
                </a:lnTo>
                <a:lnTo>
                  <a:pt x="2001" y="657"/>
                </a:lnTo>
                <a:lnTo>
                  <a:pt x="2001" y="662"/>
                </a:lnTo>
                <a:lnTo>
                  <a:pt x="2007" y="674"/>
                </a:lnTo>
                <a:lnTo>
                  <a:pt x="2007" y="679"/>
                </a:lnTo>
                <a:lnTo>
                  <a:pt x="2007" y="684"/>
                </a:lnTo>
                <a:lnTo>
                  <a:pt x="2007" y="679"/>
                </a:lnTo>
                <a:lnTo>
                  <a:pt x="2007" y="671"/>
                </a:lnTo>
                <a:lnTo>
                  <a:pt x="2012" y="674"/>
                </a:lnTo>
                <a:lnTo>
                  <a:pt x="2012" y="679"/>
                </a:lnTo>
                <a:lnTo>
                  <a:pt x="2018" y="671"/>
                </a:lnTo>
                <a:lnTo>
                  <a:pt x="2018" y="667"/>
                </a:lnTo>
                <a:lnTo>
                  <a:pt x="2018" y="671"/>
                </a:lnTo>
                <a:lnTo>
                  <a:pt x="2018" y="679"/>
                </a:lnTo>
                <a:lnTo>
                  <a:pt x="2024" y="684"/>
                </a:lnTo>
                <a:lnTo>
                  <a:pt x="2024" y="671"/>
                </a:lnTo>
                <a:lnTo>
                  <a:pt x="2024" y="667"/>
                </a:lnTo>
                <a:lnTo>
                  <a:pt x="2024" y="657"/>
                </a:lnTo>
                <a:lnTo>
                  <a:pt x="2024" y="667"/>
                </a:lnTo>
                <a:lnTo>
                  <a:pt x="2024" y="679"/>
                </a:lnTo>
                <a:lnTo>
                  <a:pt x="2030" y="693"/>
                </a:lnTo>
                <a:lnTo>
                  <a:pt x="2030" y="688"/>
                </a:lnTo>
                <a:lnTo>
                  <a:pt x="2030" y="667"/>
                </a:lnTo>
                <a:lnTo>
                  <a:pt x="2030" y="657"/>
                </a:lnTo>
                <a:lnTo>
                  <a:pt x="2030" y="674"/>
                </a:lnTo>
                <a:lnTo>
                  <a:pt x="2036" y="688"/>
                </a:lnTo>
                <a:lnTo>
                  <a:pt x="2036" y="693"/>
                </a:lnTo>
                <a:lnTo>
                  <a:pt x="2036" y="684"/>
                </a:lnTo>
                <a:lnTo>
                  <a:pt x="2036" y="667"/>
                </a:lnTo>
                <a:lnTo>
                  <a:pt x="2036" y="662"/>
                </a:lnTo>
                <a:lnTo>
                  <a:pt x="2043" y="667"/>
                </a:lnTo>
                <a:lnTo>
                  <a:pt x="2043" y="679"/>
                </a:lnTo>
                <a:lnTo>
                  <a:pt x="2043" y="693"/>
                </a:lnTo>
                <a:lnTo>
                  <a:pt x="2043" y="688"/>
                </a:lnTo>
                <a:lnTo>
                  <a:pt x="2043" y="671"/>
                </a:lnTo>
                <a:lnTo>
                  <a:pt x="2043" y="657"/>
                </a:lnTo>
                <a:lnTo>
                  <a:pt x="2043" y="653"/>
                </a:lnTo>
                <a:lnTo>
                  <a:pt x="2047" y="679"/>
                </a:lnTo>
                <a:lnTo>
                  <a:pt x="2047" y="684"/>
                </a:lnTo>
                <a:lnTo>
                  <a:pt x="2047" y="698"/>
                </a:lnTo>
                <a:lnTo>
                  <a:pt x="2047" y="688"/>
                </a:lnTo>
                <a:lnTo>
                  <a:pt x="2047" y="667"/>
                </a:lnTo>
                <a:lnTo>
                  <a:pt x="2047" y="653"/>
                </a:lnTo>
                <a:lnTo>
                  <a:pt x="2053" y="657"/>
                </a:lnTo>
                <a:lnTo>
                  <a:pt x="2053" y="674"/>
                </a:lnTo>
                <a:lnTo>
                  <a:pt x="2053" y="684"/>
                </a:lnTo>
                <a:lnTo>
                  <a:pt x="2053" y="688"/>
                </a:lnTo>
                <a:lnTo>
                  <a:pt x="2053" y="684"/>
                </a:lnTo>
                <a:lnTo>
                  <a:pt x="2053" y="671"/>
                </a:lnTo>
                <a:lnTo>
                  <a:pt x="2059" y="662"/>
                </a:lnTo>
                <a:lnTo>
                  <a:pt x="2059" y="671"/>
                </a:lnTo>
                <a:lnTo>
                  <a:pt x="2059" y="679"/>
                </a:lnTo>
                <a:lnTo>
                  <a:pt x="2059" y="688"/>
                </a:lnTo>
                <a:lnTo>
                  <a:pt x="2059" y="684"/>
                </a:lnTo>
                <a:lnTo>
                  <a:pt x="2065" y="671"/>
                </a:lnTo>
                <a:lnTo>
                  <a:pt x="2065" y="662"/>
                </a:lnTo>
                <a:lnTo>
                  <a:pt x="2065" y="674"/>
                </a:lnTo>
                <a:lnTo>
                  <a:pt x="2065" y="679"/>
                </a:lnTo>
                <a:lnTo>
                  <a:pt x="2065" y="688"/>
                </a:lnTo>
                <a:lnTo>
                  <a:pt x="2072" y="684"/>
                </a:lnTo>
                <a:lnTo>
                  <a:pt x="2072" y="671"/>
                </a:lnTo>
                <a:lnTo>
                  <a:pt x="2072" y="662"/>
                </a:lnTo>
                <a:lnTo>
                  <a:pt x="2072" y="657"/>
                </a:lnTo>
                <a:lnTo>
                  <a:pt x="2072" y="667"/>
                </a:lnTo>
                <a:lnTo>
                  <a:pt x="2072" y="679"/>
                </a:lnTo>
                <a:lnTo>
                  <a:pt x="2072" y="688"/>
                </a:lnTo>
                <a:lnTo>
                  <a:pt x="2078" y="684"/>
                </a:lnTo>
                <a:lnTo>
                  <a:pt x="2078" y="671"/>
                </a:lnTo>
                <a:lnTo>
                  <a:pt x="2078" y="657"/>
                </a:lnTo>
                <a:lnTo>
                  <a:pt x="2078" y="674"/>
                </a:lnTo>
                <a:lnTo>
                  <a:pt x="2078" y="684"/>
                </a:lnTo>
                <a:lnTo>
                  <a:pt x="2082" y="698"/>
                </a:lnTo>
                <a:lnTo>
                  <a:pt x="2082" y="684"/>
                </a:lnTo>
                <a:lnTo>
                  <a:pt x="2082" y="667"/>
                </a:lnTo>
                <a:lnTo>
                  <a:pt x="2082" y="653"/>
                </a:lnTo>
                <a:lnTo>
                  <a:pt x="2082" y="674"/>
                </a:lnTo>
                <a:lnTo>
                  <a:pt x="2088" y="693"/>
                </a:lnTo>
                <a:lnTo>
                  <a:pt x="2088" y="698"/>
                </a:lnTo>
                <a:lnTo>
                  <a:pt x="2088" y="684"/>
                </a:lnTo>
                <a:lnTo>
                  <a:pt x="2088" y="657"/>
                </a:lnTo>
                <a:lnTo>
                  <a:pt x="2088" y="649"/>
                </a:lnTo>
                <a:lnTo>
                  <a:pt x="2088" y="657"/>
                </a:lnTo>
                <a:lnTo>
                  <a:pt x="2094" y="684"/>
                </a:lnTo>
                <a:lnTo>
                  <a:pt x="2094" y="702"/>
                </a:lnTo>
                <a:lnTo>
                  <a:pt x="2094" y="698"/>
                </a:lnTo>
                <a:lnTo>
                  <a:pt x="2094" y="671"/>
                </a:lnTo>
                <a:lnTo>
                  <a:pt x="2094" y="657"/>
                </a:lnTo>
                <a:lnTo>
                  <a:pt x="2094" y="653"/>
                </a:lnTo>
                <a:lnTo>
                  <a:pt x="2101" y="667"/>
                </a:lnTo>
                <a:lnTo>
                  <a:pt x="2101" y="679"/>
                </a:lnTo>
                <a:lnTo>
                  <a:pt x="2101" y="693"/>
                </a:lnTo>
                <a:lnTo>
                  <a:pt x="2101" y="688"/>
                </a:lnTo>
                <a:lnTo>
                  <a:pt x="2101" y="671"/>
                </a:lnTo>
                <a:lnTo>
                  <a:pt x="2101" y="667"/>
                </a:lnTo>
                <a:lnTo>
                  <a:pt x="2101" y="657"/>
                </a:lnTo>
                <a:lnTo>
                  <a:pt x="2107" y="667"/>
                </a:lnTo>
                <a:lnTo>
                  <a:pt x="2107" y="679"/>
                </a:lnTo>
                <a:lnTo>
                  <a:pt x="2107" y="684"/>
                </a:lnTo>
                <a:lnTo>
                  <a:pt x="2107" y="679"/>
                </a:lnTo>
                <a:lnTo>
                  <a:pt x="2107" y="671"/>
                </a:lnTo>
                <a:lnTo>
                  <a:pt x="2107" y="667"/>
                </a:lnTo>
                <a:lnTo>
                  <a:pt x="2113" y="671"/>
                </a:lnTo>
                <a:lnTo>
                  <a:pt x="2113" y="674"/>
                </a:lnTo>
                <a:lnTo>
                  <a:pt x="2113" y="671"/>
                </a:lnTo>
                <a:lnTo>
                  <a:pt x="2113" y="674"/>
                </a:lnTo>
                <a:lnTo>
                  <a:pt x="2119" y="679"/>
                </a:lnTo>
                <a:lnTo>
                  <a:pt x="2119" y="671"/>
                </a:lnTo>
                <a:lnTo>
                  <a:pt x="2119" y="662"/>
                </a:lnTo>
                <a:lnTo>
                  <a:pt x="2119" y="667"/>
                </a:lnTo>
                <a:lnTo>
                  <a:pt x="2119" y="674"/>
                </a:lnTo>
                <a:lnTo>
                  <a:pt x="2123" y="684"/>
                </a:lnTo>
                <a:lnTo>
                  <a:pt x="2123" y="671"/>
                </a:lnTo>
                <a:lnTo>
                  <a:pt x="2123" y="667"/>
                </a:lnTo>
                <a:lnTo>
                  <a:pt x="2123" y="662"/>
                </a:lnTo>
                <a:lnTo>
                  <a:pt x="2123" y="667"/>
                </a:lnTo>
                <a:lnTo>
                  <a:pt x="2129" y="679"/>
                </a:lnTo>
                <a:lnTo>
                  <a:pt x="2129" y="684"/>
                </a:lnTo>
                <a:lnTo>
                  <a:pt x="2129" y="671"/>
                </a:lnTo>
                <a:lnTo>
                  <a:pt x="2129" y="662"/>
                </a:lnTo>
                <a:lnTo>
                  <a:pt x="2129" y="674"/>
                </a:lnTo>
                <a:lnTo>
                  <a:pt x="2136" y="679"/>
                </a:lnTo>
                <a:lnTo>
                  <a:pt x="2136" y="684"/>
                </a:lnTo>
                <a:lnTo>
                  <a:pt x="2136" y="679"/>
                </a:lnTo>
                <a:lnTo>
                  <a:pt x="2136" y="671"/>
                </a:lnTo>
                <a:lnTo>
                  <a:pt x="2136" y="667"/>
                </a:lnTo>
                <a:lnTo>
                  <a:pt x="2136" y="671"/>
                </a:lnTo>
                <a:lnTo>
                  <a:pt x="2142" y="674"/>
                </a:lnTo>
                <a:lnTo>
                  <a:pt x="2148" y="671"/>
                </a:lnTo>
                <a:lnTo>
                  <a:pt x="2148" y="674"/>
                </a:lnTo>
                <a:lnTo>
                  <a:pt x="2148" y="679"/>
                </a:lnTo>
                <a:lnTo>
                  <a:pt x="2154" y="674"/>
                </a:lnTo>
                <a:lnTo>
                  <a:pt x="2154" y="671"/>
                </a:lnTo>
                <a:lnTo>
                  <a:pt x="2154" y="667"/>
                </a:lnTo>
                <a:lnTo>
                  <a:pt x="2154" y="671"/>
                </a:lnTo>
                <a:lnTo>
                  <a:pt x="2154" y="674"/>
                </a:lnTo>
                <a:lnTo>
                  <a:pt x="2160" y="679"/>
                </a:lnTo>
                <a:lnTo>
                  <a:pt x="2160" y="671"/>
                </a:lnTo>
                <a:lnTo>
                  <a:pt x="2160" y="667"/>
                </a:lnTo>
                <a:lnTo>
                  <a:pt x="2160" y="674"/>
                </a:lnTo>
                <a:lnTo>
                  <a:pt x="2160" y="684"/>
                </a:lnTo>
                <a:lnTo>
                  <a:pt x="2160" y="679"/>
                </a:lnTo>
                <a:lnTo>
                  <a:pt x="2165" y="671"/>
                </a:lnTo>
                <a:lnTo>
                  <a:pt x="2165" y="662"/>
                </a:lnTo>
                <a:lnTo>
                  <a:pt x="2165" y="667"/>
                </a:lnTo>
                <a:lnTo>
                  <a:pt x="2165" y="674"/>
                </a:lnTo>
                <a:lnTo>
                  <a:pt x="2165" y="679"/>
                </a:lnTo>
                <a:lnTo>
                  <a:pt x="2165" y="684"/>
                </a:lnTo>
                <a:lnTo>
                  <a:pt x="2171" y="671"/>
                </a:lnTo>
                <a:lnTo>
                  <a:pt x="2171" y="667"/>
                </a:lnTo>
                <a:lnTo>
                  <a:pt x="2171" y="674"/>
                </a:lnTo>
                <a:lnTo>
                  <a:pt x="2177" y="679"/>
                </a:lnTo>
                <a:lnTo>
                  <a:pt x="2177" y="671"/>
                </a:lnTo>
                <a:lnTo>
                  <a:pt x="2183" y="674"/>
                </a:lnTo>
                <a:lnTo>
                  <a:pt x="2183" y="679"/>
                </a:lnTo>
                <a:lnTo>
                  <a:pt x="2183" y="671"/>
                </a:lnTo>
                <a:lnTo>
                  <a:pt x="2183" y="667"/>
                </a:lnTo>
                <a:lnTo>
                  <a:pt x="2189" y="671"/>
                </a:lnTo>
                <a:lnTo>
                  <a:pt x="2189" y="674"/>
                </a:lnTo>
                <a:lnTo>
                  <a:pt x="2189" y="679"/>
                </a:lnTo>
                <a:lnTo>
                  <a:pt x="2189" y="674"/>
                </a:lnTo>
                <a:lnTo>
                  <a:pt x="2189" y="671"/>
                </a:lnTo>
                <a:lnTo>
                  <a:pt x="2189" y="674"/>
                </a:lnTo>
                <a:lnTo>
                  <a:pt x="2196" y="679"/>
                </a:lnTo>
                <a:lnTo>
                  <a:pt x="2196" y="671"/>
                </a:lnTo>
                <a:lnTo>
                  <a:pt x="2196" y="667"/>
                </a:lnTo>
                <a:lnTo>
                  <a:pt x="2196" y="674"/>
                </a:lnTo>
                <a:lnTo>
                  <a:pt x="2202" y="679"/>
                </a:lnTo>
                <a:lnTo>
                  <a:pt x="2202" y="671"/>
                </a:lnTo>
                <a:lnTo>
                  <a:pt x="2202" y="667"/>
                </a:lnTo>
                <a:lnTo>
                  <a:pt x="2202" y="674"/>
                </a:lnTo>
                <a:lnTo>
                  <a:pt x="2206" y="671"/>
                </a:lnTo>
                <a:lnTo>
                  <a:pt x="2212" y="674"/>
                </a:lnTo>
                <a:lnTo>
                  <a:pt x="2212" y="679"/>
                </a:lnTo>
                <a:lnTo>
                  <a:pt x="2212" y="671"/>
                </a:lnTo>
                <a:lnTo>
                  <a:pt x="2218" y="667"/>
                </a:lnTo>
                <a:lnTo>
                  <a:pt x="2218" y="674"/>
                </a:lnTo>
                <a:lnTo>
                  <a:pt x="2225" y="671"/>
                </a:lnTo>
                <a:lnTo>
                  <a:pt x="2225" y="667"/>
                </a:lnTo>
                <a:lnTo>
                  <a:pt x="2225" y="671"/>
                </a:lnTo>
                <a:lnTo>
                  <a:pt x="2225" y="679"/>
                </a:lnTo>
                <a:lnTo>
                  <a:pt x="2225" y="688"/>
                </a:lnTo>
                <a:lnTo>
                  <a:pt x="2231" y="684"/>
                </a:lnTo>
                <a:lnTo>
                  <a:pt x="2231" y="667"/>
                </a:lnTo>
                <a:lnTo>
                  <a:pt x="2231" y="657"/>
                </a:lnTo>
                <a:lnTo>
                  <a:pt x="2231" y="674"/>
                </a:lnTo>
                <a:lnTo>
                  <a:pt x="2231" y="684"/>
                </a:lnTo>
                <a:lnTo>
                  <a:pt x="2237" y="698"/>
                </a:lnTo>
                <a:lnTo>
                  <a:pt x="2237" y="684"/>
                </a:lnTo>
                <a:lnTo>
                  <a:pt x="2237" y="667"/>
                </a:lnTo>
                <a:lnTo>
                  <a:pt x="2237" y="653"/>
                </a:lnTo>
                <a:lnTo>
                  <a:pt x="2237" y="657"/>
                </a:lnTo>
                <a:lnTo>
                  <a:pt x="2237" y="674"/>
                </a:lnTo>
                <a:lnTo>
                  <a:pt x="2241" y="688"/>
                </a:lnTo>
                <a:lnTo>
                  <a:pt x="2241" y="698"/>
                </a:lnTo>
                <a:lnTo>
                  <a:pt x="2241" y="679"/>
                </a:lnTo>
                <a:lnTo>
                  <a:pt x="2241" y="662"/>
                </a:lnTo>
                <a:lnTo>
                  <a:pt x="2241" y="649"/>
                </a:lnTo>
                <a:lnTo>
                  <a:pt x="2241" y="662"/>
                </a:lnTo>
                <a:lnTo>
                  <a:pt x="2247" y="679"/>
                </a:lnTo>
                <a:lnTo>
                  <a:pt x="2247" y="693"/>
                </a:lnTo>
                <a:lnTo>
                  <a:pt x="2247" y="688"/>
                </a:lnTo>
                <a:lnTo>
                  <a:pt x="2247" y="671"/>
                </a:lnTo>
                <a:lnTo>
                  <a:pt x="2247" y="662"/>
                </a:lnTo>
                <a:lnTo>
                  <a:pt x="2247" y="657"/>
                </a:lnTo>
                <a:lnTo>
                  <a:pt x="2247" y="667"/>
                </a:lnTo>
                <a:lnTo>
                  <a:pt x="2254" y="679"/>
                </a:lnTo>
                <a:lnTo>
                  <a:pt x="2254" y="684"/>
                </a:lnTo>
                <a:lnTo>
                  <a:pt x="2254" y="671"/>
                </a:lnTo>
                <a:lnTo>
                  <a:pt x="2260" y="667"/>
                </a:lnTo>
                <a:lnTo>
                  <a:pt x="2260" y="671"/>
                </a:lnTo>
                <a:lnTo>
                  <a:pt x="2260" y="674"/>
                </a:lnTo>
                <a:lnTo>
                  <a:pt x="2260" y="684"/>
                </a:lnTo>
                <a:lnTo>
                  <a:pt x="2260" y="679"/>
                </a:lnTo>
                <a:lnTo>
                  <a:pt x="2260" y="671"/>
                </a:lnTo>
                <a:lnTo>
                  <a:pt x="2266" y="667"/>
                </a:lnTo>
                <a:lnTo>
                  <a:pt x="2266" y="662"/>
                </a:lnTo>
                <a:lnTo>
                  <a:pt x="2266" y="671"/>
                </a:lnTo>
                <a:lnTo>
                  <a:pt x="2266" y="679"/>
                </a:lnTo>
                <a:lnTo>
                  <a:pt x="2266" y="684"/>
                </a:lnTo>
                <a:lnTo>
                  <a:pt x="2266" y="679"/>
                </a:lnTo>
                <a:lnTo>
                  <a:pt x="2272" y="667"/>
                </a:lnTo>
                <a:lnTo>
                  <a:pt x="2272" y="662"/>
                </a:lnTo>
                <a:lnTo>
                  <a:pt x="2272" y="667"/>
                </a:lnTo>
                <a:lnTo>
                  <a:pt x="2272" y="679"/>
                </a:lnTo>
                <a:lnTo>
                  <a:pt x="2272" y="684"/>
                </a:lnTo>
                <a:lnTo>
                  <a:pt x="2272" y="679"/>
                </a:lnTo>
                <a:lnTo>
                  <a:pt x="2276" y="671"/>
                </a:lnTo>
                <a:lnTo>
                  <a:pt x="2276" y="667"/>
                </a:lnTo>
                <a:lnTo>
                  <a:pt x="2276" y="674"/>
                </a:lnTo>
                <a:lnTo>
                  <a:pt x="2276" y="679"/>
                </a:lnTo>
                <a:lnTo>
                  <a:pt x="2276" y="674"/>
                </a:lnTo>
                <a:lnTo>
                  <a:pt x="2282" y="671"/>
                </a:lnTo>
                <a:lnTo>
                  <a:pt x="2282" y="674"/>
                </a:lnTo>
                <a:lnTo>
                  <a:pt x="2289" y="679"/>
                </a:lnTo>
                <a:lnTo>
                  <a:pt x="2289" y="671"/>
                </a:lnTo>
                <a:lnTo>
                  <a:pt x="2289" y="667"/>
                </a:lnTo>
                <a:lnTo>
                  <a:pt x="2295" y="674"/>
                </a:lnTo>
                <a:lnTo>
                  <a:pt x="2295" y="684"/>
                </a:lnTo>
                <a:lnTo>
                  <a:pt x="2295" y="671"/>
                </a:lnTo>
                <a:lnTo>
                  <a:pt x="2295" y="662"/>
                </a:lnTo>
                <a:lnTo>
                  <a:pt x="2295" y="657"/>
                </a:lnTo>
                <a:lnTo>
                  <a:pt x="2301" y="667"/>
                </a:lnTo>
                <a:lnTo>
                  <a:pt x="2301" y="684"/>
                </a:lnTo>
                <a:lnTo>
                  <a:pt x="2301" y="693"/>
                </a:lnTo>
                <a:lnTo>
                  <a:pt x="2301" y="684"/>
                </a:lnTo>
                <a:lnTo>
                  <a:pt x="2301" y="671"/>
                </a:lnTo>
                <a:lnTo>
                  <a:pt x="2301" y="662"/>
                </a:lnTo>
                <a:lnTo>
                  <a:pt x="2307" y="662"/>
                </a:lnTo>
                <a:lnTo>
                  <a:pt x="2307" y="674"/>
                </a:lnTo>
                <a:lnTo>
                  <a:pt x="2307" y="684"/>
                </a:lnTo>
                <a:lnTo>
                  <a:pt x="2307" y="688"/>
                </a:lnTo>
                <a:lnTo>
                  <a:pt x="2307" y="679"/>
                </a:lnTo>
                <a:lnTo>
                  <a:pt x="2307" y="667"/>
                </a:lnTo>
                <a:lnTo>
                  <a:pt x="2314" y="662"/>
                </a:lnTo>
                <a:lnTo>
                  <a:pt x="2314" y="674"/>
                </a:lnTo>
                <a:lnTo>
                  <a:pt x="2314" y="684"/>
                </a:lnTo>
                <a:lnTo>
                  <a:pt x="2314" y="688"/>
                </a:lnTo>
                <a:lnTo>
                  <a:pt x="2314" y="679"/>
                </a:lnTo>
                <a:lnTo>
                  <a:pt x="2314" y="667"/>
                </a:lnTo>
                <a:lnTo>
                  <a:pt x="2318" y="662"/>
                </a:lnTo>
                <a:lnTo>
                  <a:pt x="2318" y="667"/>
                </a:lnTo>
                <a:lnTo>
                  <a:pt x="2318" y="674"/>
                </a:lnTo>
                <a:lnTo>
                  <a:pt x="2318" y="684"/>
                </a:lnTo>
                <a:lnTo>
                  <a:pt x="2318" y="674"/>
                </a:lnTo>
                <a:lnTo>
                  <a:pt x="2324" y="667"/>
                </a:lnTo>
                <a:lnTo>
                  <a:pt x="2324" y="662"/>
                </a:lnTo>
                <a:lnTo>
                  <a:pt x="2324" y="667"/>
                </a:lnTo>
                <a:lnTo>
                  <a:pt x="2324" y="674"/>
                </a:lnTo>
                <a:lnTo>
                  <a:pt x="2324" y="679"/>
                </a:lnTo>
                <a:lnTo>
                  <a:pt x="2324" y="688"/>
                </a:lnTo>
                <a:lnTo>
                  <a:pt x="2330" y="679"/>
                </a:lnTo>
                <a:lnTo>
                  <a:pt x="2330" y="671"/>
                </a:lnTo>
                <a:lnTo>
                  <a:pt x="2330" y="662"/>
                </a:lnTo>
                <a:lnTo>
                  <a:pt x="2330" y="674"/>
                </a:lnTo>
                <a:lnTo>
                  <a:pt x="2330" y="684"/>
                </a:lnTo>
                <a:lnTo>
                  <a:pt x="2336" y="684"/>
                </a:lnTo>
                <a:lnTo>
                  <a:pt x="2336" y="671"/>
                </a:lnTo>
                <a:lnTo>
                  <a:pt x="2336" y="667"/>
                </a:lnTo>
                <a:lnTo>
                  <a:pt x="2336" y="662"/>
                </a:lnTo>
                <a:lnTo>
                  <a:pt x="2336" y="671"/>
                </a:lnTo>
                <a:lnTo>
                  <a:pt x="2342" y="674"/>
                </a:lnTo>
                <a:lnTo>
                  <a:pt x="2342" y="671"/>
                </a:lnTo>
                <a:lnTo>
                  <a:pt x="2349" y="667"/>
                </a:lnTo>
                <a:lnTo>
                  <a:pt x="2349" y="679"/>
                </a:lnTo>
                <a:lnTo>
                  <a:pt x="2349" y="684"/>
                </a:lnTo>
                <a:lnTo>
                  <a:pt x="2349" y="671"/>
                </a:lnTo>
                <a:lnTo>
                  <a:pt x="2349" y="662"/>
                </a:lnTo>
                <a:lnTo>
                  <a:pt x="2355" y="662"/>
                </a:lnTo>
                <a:lnTo>
                  <a:pt x="2355" y="674"/>
                </a:lnTo>
                <a:lnTo>
                  <a:pt x="2355" y="684"/>
                </a:lnTo>
                <a:lnTo>
                  <a:pt x="2355" y="674"/>
                </a:lnTo>
                <a:lnTo>
                  <a:pt x="2355" y="671"/>
                </a:lnTo>
                <a:lnTo>
                  <a:pt x="2359" y="667"/>
                </a:lnTo>
                <a:lnTo>
                  <a:pt x="2359" y="674"/>
                </a:lnTo>
                <a:lnTo>
                  <a:pt x="2359" y="679"/>
                </a:lnTo>
                <a:lnTo>
                  <a:pt x="2359" y="688"/>
                </a:lnTo>
                <a:lnTo>
                  <a:pt x="2359" y="679"/>
                </a:lnTo>
                <a:lnTo>
                  <a:pt x="2365" y="667"/>
                </a:lnTo>
                <a:lnTo>
                  <a:pt x="2365" y="662"/>
                </a:lnTo>
                <a:lnTo>
                  <a:pt x="2365" y="674"/>
                </a:lnTo>
                <a:lnTo>
                  <a:pt x="2365" y="684"/>
                </a:lnTo>
                <a:lnTo>
                  <a:pt x="2365" y="688"/>
                </a:lnTo>
                <a:lnTo>
                  <a:pt x="2365" y="671"/>
                </a:lnTo>
                <a:lnTo>
                  <a:pt x="2371" y="667"/>
                </a:lnTo>
                <a:lnTo>
                  <a:pt x="2371" y="662"/>
                </a:lnTo>
                <a:lnTo>
                  <a:pt x="2371" y="674"/>
                </a:lnTo>
                <a:lnTo>
                  <a:pt x="2371" y="684"/>
                </a:lnTo>
                <a:lnTo>
                  <a:pt x="2371" y="688"/>
                </a:lnTo>
                <a:lnTo>
                  <a:pt x="2378" y="679"/>
                </a:lnTo>
                <a:lnTo>
                  <a:pt x="2378" y="667"/>
                </a:lnTo>
                <a:lnTo>
                  <a:pt x="2378" y="657"/>
                </a:lnTo>
                <a:lnTo>
                  <a:pt x="2378" y="662"/>
                </a:lnTo>
                <a:lnTo>
                  <a:pt x="2378" y="674"/>
                </a:lnTo>
                <a:lnTo>
                  <a:pt x="2378" y="688"/>
                </a:lnTo>
                <a:lnTo>
                  <a:pt x="2384" y="688"/>
                </a:lnTo>
                <a:lnTo>
                  <a:pt x="2384" y="671"/>
                </a:lnTo>
                <a:lnTo>
                  <a:pt x="2384" y="667"/>
                </a:lnTo>
                <a:lnTo>
                  <a:pt x="2384" y="662"/>
                </a:lnTo>
                <a:lnTo>
                  <a:pt x="2384" y="667"/>
                </a:lnTo>
                <a:lnTo>
                  <a:pt x="2384" y="679"/>
                </a:lnTo>
                <a:lnTo>
                  <a:pt x="2390" y="684"/>
                </a:lnTo>
                <a:lnTo>
                  <a:pt x="2390" y="671"/>
                </a:lnTo>
                <a:lnTo>
                  <a:pt x="2390" y="667"/>
                </a:lnTo>
                <a:lnTo>
                  <a:pt x="2396" y="674"/>
                </a:lnTo>
                <a:lnTo>
                  <a:pt x="2396" y="679"/>
                </a:lnTo>
                <a:lnTo>
                  <a:pt x="2396" y="674"/>
                </a:lnTo>
                <a:lnTo>
                  <a:pt x="2396" y="671"/>
                </a:lnTo>
                <a:lnTo>
                  <a:pt x="2396" y="667"/>
                </a:lnTo>
                <a:lnTo>
                  <a:pt x="2400" y="671"/>
                </a:lnTo>
                <a:lnTo>
                  <a:pt x="2400" y="674"/>
                </a:lnTo>
                <a:lnTo>
                  <a:pt x="2400" y="679"/>
                </a:lnTo>
                <a:lnTo>
                  <a:pt x="2400" y="671"/>
                </a:lnTo>
                <a:lnTo>
                  <a:pt x="2407" y="667"/>
                </a:lnTo>
                <a:lnTo>
                  <a:pt x="2407" y="662"/>
                </a:lnTo>
                <a:lnTo>
                  <a:pt x="2407" y="671"/>
                </a:lnTo>
                <a:lnTo>
                  <a:pt x="2407" y="679"/>
                </a:lnTo>
                <a:lnTo>
                  <a:pt x="2407" y="688"/>
                </a:lnTo>
                <a:lnTo>
                  <a:pt x="2407" y="684"/>
                </a:lnTo>
                <a:lnTo>
                  <a:pt x="2413" y="667"/>
                </a:lnTo>
                <a:lnTo>
                  <a:pt x="2413" y="657"/>
                </a:lnTo>
                <a:lnTo>
                  <a:pt x="2413" y="662"/>
                </a:lnTo>
                <a:lnTo>
                  <a:pt x="2413" y="674"/>
                </a:lnTo>
                <a:lnTo>
                  <a:pt x="2413" y="684"/>
                </a:lnTo>
                <a:lnTo>
                  <a:pt x="2419" y="671"/>
                </a:lnTo>
                <a:lnTo>
                  <a:pt x="2419" y="667"/>
                </a:lnTo>
                <a:lnTo>
                  <a:pt x="2419" y="662"/>
                </a:lnTo>
                <a:lnTo>
                  <a:pt x="2419" y="667"/>
                </a:lnTo>
                <a:lnTo>
                  <a:pt x="2419" y="671"/>
                </a:lnTo>
                <a:lnTo>
                  <a:pt x="2419" y="674"/>
                </a:lnTo>
                <a:lnTo>
                  <a:pt x="2425" y="679"/>
                </a:lnTo>
                <a:lnTo>
                  <a:pt x="2425" y="684"/>
                </a:lnTo>
                <a:lnTo>
                  <a:pt x="2425" y="674"/>
                </a:lnTo>
                <a:lnTo>
                  <a:pt x="2425" y="667"/>
                </a:lnTo>
                <a:lnTo>
                  <a:pt x="2425" y="662"/>
                </a:lnTo>
                <a:lnTo>
                  <a:pt x="2425" y="674"/>
                </a:lnTo>
                <a:lnTo>
                  <a:pt x="2431" y="684"/>
                </a:lnTo>
                <a:lnTo>
                  <a:pt x="2431" y="688"/>
                </a:lnTo>
                <a:lnTo>
                  <a:pt x="2431" y="671"/>
                </a:lnTo>
                <a:lnTo>
                  <a:pt x="2431" y="662"/>
                </a:lnTo>
                <a:lnTo>
                  <a:pt x="2431" y="657"/>
                </a:lnTo>
                <a:lnTo>
                  <a:pt x="2431" y="667"/>
                </a:lnTo>
                <a:lnTo>
                  <a:pt x="2435" y="679"/>
                </a:lnTo>
                <a:lnTo>
                  <a:pt x="2435" y="688"/>
                </a:lnTo>
                <a:lnTo>
                  <a:pt x="2435" y="679"/>
                </a:lnTo>
                <a:lnTo>
                  <a:pt x="2435" y="667"/>
                </a:lnTo>
                <a:lnTo>
                  <a:pt x="2435" y="662"/>
                </a:lnTo>
                <a:lnTo>
                  <a:pt x="2435" y="667"/>
                </a:lnTo>
                <a:lnTo>
                  <a:pt x="2442" y="679"/>
                </a:lnTo>
                <a:lnTo>
                  <a:pt x="2442" y="684"/>
                </a:lnTo>
                <a:lnTo>
                  <a:pt x="2442" y="679"/>
                </a:lnTo>
                <a:lnTo>
                  <a:pt x="2442" y="671"/>
                </a:lnTo>
                <a:lnTo>
                  <a:pt x="2442" y="667"/>
                </a:lnTo>
                <a:lnTo>
                  <a:pt x="2448" y="674"/>
                </a:lnTo>
                <a:lnTo>
                  <a:pt x="2448" y="679"/>
                </a:lnTo>
                <a:lnTo>
                  <a:pt x="2448" y="671"/>
                </a:lnTo>
                <a:lnTo>
                  <a:pt x="2454" y="667"/>
                </a:lnTo>
                <a:lnTo>
                  <a:pt x="2454" y="671"/>
                </a:lnTo>
                <a:lnTo>
                  <a:pt x="2454" y="674"/>
                </a:lnTo>
                <a:lnTo>
                  <a:pt x="2454" y="679"/>
                </a:lnTo>
                <a:lnTo>
                  <a:pt x="2454" y="671"/>
                </a:lnTo>
                <a:lnTo>
                  <a:pt x="2460" y="674"/>
                </a:lnTo>
                <a:lnTo>
                  <a:pt x="2460" y="679"/>
                </a:lnTo>
                <a:lnTo>
                  <a:pt x="2460" y="674"/>
                </a:lnTo>
                <a:lnTo>
                  <a:pt x="2467" y="671"/>
                </a:lnTo>
                <a:lnTo>
                  <a:pt x="2467" y="667"/>
                </a:lnTo>
                <a:lnTo>
                  <a:pt x="2467" y="674"/>
                </a:lnTo>
                <a:lnTo>
                  <a:pt x="2467" y="684"/>
                </a:lnTo>
                <a:lnTo>
                  <a:pt x="2467" y="679"/>
                </a:lnTo>
                <a:lnTo>
                  <a:pt x="2471" y="671"/>
                </a:lnTo>
                <a:lnTo>
                  <a:pt x="2471" y="667"/>
                </a:lnTo>
                <a:lnTo>
                  <a:pt x="2471" y="674"/>
                </a:lnTo>
                <a:lnTo>
                  <a:pt x="2471" y="679"/>
                </a:lnTo>
                <a:lnTo>
                  <a:pt x="2477" y="671"/>
                </a:lnTo>
                <a:lnTo>
                  <a:pt x="2477" y="667"/>
                </a:lnTo>
                <a:lnTo>
                  <a:pt x="2477" y="671"/>
                </a:lnTo>
                <a:lnTo>
                  <a:pt x="2477" y="679"/>
                </a:lnTo>
                <a:lnTo>
                  <a:pt x="2477" y="671"/>
                </a:lnTo>
                <a:lnTo>
                  <a:pt x="2483" y="667"/>
                </a:lnTo>
                <a:lnTo>
                  <a:pt x="2483" y="674"/>
                </a:lnTo>
                <a:lnTo>
                  <a:pt x="2483" y="684"/>
                </a:lnTo>
                <a:lnTo>
                  <a:pt x="2483" y="679"/>
                </a:lnTo>
                <a:lnTo>
                  <a:pt x="2483" y="671"/>
                </a:lnTo>
                <a:lnTo>
                  <a:pt x="2483" y="662"/>
                </a:lnTo>
                <a:lnTo>
                  <a:pt x="2489" y="662"/>
                </a:lnTo>
                <a:lnTo>
                  <a:pt x="2489" y="674"/>
                </a:lnTo>
                <a:lnTo>
                  <a:pt x="2489" y="684"/>
                </a:lnTo>
                <a:lnTo>
                  <a:pt x="2489" y="671"/>
                </a:lnTo>
                <a:lnTo>
                  <a:pt x="2489" y="662"/>
                </a:lnTo>
                <a:lnTo>
                  <a:pt x="2495" y="662"/>
                </a:lnTo>
                <a:lnTo>
                  <a:pt x="2495" y="674"/>
                </a:lnTo>
                <a:lnTo>
                  <a:pt x="2495" y="679"/>
                </a:lnTo>
                <a:lnTo>
                  <a:pt x="2495" y="671"/>
                </a:lnTo>
                <a:lnTo>
                  <a:pt x="2502" y="667"/>
                </a:lnTo>
                <a:lnTo>
                  <a:pt x="2502" y="671"/>
                </a:lnTo>
                <a:lnTo>
                  <a:pt x="2502" y="674"/>
                </a:lnTo>
                <a:lnTo>
                  <a:pt x="2502" y="671"/>
                </a:lnTo>
                <a:lnTo>
                  <a:pt x="2506" y="674"/>
                </a:lnTo>
                <a:lnTo>
                  <a:pt x="2506" y="671"/>
                </a:lnTo>
                <a:lnTo>
                  <a:pt x="2506" y="674"/>
                </a:lnTo>
                <a:lnTo>
                  <a:pt x="2512" y="679"/>
                </a:lnTo>
                <a:lnTo>
                  <a:pt x="2512" y="671"/>
                </a:lnTo>
                <a:lnTo>
                  <a:pt x="2512" y="667"/>
                </a:lnTo>
                <a:lnTo>
                  <a:pt x="2512" y="674"/>
                </a:lnTo>
                <a:lnTo>
                  <a:pt x="2518" y="679"/>
                </a:lnTo>
                <a:lnTo>
                  <a:pt x="2518" y="674"/>
                </a:lnTo>
                <a:lnTo>
                  <a:pt x="2518" y="671"/>
                </a:lnTo>
                <a:lnTo>
                  <a:pt x="2524" y="674"/>
                </a:lnTo>
                <a:lnTo>
                  <a:pt x="2531" y="671"/>
                </a:lnTo>
                <a:lnTo>
                  <a:pt x="2531" y="674"/>
                </a:lnTo>
                <a:lnTo>
                  <a:pt x="2531" y="679"/>
                </a:lnTo>
                <a:lnTo>
                  <a:pt x="2531" y="684"/>
                </a:lnTo>
                <a:lnTo>
                  <a:pt x="2531" y="679"/>
                </a:lnTo>
                <a:lnTo>
                  <a:pt x="2531" y="667"/>
                </a:lnTo>
                <a:lnTo>
                  <a:pt x="2537" y="662"/>
                </a:lnTo>
                <a:lnTo>
                  <a:pt x="2537" y="667"/>
                </a:lnTo>
                <a:lnTo>
                  <a:pt x="2537" y="679"/>
                </a:lnTo>
                <a:lnTo>
                  <a:pt x="2537" y="688"/>
                </a:lnTo>
                <a:lnTo>
                  <a:pt x="2537" y="684"/>
                </a:lnTo>
                <a:lnTo>
                  <a:pt x="2537" y="671"/>
                </a:lnTo>
                <a:lnTo>
                  <a:pt x="2543" y="657"/>
                </a:lnTo>
                <a:lnTo>
                  <a:pt x="2543" y="662"/>
                </a:lnTo>
                <a:lnTo>
                  <a:pt x="2543" y="679"/>
                </a:lnTo>
                <a:lnTo>
                  <a:pt x="2543" y="688"/>
                </a:lnTo>
                <a:lnTo>
                  <a:pt x="2543" y="671"/>
                </a:lnTo>
                <a:lnTo>
                  <a:pt x="2543" y="657"/>
                </a:lnTo>
                <a:lnTo>
                  <a:pt x="2547" y="662"/>
                </a:lnTo>
                <a:lnTo>
                  <a:pt x="2547" y="674"/>
                </a:lnTo>
                <a:lnTo>
                  <a:pt x="2547" y="688"/>
                </a:lnTo>
                <a:lnTo>
                  <a:pt x="2547" y="671"/>
                </a:lnTo>
                <a:lnTo>
                  <a:pt x="2547" y="667"/>
                </a:lnTo>
                <a:lnTo>
                  <a:pt x="2553" y="657"/>
                </a:lnTo>
                <a:lnTo>
                  <a:pt x="2553" y="667"/>
                </a:lnTo>
                <a:lnTo>
                  <a:pt x="2553" y="679"/>
                </a:lnTo>
                <a:lnTo>
                  <a:pt x="2553" y="688"/>
                </a:lnTo>
                <a:lnTo>
                  <a:pt x="2553" y="684"/>
                </a:lnTo>
                <a:lnTo>
                  <a:pt x="2553" y="671"/>
                </a:lnTo>
                <a:lnTo>
                  <a:pt x="2560" y="667"/>
                </a:lnTo>
                <a:lnTo>
                  <a:pt x="2560" y="657"/>
                </a:lnTo>
                <a:lnTo>
                  <a:pt x="2560" y="662"/>
                </a:lnTo>
                <a:lnTo>
                  <a:pt x="2560" y="674"/>
                </a:lnTo>
                <a:lnTo>
                  <a:pt x="2560" y="684"/>
                </a:lnTo>
                <a:lnTo>
                  <a:pt x="2560" y="688"/>
                </a:lnTo>
                <a:lnTo>
                  <a:pt x="2566" y="671"/>
                </a:lnTo>
                <a:lnTo>
                  <a:pt x="2566" y="662"/>
                </a:lnTo>
                <a:lnTo>
                  <a:pt x="2566" y="657"/>
                </a:lnTo>
                <a:lnTo>
                  <a:pt x="2566" y="667"/>
                </a:lnTo>
                <a:lnTo>
                  <a:pt x="2566" y="679"/>
                </a:lnTo>
                <a:lnTo>
                  <a:pt x="2566" y="688"/>
                </a:lnTo>
                <a:lnTo>
                  <a:pt x="2572" y="684"/>
                </a:lnTo>
                <a:lnTo>
                  <a:pt x="2572" y="671"/>
                </a:lnTo>
                <a:lnTo>
                  <a:pt x="2572" y="662"/>
                </a:lnTo>
                <a:lnTo>
                  <a:pt x="2572" y="674"/>
                </a:lnTo>
                <a:lnTo>
                  <a:pt x="2572" y="684"/>
                </a:lnTo>
                <a:lnTo>
                  <a:pt x="2572" y="688"/>
                </a:lnTo>
                <a:lnTo>
                  <a:pt x="2578" y="679"/>
                </a:lnTo>
                <a:lnTo>
                  <a:pt x="2578" y="671"/>
                </a:lnTo>
                <a:lnTo>
                  <a:pt x="2578" y="662"/>
                </a:lnTo>
                <a:lnTo>
                  <a:pt x="2578" y="667"/>
                </a:lnTo>
                <a:lnTo>
                  <a:pt x="2578" y="674"/>
                </a:lnTo>
                <a:lnTo>
                  <a:pt x="2578" y="684"/>
                </a:lnTo>
                <a:lnTo>
                  <a:pt x="2584" y="684"/>
                </a:lnTo>
                <a:lnTo>
                  <a:pt x="2584" y="671"/>
                </a:lnTo>
                <a:lnTo>
                  <a:pt x="2584" y="667"/>
                </a:lnTo>
                <a:lnTo>
                  <a:pt x="2584" y="674"/>
                </a:lnTo>
                <a:lnTo>
                  <a:pt x="2584" y="679"/>
                </a:lnTo>
                <a:lnTo>
                  <a:pt x="2589" y="674"/>
                </a:lnTo>
                <a:lnTo>
                  <a:pt x="2589" y="671"/>
                </a:lnTo>
                <a:lnTo>
                  <a:pt x="2589" y="674"/>
                </a:lnTo>
                <a:lnTo>
                  <a:pt x="2589" y="679"/>
                </a:lnTo>
                <a:lnTo>
                  <a:pt x="2595" y="667"/>
                </a:lnTo>
                <a:lnTo>
                  <a:pt x="2595" y="662"/>
                </a:lnTo>
                <a:lnTo>
                  <a:pt x="2595" y="667"/>
                </a:lnTo>
                <a:lnTo>
                  <a:pt x="2595" y="679"/>
                </a:lnTo>
                <a:lnTo>
                  <a:pt x="2595" y="693"/>
                </a:lnTo>
                <a:lnTo>
                  <a:pt x="2595" y="684"/>
                </a:lnTo>
                <a:lnTo>
                  <a:pt x="2601" y="667"/>
                </a:lnTo>
                <a:lnTo>
                  <a:pt x="2601" y="657"/>
                </a:lnTo>
                <a:lnTo>
                  <a:pt x="2601" y="662"/>
                </a:lnTo>
                <a:lnTo>
                  <a:pt x="2601" y="674"/>
                </a:lnTo>
                <a:lnTo>
                  <a:pt x="2601" y="688"/>
                </a:lnTo>
                <a:lnTo>
                  <a:pt x="2601" y="671"/>
                </a:lnTo>
                <a:lnTo>
                  <a:pt x="2607" y="667"/>
                </a:lnTo>
                <a:lnTo>
                  <a:pt x="2607" y="662"/>
                </a:lnTo>
                <a:lnTo>
                  <a:pt x="2607" y="671"/>
                </a:lnTo>
                <a:lnTo>
                  <a:pt x="2607" y="679"/>
                </a:lnTo>
                <a:lnTo>
                  <a:pt x="2607" y="684"/>
                </a:lnTo>
                <a:lnTo>
                  <a:pt x="2607" y="679"/>
                </a:lnTo>
                <a:lnTo>
                  <a:pt x="2613" y="671"/>
                </a:lnTo>
                <a:lnTo>
                  <a:pt x="2620" y="674"/>
                </a:lnTo>
                <a:lnTo>
                  <a:pt x="2620" y="679"/>
                </a:lnTo>
                <a:lnTo>
                  <a:pt x="2620" y="671"/>
                </a:lnTo>
                <a:lnTo>
                  <a:pt x="2620" y="667"/>
                </a:lnTo>
                <a:lnTo>
                  <a:pt x="2626" y="674"/>
                </a:lnTo>
                <a:lnTo>
                  <a:pt x="2626" y="679"/>
                </a:lnTo>
                <a:lnTo>
                  <a:pt x="2626" y="684"/>
                </a:lnTo>
                <a:lnTo>
                  <a:pt x="2626" y="679"/>
                </a:lnTo>
                <a:lnTo>
                  <a:pt x="2626" y="671"/>
                </a:lnTo>
                <a:lnTo>
                  <a:pt x="2626" y="662"/>
                </a:lnTo>
                <a:lnTo>
                  <a:pt x="2630" y="667"/>
                </a:lnTo>
                <a:lnTo>
                  <a:pt x="2630" y="674"/>
                </a:lnTo>
                <a:lnTo>
                  <a:pt x="2630" y="684"/>
                </a:lnTo>
                <a:lnTo>
                  <a:pt x="2630" y="671"/>
                </a:lnTo>
                <a:lnTo>
                  <a:pt x="2630" y="667"/>
                </a:lnTo>
                <a:lnTo>
                  <a:pt x="2636" y="674"/>
                </a:lnTo>
                <a:lnTo>
                  <a:pt x="2636" y="679"/>
                </a:lnTo>
                <a:lnTo>
                  <a:pt x="2636" y="671"/>
                </a:lnTo>
                <a:lnTo>
                  <a:pt x="2636" y="674"/>
                </a:lnTo>
                <a:lnTo>
                  <a:pt x="2642" y="679"/>
                </a:lnTo>
                <a:lnTo>
                  <a:pt x="2642" y="671"/>
                </a:lnTo>
                <a:lnTo>
                  <a:pt x="2642" y="667"/>
                </a:lnTo>
                <a:lnTo>
                  <a:pt x="2642" y="662"/>
                </a:lnTo>
                <a:lnTo>
                  <a:pt x="2642" y="674"/>
                </a:lnTo>
                <a:lnTo>
                  <a:pt x="2642" y="684"/>
                </a:lnTo>
                <a:lnTo>
                  <a:pt x="2648" y="688"/>
                </a:lnTo>
                <a:lnTo>
                  <a:pt x="2648" y="671"/>
                </a:lnTo>
                <a:lnTo>
                  <a:pt x="2648" y="662"/>
                </a:lnTo>
                <a:lnTo>
                  <a:pt x="2648" y="657"/>
                </a:lnTo>
                <a:lnTo>
                  <a:pt x="2648" y="671"/>
                </a:lnTo>
                <a:lnTo>
                  <a:pt x="2648" y="684"/>
                </a:lnTo>
                <a:lnTo>
                  <a:pt x="2655" y="693"/>
                </a:lnTo>
                <a:lnTo>
                  <a:pt x="2655" y="684"/>
                </a:lnTo>
                <a:lnTo>
                  <a:pt x="2655" y="667"/>
                </a:lnTo>
                <a:lnTo>
                  <a:pt x="2655" y="657"/>
                </a:lnTo>
                <a:lnTo>
                  <a:pt x="2655" y="662"/>
                </a:lnTo>
                <a:lnTo>
                  <a:pt x="2655" y="674"/>
                </a:lnTo>
                <a:lnTo>
                  <a:pt x="2661" y="684"/>
                </a:lnTo>
                <a:lnTo>
                  <a:pt x="2661" y="688"/>
                </a:lnTo>
                <a:lnTo>
                  <a:pt x="2661" y="671"/>
                </a:lnTo>
                <a:lnTo>
                  <a:pt x="2661" y="667"/>
                </a:lnTo>
                <a:lnTo>
                  <a:pt x="2661" y="662"/>
                </a:lnTo>
                <a:lnTo>
                  <a:pt x="2661" y="667"/>
                </a:lnTo>
                <a:lnTo>
                  <a:pt x="2661" y="679"/>
                </a:lnTo>
                <a:lnTo>
                  <a:pt x="2665" y="684"/>
                </a:lnTo>
                <a:lnTo>
                  <a:pt x="2665" y="679"/>
                </a:lnTo>
                <a:lnTo>
                  <a:pt x="2665" y="671"/>
                </a:lnTo>
                <a:lnTo>
                  <a:pt x="2665" y="667"/>
                </a:lnTo>
                <a:lnTo>
                  <a:pt x="2665" y="671"/>
                </a:lnTo>
                <a:lnTo>
                  <a:pt x="2671" y="674"/>
                </a:lnTo>
                <a:lnTo>
                  <a:pt x="2671" y="671"/>
                </a:lnTo>
                <a:lnTo>
                  <a:pt x="2671" y="674"/>
                </a:lnTo>
                <a:lnTo>
                  <a:pt x="2671" y="679"/>
                </a:lnTo>
                <a:lnTo>
                  <a:pt x="2677" y="671"/>
                </a:lnTo>
                <a:lnTo>
                  <a:pt x="2677" y="667"/>
                </a:lnTo>
                <a:lnTo>
                  <a:pt x="2677" y="674"/>
                </a:lnTo>
                <a:lnTo>
                  <a:pt x="2677" y="679"/>
                </a:lnTo>
                <a:lnTo>
                  <a:pt x="2684" y="671"/>
                </a:lnTo>
                <a:lnTo>
                  <a:pt x="2684" y="667"/>
                </a:lnTo>
                <a:lnTo>
                  <a:pt x="2684" y="674"/>
                </a:lnTo>
                <a:lnTo>
                  <a:pt x="2684" y="679"/>
                </a:lnTo>
                <a:lnTo>
                  <a:pt x="2684" y="674"/>
                </a:lnTo>
                <a:lnTo>
                  <a:pt x="2690" y="671"/>
                </a:lnTo>
                <a:lnTo>
                  <a:pt x="2696" y="674"/>
                </a:lnTo>
                <a:lnTo>
                  <a:pt x="2696" y="671"/>
                </a:lnTo>
                <a:lnTo>
                  <a:pt x="2700" y="674"/>
                </a:lnTo>
                <a:lnTo>
                  <a:pt x="2700" y="671"/>
                </a:lnTo>
                <a:lnTo>
                  <a:pt x="2700" y="667"/>
                </a:lnTo>
                <a:lnTo>
                  <a:pt x="2700" y="674"/>
                </a:lnTo>
                <a:lnTo>
                  <a:pt x="2706" y="679"/>
                </a:lnTo>
                <a:lnTo>
                  <a:pt x="2706" y="671"/>
                </a:lnTo>
                <a:lnTo>
                  <a:pt x="2706" y="667"/>
                </a:lnTo>
                <a:lnTo>
                  <a:pt x="2706" y="674"/>
                </a:lnTo>
                <a:lnTo>
                  <a:pt x="2713" y="679"/>
                </a:lnTo>
                <a:lnTo>
                  <a:pt x="2713" y="671"/>
                </a:lnTo>
                <a:lnTo>
                  <a:pt x="2713" y="674"/>
                </a:lnTo>
                <a:lnTo>
                  <a:pt x="2719" y="671"/>
                </a:lnTo>
                <a:lnTo>
                  <a:pt x="2719" y="674"/>
                </a:lnTo>
                <a:lnTo>
                  <a:pt x="2725" y="671"/>
                </a:lnTo>
                <a:lnTo>
                  <a:pt x="2731" y="674"/>
                </a:lnTo>
                <a:lnTo>
                  <a:pt x="2731" y="671"/>
                </a:lnTo>
                <a:lnTo>
                  <a:pt x="2737" y="674"/>
                </a:lnTo>
                <a:lnTo>
                  <a:pt x="2742" y="671"/>
                </a:lnTo>
                <a:lnTo>
                  <a:pt x="2742" y="674"/>
                </a:lnTo>
                <a:lnTo>
                  <a:pt x="2742" y="679"/>
                </a:lnTo>
                <a:lnTo>
                  <a:pt x="2742" y="671"/>
                </a:lnTo>
                <a:lnTo>
                  <a:pt x="2748" y="674"/>
                </a:lnTo>
                <a:lnTo>
                  <a:pt x="2748" y="671"/>
                </a:lnTo>
                <a:lnTo>
                  <a:pt x="2748" y="667"/>
                </a:lnTo>
                <a:lnTo>
                  <a:pt x="2748" y="674"/>
                </a:lnTo>
                <a:lnTo>
                  <a:pt x="2754" y="679"/>
                </a:lnTo>
                <a:lnTo>
                  <a:pt x="2754" y="671"/>
                </a:lnTo>
                <a:lnTo>
                  <a:pt x="2754" y="667"/>
                </a:lnTo>
                <a:lnTo>
                  <a:pt x="2754" y="674"/>
                </a:lnTo>
                <a:lnTo>
                  <a:pt x="2754" y="679"/>
                </a:lnTo>
                <a:lnTo>
                  <a:pt x="2760" y="684"/>
                </a:lnTo>
                <a:lnTo>
                  <a:pt x="2760" y="671"/>
                </a:lnTo>
                <a:lnTo>
                  <a:pt x="2760" y="667"/>
                </a:lnTo>
                <a:lnTo>
                  <a:pt x="2760" y="674"/>
                </a:lnTo>
                <a:lnTo>
                  <a:pt x="2766" y="679"/>
                </a:lnTo>
                <a:lnTo>
                  <a:pt x="2766" y="674"/>
                </a:lnTo>
                <a:lnTo>
                  <a:pt x="2773" y="671"/>
                </a:lnTo>
                <a:lnTo>
                  <a:pt x="2773" y="674"/>
                </a:lnTo>
                <a:lnTo>
                  <a:pt x="2773" y="679"/>
                </a:lnTo>
                <a:lnTo>
                  <a:pt x="2773" y="671"/>
                </a:lnTo>
                <a:lnTo>
                  <a:pt x="2773" y="662"/>
                </a:lnTo>
                <a:lnTo>
                  <a:pt x="2779" y="662"/>
                </a:lnTo>
                <a:lnTo>
                  <a:pt x="2779" y="674"/>
                </a:lnTo>
                <a:lnTo>
                  <a:pt x="2779" y="688"/>
                </a:lnTo>
                <a:lnTo>
                  <a:pt x="2779" y="671"/>
                </a:lnTo>
                <a:lnTo>
                  <a:pt x="2779" y="662"/>
                </a:lnTo>
                <a:lnTo>
                  <a:pt x="2783" y="653"/>
                </a:lnTo>
                <a:lnTo>
                  <a:pt x="2783" y="667"/>
                </a:lnTo>
                <a:lnTo>
                  <a:pt x="2783" y="684"/>
                </a:lnTo>
                <a:lnTo>
                  <a:pt x="2783" y="698"/>
                </a:lnTo>
                <a:lnTo>
                  <a:pt x="2783" y="688"/>
                </a:lnTo>
                <a:lnTo>
                  <a:pt x="2783" y="667"/>
                </a:lnTo>
                <a:lnTo>
                  <a:pt x="2789" y="653"/>
                </a:lnTo>
                <a:lnTo>
                  <a:pt x="2789" y="679"/>
                </a:lnTo>
                <a:lnTo>
                  <a:pt x="2789" y="688"/>
                </a:lnTo>
                <a:lnTo>
                  <a:pt x="2789" y="698"/>
                </a:lnTo>
                <a:lnTo>
                  <a:pt x="2789" y="684"/>
                </a:lnTo>
                <a:lnTo>
                  <a:pt x="2795" y="662"/>
                </a:lnTo>
                <a:lnTo>
                  <a:pt x="2795" y="649"/>
                </a:lnTo>
                <a:lnTo>
                  <a:pt x="2795" y="657"/>
                </a:lnTo>
                <a:lnTo>
                  <a:pt x="2795" y="684"/>
                </a:lnTo>
                <a:lnTo>
                  <a:pt x="2795" y="698"/>
                </a:lnTo>
                <a:lnTo>
                  <a:pt x="2795" y="688"/>
                </a:lnTo>
                <a:lnTo>
                  <a:pt x="2801" y="667"/>
                </a:lnTo>
                <a:lnTo>
                  <a:pt x="2801" y="657"/>
                </a:lnTo>
                <a:lnTo>
                  <a:pt x="2801" y="662"/>
                </a:lnTo>
                <a:lnTo>
                  <a:pt x="2801" y="674"/>
                </a:lnTo>
                <a:lnTo>
                  <a:pt x="2801" y="684"/>
                </a:lnTo>
                <a:lnTo>
                  <a:pt x="2801" y="674"/>
                </a:lnTo>
                <a:lnTo>
                  <a:pt x="2808" y="671"/>
                </a:lnTo>
                <a:lnTo>
                  <a:pt x="2808" y="667"/>
                </a:lnTo>
                <a:lnTo>
                  <a:pt x="2808" y="671"/>
                </a:lnTo>
                <a:lnTo>
                  <a:pt x="2814" y="674"/>
                </a:lnTo>
                <a:lnTo>
                  <a:pt x="2814" y="671"/>
                </a:lnTo>
                <a:lnTo>
                  <a:pt x="2814" y="667"/>
                </a:lnTo>
                <a:lnTo>
                  <a:pt x="2814" y="674"/>
                </a:lnTo>
                <a:lnTo>
                  <a:pt x="2820" y="679"/>
                </a:lnTo>
                <a:lnTo>
                  <a:pt x="2820" y="674"/>
                </a:lnTo>
                <a:lnTo>
                  <a:pt x="2820" y="671"/>
                </a:lnTo>
                <a:lnTo>
                  <a:pt x="2820" y="667"/>
                </a:lnTo>
                <a:lnTo>
                  <a:pt x="2820" y="671"/>
                </a:lnTo>
                <a:lnTo>
                  <a:pt x="2824" y="674"/>
                </a:lnTo>
                <a:lnTo>
                  <a:pt x="2824" y="679"/>
                </a:lnTo>
                <a:lnTo>
                  <a:pt x="2824" y="671"/>
                </a:lnTo>
                <a:lnTo>
                  <a:pt x="2830" y="674"/>
                </a:lnTo>
                <a:lnTo>
                  <a:pt x="2830" y="671"/>
                </a:lnTo>
                <a:lnTo>
                  <a:pt x="2830" y="667"/>
                </a:lnTo>
                <a:lnTo>
                  <a:pt x="2830" y="671"/>
                </a:lnTo>
                <a:lnTo>
                  <a:pt x="2830" y="679"/>
                </a:lnTo>
                <a:lnTo>
                  <a:pt x="2830" y="684"/>
                </a:lnTo>
                <a:lnTo>
                  <a:pt x="2830" y="671"/>
                </a:lnTo>
                <a:lnTo>
                  <a:pt x="2837" y="667"/>
                </a:lnTo>
                <a:lnTo>
                  <a:pt x="2837" y="662"/>
                </a:lnTo>
                <a:lnTo>
                  <a:pt x="2837" y="667"/>
                </a:lnTo>
                <a:lnTo>
                  <a:pt x="2837" y="679"/>
                </a:lnTo>
                <a:lnTo>
                  <a:pt x="2837" y="688"/>
                </a:lnTo>
                <a:lnTo>
                  <a:pt x="2837" y="684"/>
                </a:lnTo>
                <a:lnTo>
                  <a:pt x="2843" y="671"/>
                </a:lnTo>
                <a:lnTo>
                  <a:pt x="2843" y="662"/>
                </a:lnTo>
                <a:lnTo>
                  <a:pt x="2843" y="674"/>
                </a:lnTo>
                <a:lnTo>
                  <a:pt x="2843" y="679"/>
                </a:lnTo>
                <a:lnTo>
                  <a:pt x="2843" y="688"/>
                </a:lnTo>
                <a:lnTo>
                  <a:pt x="2849" y="679"/>
                </a:lnTo>
                <a:lnTo>
                  <a:pt x="2849" y="671"/>
                </a:lnTo>
                <a:lnTo>
                  <a:pt x="2849" y="662"/>
                </a:lnTo>
                <a:lnTo>
                  <a:pt x="2849" y="674"/>
                </a:lnTo>
                <a:lnTo>
                  <a:pt x="2849" y="679"/>
                </a:lnTo>
                <a:lnTo>
                  <a:pt x="2855" y="684"/>
                </a:lnTo>
                <a:lnTo>
                  <a:pt x="2855" y="679"/>
                </a:lnTo>
                <a:lnTo>
                  <a:pt x="2855" y="671"/>
                </a:lnTo>
                <a:lnTo>
                  <a:pt x="2855" y="667"/>
                </a:lnTo>
                <a:lnTo>
                  <a:pt x="2855" y="671"/>
                </a:lnTo>
                <a:lnTo>
                  <a:pt x="2859" y="679"/>
                </a:lnTo>
                <a:lnTo>
                  <a:pt x="2859" y="684"/>
                </a:lnTo>
                <a:lnTo>
                  <a:pt x="2859" y="671"/>
                </a:lnTo>
                <a:lnTo>
                  <a:pt x="2859" y="667"/>
                </a:lnTo>
                <a:lnTo>
                  <a:pt x="2859" y="662"/>
                </a:lnTo>
                <a:lnTo>
                  <a:pt x="2859" y="671"/>
                </a:lnTo>
                <a:lnTo>
                  <a:pt x="2866" y="679"/>
                </a:lnTo>
                <a:lnTo>
                  <a:pt x="2866" y="684"/>
                </a:lnTo>
                <a:lnTo>
                  <a:pt x="2866" y="679"/>
                </a:lnTo>
                <a:lnTo>
                  <a:pt x="2866" y="671"/>
                </a:lnTo>
                <a:lnTo>
                  <a:pt x="2866" y="667"/>
                </a:lnTo>
                <a:lnTo>
                  <a:pt x="2872" y="671"/>
                </a:lnTo>
                <a:lnTo>
                  <a:pt x="2872" y="674"/>
                </a:lnTo>
                <a:lnTo>
                  <a:pt x="2872" y="684"/>
                </a:lnTo>
                <a:lnTo>
                  <a:pt x="2872" y="671"/>
                </a:lnTo>
                <a:lnTo>
                  <a:pt x="2878" y="662"/>
                </a:lnTo>
                <a:lnTo>
                  <a:pt x="2878" y="653"/>
                </a:lnTo>
                <a:lnTo>
                  <a:pt x="2878" y="662"/>
                </a:lnTo>
                <a:lnTo>
                  <a:pt x="2878" y="684"/>
                </a:lnTo>
                <a:lnTo>
                  <a:pt x="2878" y="702"/>
                </a:lnTo>
                <a:lnTo>
                  <a:pt x="2878" y="693"/>
                </a:lnTo>
                <a:lnTo>
                  <a:pt x="2884" y="667"/>
                </a:lnTo>
                <a:lnTo>
                  <a:pt x="2884" y="649"/>
                </a:lnTo>
                <a:lnTo>
                  <a:pt x="2884" y="653"/>
                </a:lnTo>
                <a:lnTo>
                  <a:pt x="2884" y="679"/>
                </a:lnTo>
                <a:lnTo>
                  <a:pt x="2884" y="688"/>
                </a:lnTo>
                <a:lnTo>
                  <a:pt x="2884" y="702"/>
                </a:lnTo>
                <a:lnTo>
                  <a:pt x="2890" y="688"/>
                </a:lnTo>
                <a:lnTo>
                  <a:pt x="2890" y="667"/>
                </a:lnTo>
                <a:lnTo>
                  <a:pt x="2890" y="653"/>
                </a:lnTo>
                <a:lnTo>
                  <a:pt x="2890" y="674"/>
                </a:lnTo>
                <a:lnTo>
                  <a:pt x="2890" y="688"/>
                </a:lnTo>
                <a:lnTo>
                  <a:pt x="2890" y="698"/>
                </a:lnTo>
                <a:lnTo>
                  <a:pt x="2895" y="684"/>
                </a:lnTo>
                <a:lnTo>
                  <a:pt x="2895" y="667"/>
                </a:lnTo>
                <a:lnTo>
                  <a:pt x="2895" y="657"/>
                </a:lnTo>
                <a:lnTo>
                  <a:pt x="2895" y="671"/>
                </a:lnTo>
                <a:lnTo>
                  <a:pt x="2895" y="679"/>
                </a:lnTo>
                <a:lnTo>
                  <a:pt x="2901" y="693"/>
                </a:lnTo>
                <a:lnTo>
                  <a:pt x="2901" y="684"/>
                </a:lnTo>
                <a:lnTo>
                  <a:pt x="2901" y="671"/>
                </a:lnTo>
                <a:lnTo>
                  <a:pt x="2901" y="662"/>
                </a:lnTo>
                <a:lnTo>
                  <a:pt x="2901" y="657"/>
                </a:lnTo>
                <a:lnTo>
                  <a:pt x="2901" y="671"/>
                </a:lnTo>
                <a:lnTo>
                  <a:pt x="2907" y="679"/>
                </a:lnTo>
                <a:lnTo>
                  <a:pt x="2907" y="693"/>
                </a:lnTo>
                <a:lnTo>
                  <a:pt x="2907" y="684"/>
                </a:lnTo>
                <a:lnTo>
                  <a:pt x="2907" y="671"/>
                </a:lnTo>
                <a:lnTo>
                  <a:pt x="2907" y="662"/>
                </a:lnTo>
                <a:lnTo>
                  <a:pt x="2913" y="674"/>
                </a:lnTo>
                <a:lnTo>
                  <a:pt x="2913" y="679"/>
                </a:lnTo>
                <a:lnTo>
                  <a:pt x="2913" y="674"/>
                </a:lnTo>
                <a:lnTo>
                  <a:pt x="2913" y="671"/>
                </a:lnTo>
                <a:lnTo>
                  <a:pt x="2919" y="667"/>
                </a:lnTo>
                <a:lnTo>
                  <a:pt x="2919" y="674"/>
                </a:lnTo>
                <a:lnTo>
                  <a:pt x="2919" y="688"/>
                </a:lnTo>
                <a:lnTo>
                  <a:pt x="2919" y="684"/>
                </a:lnTo>
                <a:lnTo>
                  <a:pt x="2919" y="671"/>
                </a:lnTo>
                <a:lnTo>
                  <a:pt x="2926" y="662"/>
                </a:lnTo>
                <a:lnTo>
                  <a:pt x="2926" y="653"/>
                </a:lnTo>
                <a:lnTo>
                  <a:pt x="2926" y="667"/>
                </a:lnTo>
                <a:lnTo>
                  <a:pt x="2926" y="684"/>
                </a:lnTo>
                <a:lnTo>
                  <a:pt x="2926" y="698"/>
                </a:lnTo>
                <a:lnTo>
                  <a:pt x="2926" y="684"/>
                </a:lnTo>
                <a:lnTo>
                  <a:pt x="2930" y="667"/>
                </a:lnTo>
                <a:lnTo>
                  <a:pt x="2930" y="649"/>
                </a:lnTo>
                <a:lnTo>
                  <a:pt x="2930" y="657"/>
                </a:lnTo>
                <a:lnTo>
                  <a:pt x="2930" y="679"/>
                </a:lnTo>
                <a:lnTo>
                  <a:pt x="2930" y="693"/>
                </a:lnTo>
                <a:lnTo>
                  <a:pt x="2936" y="671"/>
                </a:lnTo>
                <a:lnTo>
                  <a:pt x="2936" y="657"/>
                </a:lnTo>
                <a:lnTo>
                  <a:pt x="2936" y="653"/>
                </a:lnTo>
                <a:lnTo>
                  <a:pt x="2936" y="679"/>
                </a:lnTo>
                <a:lnTo>
                  <a:pt x="2936" y="684"/>
                </a:lnTo>
                <a:lnTo>
                  <a:pt x="2936" y="693"/>
                </a:lnTo>
                <a:lnTo>
                  <a:pt x="2942" y="684"/>
                </a:lnTo>
                <a:lnTo>
                  <a:pt x="2942" y="667"/>
                </a:lnTo>
                <a:lnTo>
                  <a:pt x="2942" y="657"/>
                </a:lnTo>
                <a:lnTo>
                  <a:pt x="2942" y="662"/>
                </a:lnTo>
                <a:lnTo>
                  <a:pt x="2942" y="674"/>
                </a:lnTo>
                <a:lnTo>
                  <a:pt x="2942" y="684"/>
                </a:lnTo>
                <a:lnTo>
                  <a:pt x="2948" y="679"/>
                </a:lnTo>
                <a:lnTo>
                  <a:pt x="2948" y="671"/>
                </a:lnTo>
                <a:lnTo>
                  <a:pt x="2948" y="662"/>
                </a:lnTo>
                <a:lnTo>
                  <a:pt x="2948" y="667"/>
                </a:lnTo>
                <a:lnTo>
                  <a:pt x="2948" y="674"/>
                </a:lnTo>
                <a:lnTo>
                  <a:pt x="2948" y="679"/>
                </a:lnTo>
                <a:lnTo>
                  <a:pt x="2954" y="684"/>
                </a:lnTo>
                <a:lnTo>
                  <a:pt x="2954" y="679"/>
                </a:lnTo>
                <a:lnTo>
                  <a:pt x="2954" y="671"/>
                </a:lnTo>
                <a:lnTo>
                  <a:pt x="2954" y="662"/>
                </a:lnTo>
                <a:lnTo>
                  <a:pt x="2954" y="667"/>
                </a:lnTo>
                <a:lnTo>
                  <a:pt x="2954" y="674"/>
                </a:lnTo>
                <a:lnTo>
                  <a:pt x="2961" y="679"/>
                </a:lnTo>
                <a:lnTo>
                  <a:pt x="2961" y="684"/>
                </a:lnTo>
                <a:lnTo>
                  <a:pt x="2961" y="679"/>
                </a:lnTo>
                <a:lnTo>
                  <a:pt x="2961" y="671"/>
                </a:lnTo>
                <a:lnTo>
                  <a:pt x="2961" y="662"/>
                </a:lnTo>
                <a:lnTo>
                  <a:pt x="2967" y="674"/>
                </a:lnTo>
                <a:lnTo>
                  <a:pt x="2967" y="684"/>
                </a:lnTo>
                <a:lnTo>
                  <a:pt x="2967" y="693"/>
                </a:lnTo>
                <a:lnTo>
                  <a:pt x="2967" y="684"/>
                </a:lnTo>
                <a:lnTo>
                  <a:pt x="2967" y="667"/>
                </a:lnTo>
                <a:lnTo>
                  <a:pt x="2967" y="657"/>
                </a:lnTo>
                <a:lnTo>
                  <a:pt x="2971" y="662"/>
                </a:lnTo>
                <a:lnTo>
                  <a:pt x="2971" y="674"/>
                </a:lnTo>
                <a:lnTo>
                  <a:pt x="2971" y="684"/>
                </a:lnTo>
                <a:lnTo>
                  <a:pt x="2971" y="679"/>
                </a:lnTo>
                <a:lnTo>
                  <a:pt x="2971" y="667"/>
                </a:lnTo>
                <a:lnTo>
                  <a:pt x="2977" y="662"/>
                </a:lnTo>
                <a:lnTo>
                  <a:pt x="2977" y="667"/>
                </a:lnTo>
                <a:lnTo>
                  <a:pt x="2977" y="674"/>
                </a:lnTo>
                <a:lnTo>
                  <a:pt x="2977" y="679"/>
                </a:lnTo>
                <a:lnTo>
                  <a:pt x="2977" y="684"/>
                </a:lnTo>
                <a:lnTo>
                  <a:pt x="2977" y="671"/>
                </a:lnTo>
                <a:lnTo>
                  <a:pt x="2983" y="667"/>
                </a:lnTo>
                <a:lnTo>
                  <a:pt x="2983" y="662"/>
                </a:lnTo>
                <a:lnTo>
                  <a:pt x="2983" y="671"/>
                </a:lnTo>
                <a:lnTo>
                  <a:pt x="2983" y="679"/>
                </a:lnTo>
                <a:lnTo>
                  <a:pt x="2983" y="684"/>
                </a:lnTo>
                <a:lnTo>
                  <a:pt x="2983" y="679"/>
                </a:lnTo>
                <a:lnTo>
                  <a:pt x="2990" y="671"/>
                </a:lnTo>
                <a:lnTo>
                  <a:pt x="2990" y="667"/>
                </a:lnTo>
                <a:lnTo>
                  <a:pt x="2990" y="671"/>
                </a:lnTo>
                <a:lnTo>
                  <a:pt x="2990" y="674"/>
                </a:lnTo>
                <a:lnTo>
                  <a:pt x="2996" y="679"/>
                </a:lnTo>
                <a:lnTo>
                  <a:pt x="2996" y="674"/>
                </a:lnTo>
                <a:lnTo>
                  <a:pt x="2996" y="671"/>
                </a:lnTo>
                <a:lnTo>
                  <a:pt x="2996" y="667"/>
                </a:lnTo>
                <a:lnTo>
                  <a:pt x="3002" y="671"/>
                </a:lnTo>
                <a:lnTo>
                  <a:pt x="3002" y="679"/>
                </a:lnTo>
                <a:lnTo>
                  <a:pt x="3002" y="688"/>
                </a:lnTo>
                <a:lnTo>
                  <a:pt x="3002" y="684"/>
                </a:lnTo>
                <a:lnTo>
                  <a:pt x="3002" y="671"/>
                </a:lnTo>
                <a:lnTo>
                  <a:pt x="3002" y="657"/>
                </a:lnTo>
                <a:lnTo>
                  <a:pt x="3008" y="657"/>
                </a:lnTo>
                <a:lnTo>
                  <a:pt x="3008" y="674"/>
                </a:lnTo>
                <a:lnTo>
                  <a:pt x="3008" y="688"/>
                </a:lnTo>
                <a:lnTo>
                  <a:pt x="3008" y="693"/>
                </a:lnTo>
                <a:lnTo>
                  <a:pt x="3008" y="667"/>
                </a:lnTo>
                <a:lnTo>
                  <a:pt x="3008" y="662"/>
                </a:lnTo>
                <a:lnTo>
                  <a:pt x="3008" y="657"/>
                </a:lnTo>
                <a:lnTo>
                  <a:pt x="3012" y="662"/>
                </a:lnTo>
                <a:lnTo>
                  <a:pt x="3012" y="679"/>
                </a:lnTo>
                <a:lnTo>
                  <a:pt x="3012" y="688"/>
                </a:lnTo>
                <a:lnTo>
                  <a:pt x="3012" y="684"/>
                </a:lnTo>
                <a:lnTo>
                  <a:pt x="3012" y="671"/>
                </a:lnTo>
                <a:lnTo>
                  <a:pt x="3012" y="667"/>
                </a:lnTo>
                <a:lnTo>
                  <a:pt x="3019" y="662"/>
                </a:lnTo>
                <a:lnTo>
                  <a:pt x="3019" y="667"/>
                </a:lnTo>
                <a:lnTo>
                  <a:pt x="3019" y="674"/>
                </a:lnTo>
                <a:lnTo>
                  <a:pt x="3019" y="684"/>
                </a:lnTo>
                <a:lnTo>
                  <a:pt x="3019" y="674"/>
                </a:lnTo>
                <a:lnTo>
                  <a:pt x="3025" y="671"/>
                </a:lnTo>
                <a:lnTo>
                  <a:pt x="3025" y="667"/>
                </a:lnTo>
                <a:lnTo>
                  <a:pt x="3025" y="674"/>
                </a:lnTo>
                <a:lnTo>
                  <a:pt x="3025" y="679"/>
                </a:lnTo>
                <a:lnTo>
                  <a:pt x="3031" y="684"/>
                </a:lnTo>
                <a:lnTo>
                  <a:pt x="3031" y="671"/>
                </a:lnTo>
                <a:lnTo>
                  <a:pt x="3031" y="667"/>
                </a:lnTo>
                <a:lnTo>
                  <a:pt x="3031" y="662"/>
                </a:lnTo>
                <a:lnTo>
                  <a:pt x="3031" y="667"/>
                </a:lnTo>
                <a:lnTo>
                  <a:pt x="3031" y="679"/>
                </a:lnTo>
                <a:lnTo>
                  <a:pt x="3037" y="684"/>
                </a:lnTo>
                <a:lnTo>
                  <a:pt x="3037" y="679"/>
                </a:lnTo>
                <a:lnTo>
                  <a:pt x="3037" y="671"/>
                </a:ln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37992" name="Group 129"/>
          <p:cNvGrpSpPr>
            <a:grpSpLocks/>
          </p:cNvGrpSpPr>
          <p:nvPr/>
        </p:nvGrpSpPr>
        <p:grpSpPr bwMode="auto">
          <a:xfrm>
            <a:off x="2109788" y="6146800"/>
            <a:ext cx="5534025" cy="206375"/>
            <a:chOff x="875" y="3222"/>
            <a:chExt cx="2866" cy="227"/>
          </a:xfrm>
        </p:grpSpPr>
        <p:sp>
          <p:nvSpPr>
            <p:cNvPr id="38002" name="Line 130"/>
            <p:cNvSpPr>
              <a:spLocks noChangeShapeType="1"/>
            </p:cNvSpPr>
            <p:nvPr/>
          </p:nvSpPr>
          <p:spPr bwMode="auto">
            <a:xfrm flipV="1">
              <a:off x="927"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03" name="Rectangle 131"/>
            <p:cNvSpPr>
              <a:spLocks noChangeArrowheads="1"/>
            </p:cNvSpPr>
            <p:nvPr/>
          </p:nvSpPr>
          <p:spPr bwMode="auto">
            <a:xfrm>
              <a:off x="875" y="3263"/>
              <a:ext cx="14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04" name="Rectangle 132"/>
            <p:cNvSpPr>
              <a:spLocks noChangeArrowheads="1"/>
            </p:cNvSpPr>
            <p:nvPr/>
          </p:nvSpPr>
          <p:spPr bwMode="auto">
            <a:xfrm>
              <a:off x="875" y="3263"/>
              <a:ext cx="14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20</a:t>
              </a:r>
              <a:endParaRPr lang="fr-FR" sz="1600">
                <a:latin typeface="Times New Roman" pitchFamily="18" charset="0"/>
              </a:endParaRPr>
            </a:p>
          </p:txBody>
        </p:sp>
        <p:sp>
          <p:nvSpPr>
            <p:cNvPr id="38005" name="Line 133"/>
            <p:cNvSpPr>
              <a:spLocks noChangeShapeType="1"/>
            </p:cNvSpPr>
            <p:nvPr/>
          </p:nvSpPr>
          <p:spPr bwMode="auto">
            <a:xfrm flipV="1">
              <a:off x="1313"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06" name="Rectangle 134"/>
            <p:cNvSpPr>
              <a:spLocks noChangeArrowheads="1"/>
            </p:cNvSpPr>
            <p:nvPr/>
          </p:nvSpPr>
          <p:spPr bwMode="auto">
            <a:xfrm>
              <a:off x="1259" y="3263"/>
              <a:ext cx="15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07" name="Rectangle 135"/>
            <p:cNvSpPr>
              <a:spLocks noChangeArrowheads="1"/>
            </p:cNvSpPr>
            <p:nvPr/>
          </p:nvSpPr>
          <p:spPr bwMode="auto">
            <a:xfrm>
              <a:off x="1257" y="3263"/>
              <a:ext cx="14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40</a:t>
              </a:r>
              <a:endParaRPr lang="fr-FR" sz="1600">
                <a:latin typeface="Times New Roman" pitchFamily="18" charset="0"/>
              </a:endParaRPr>
            </a:p>
          </p:txBody>
        </p:sp>
        <p:sp>
          <p:nvSpPr>
            <p:cNvPr id="38008" name="Line 136"/>
            <p:cNvSpPr>
              <a:spLocks noChangeShapeType="1"/>
            </p:cNvSpPr>
            <p:nvPr/>
          </p:nvSpPr>
          <p:spPr bwMode="auto">
            <a:xfrm flipV="1">
              <a:off x="1693"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09" name="Rectangle 137"/>
            <p:cNvSpPr>
              <a:spLocks noChangeArrowheads="1"/>
            </p:cNvSpPr>
            <p:nvPr/>
          </p:nvSpPr>
          <p:spPr bwMode="auto">
            <a:xfrm>
              <a:off x="1641" y="3263"/>
              <a:ext cx="150"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10" name="Rectangle 138"/>
            <p:cNvSpPr>
              <a:spLocks noChangeArrowheads="1"/>
            </p:cNvSpPr>
            <p:nvPr/>
          </p:nvSpPr>
          <p:spPr bwMode="auto">
            <a:xfrm>
              <a:off x="1641" y="3263"/>
              <a:ext cx="141"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60</a:t>
              </a:r>
              <a:endParaRPr lang="fr-FR" sz="1600">
                <a:latin typeface="Times New Roman" pitchFamily="18" charset="0"/>
              </a:endParaRPr>
            </a:p>
          </p:txBody>
        </p:sp>
        <p:sp>
          <p:nvSpPr>
            <p:cNvPr id="38011" name="Line 139"/>
            <p:cNvSpPr>
              <a:spLocks noChangeShapeType="1"/>
            </p:cNvSpPr>
            <p:nvPr/>
          </p:nvSpPr>
          <p:spPr bwMode="auto">
            <a:xfrm flipV="1">
              <a:off x="2078"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12" name="Rectangle 140"/>
            <p:cNvSpPr>
              <a:spLocks noChangeArrowheads="1"/>
            </p:cNvSpPr>
            <p:nvPr/>
          </p:nvSpPr>
          <p:spPr bwMode="auto">
            <a:xfrm>
              <a:off x="2026" y="3263"/>
              <a:ext cx="149"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13" name="Rectangle 141"/>
            <p:cNvSpPr>
              <a:spLocks noChangeArrowheads="1"/>
            </p:cNvSpPr>
            <p:nvPr/>
          </p:nvSpPr>
          <p:spPr bwMode="auto">
            <a:xfrm>
              <a:off x="2026" y="3263"/>
              <a:ext cx="141"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80</a:t>
              </a:r>
              <a:endParaRPr lang="fr-FR" sz="1600">
                <a:latin typeface="Times New Roman" pitchFamily="18" charset="0"/>
              </a:endParaRPr>
            </a:p>
          </p:txBody>
        </p:sp>
        <p:sp>
          <p:nvSpPr>
            <p:cNvPr id="38014" name="Line 142"/>
            <p:cNvSpPr>
              <a:spLocks noChangeShapeType="1"/>
            </p:cNvSpPr>
            <p:nvPr/>
          </p:nvSpPr>
          <p:spPr bwMode="auto">
            <a:xfrm flipV="1">
              <a:off x="2460"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15" name="Rectangle 143"/>
            <p:cNvSpPr>
              <a:spLocks noChangeArrowheads="1"/>
            </p:cNvSpPr>
            <p:nvPr/>
          </p:nvSpPr>
          <p:spPr bwMode="auto">
            <a:xfrm>
              <a:off x="2383" y="3263"/>
              <a:ext cx="20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16" name="Rectangle 144"/>
            <p:cNvSpPr>
              <a:spLocks noChangeArrowheads="1"/>
            </p:cNvSpPr>
            <p:nvPr/>
          </p:nvSpPr>
          <p:spPr bwMode="auto">
            <a:xfrm>
              <a:off x="2383" y="3263"/>
              <a:ext cx="2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100</a:t>
              </a:r>
              <a:endParaRPr lang="fr-FR" sz="1600">
                <a:latin typeface="Times New Roman" pitchFamily="18" charset="0"/>
              </a:endParaRPr>
            </a:p>
          </p:txBody>
        </p:sp>
        <p:sp>
          <p:nvSpPr>
            <p:cNvPr id="38017" name="Line 145"/>
            <p:cNvSpPr>
              <a:spLocks noChangeShapeType="1"/>
            </p:cNvSpPr>
            <p:nvPr/>
          </p:nvSpPr>
          <p:spPr bwMode="auto">
            <a:xfrm flipV="1">
              <a:off x="2840"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18" name="Rectangle 146"/>
            <p:cNvSpPr>
              <a:spLocks noChangeArrowheads="1"/>
            </p:cNvSpPr>
            <p:nvPr/>
          </p:nvSpPr>
          <p:spPr bwMode="auto">
            <a:xfrm>
              <a:off x="2763" y="3263"/>
              <a:ext cx="204"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19" name="Rectangle 147"/>
            <p:cNvSpPr>
              <a:spLocks noChangeArrowheads="1"/>
            </p:cNvSpPr>
            <p:nvPr/>
          </p:nvSpPr>
          <p:spPr bwMode="auto">
            <a:xfrm>
              <a:off x="2763" y="3263"/>
              <a:ext cx="2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120</a:t>
              </a:r>
              <a:endParaRPr lang="fr-FR" sz="1600">
                <a:latin typeface="Times New Roman" pitchFamily="18" charset="0"/>
              </a:endParaRPr>
            </a:p>
          </p:txBody>
        </p:sp>
        <p:sp>
          <p:nvSpPr>
            <p:cNvPr id="38020" name="Line 148"/>
            <p:cNvSpPr>
              <a:spLocks noChangeShapeType="1"/>
            </p:cNvSpPr>
            <p:nvPr/>
          </p:nvSpPr>
          <p:spPr bwMode="auto">
            <a:xfrm flipV="1">
              <a:off x="3227"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21" name="Rectangle 149"/>
            <p:cNvSpPr>
              <a:spLocks noChangeArrowheads="1"/>
            </p:cNvSpPr>
            <p:nvPr/>
          </p:nvSpPr>
          <p:spPr bwMode="auto">
            <a:xfrm>
              <a:off x="3150" y="3263"/>
              <a:ext cx="20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22" name="Rectangle 150"/>
            <p:cNvSpPr>
              <a:spLocks noChangeArrowheads="1"/>
            </p:cNvSpPr>
            <p:nvPr/>
          </p:nvSpPr>
          <p:spPr bwMode="auto">
            <a:xfrm>
              <a:off x="3150" y="3263"/>
              <a:ext cx="210"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140</a:t>
              </a:r>
              <a:endParaRPr lang="fr-FR" sz="1600">
                <a:latin typeface="Times New Roman" pitchFamily="18" charset="0"/>
              </a:endParaRPr>
            </a:p>
          </p:txBody>
        </p:sp>
        <p:sp>
          <p:nvSpPr>
            <p:cNvPr id="38023" name="Line 151"/>
            <p:cNvSpPr>
              <a:spLocks noChangeShapeType="1"/>
            </p:cNvSpPr>
            <p:nvPr/>
          </p:nvSpPr>
          <p:spPr bwMode="auto">
            <a:xfrm flipV="1">
              <a:off x="3607" y="3222"/>
              <a:ext cx="1" cy="25"/>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8024" name="Rectangle 152"/>
            <p:cNvSpPr>
              <a:spLocks noChangeArrowheads="1"/>
            </p:cNvSpPr>
            <p:nvPr/>
          </p:nvSpPr>
          <p:spPr bwMode="auto">
            <a:xfrm>
              <a:off x="3530" y="3263"/>
              <a:ext cx="20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8025" name="Rectangle 153"/>
            <p:cNvSpPr>
              <a:spLocks noChangeArrowheads="1"/>
            </p:cNvSpPr>
            <p:nvPr/>
          </p:nvSpPr>
          <p:spPr bwMode="auto">
            <a:xfrm>
              <a:off x="3530" y="3263"/>
              <a:ext cx="211" cy="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0" hangingPunct="0"/>
              <a:r>
                <a:rPr lang="fr-FR" sz="1600">
                  <a:solidFill>
                    <a:srgbClr val="000000"/>
                  </a:solidFill>
                  <a:latin typeface="Helvetica" pitchFamily="34" charset="0"/>
                </a:rPr>
                <a:t>160</a:t>
              </a:r>
              <a:endParaRPr lang="fr-FR" sz="1600">
                <a:latin typeface="Times New Roman" pitchFamily="18" charset="0"/>
              </a:endParaRPr>
            </a:p>
          </p:txBody>
        </p:sp>
        <p:sp>
          <p:nvSpPr>
            <p:cNvPr id="38026" name="Line 154"/>
            <p:cNvSpPr>
              <a:spLocks noChangeShapeType="1"/>
            </p:cNvSpPr>
            <p:nvPr/>
          </p:nvSpPr>
          <p:spPr bwMode="auto">
            <a:xfrm flipH="1">
              <a:off x="3578" y="3247"/>
              <a:ext cx="29"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7993" name="Text Box 155"/>
          <p:cNvSpPr txBox="1">
            <a:spLocks noChangeArrowheads="1"/>
          </p:cNvSpPr>
          <p:nvPr/>
        </p:nvSpPr>
        <p:spPr bwMode="auto">
          <a:xfrm>
            <a:off x="812800" y="2286000"/>
            <a:ext cx="76200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sz="1600">
                <a:solidFill>
                  <a:schemeClr val="accent2"/>
                </a:solidFill>
                <a:latin typeface="Times New Roman" pitchFamily="18" charset="0"/>
              </a:rPr>
              <a:t>Transmitted signal through the rods recorded on transducer 64</a:t>
            </a:r>
          </a:p>
        </p:txBody>
      </p:sp>
      <p:sp>
        <p:nvSpPr>
          <p:cNvPr id="37994" name="Text Box 156"/>
          <p:cNvSpPr txBox="1">
            <a:spLocks noChangeArrowheads="1"/>
          </p:cNvSpPr>
          <p:nvPr/>
        </p:nvSpPr>
        <p:spPr bwMode="auto">
          <a:xfrm>
            <a:off x="1625600" y="4452938"/>
            <a:ext cx="56896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a:solidFill>
                  <a:schemeClr val="accent2"/>
                </a:solidFill>
                <a:latin typeface="Times New Roman" pitchFamily="18" charset="0"/>
              </a:rPr>
              <a:t>Time reversed wave recorded at the source location</a:t>
            </a:r>
            <a:endParaRPr lang="fr-FR">
              <a:latin typeface="Times New Roman" pitchFamily="18" charset="0"/>
            </a:endParaRPr>
          </a:p>
        </p:txBody>
      </p:sp>
      <p:sp>
        <p:nvSpPr>
          <p:cNvPr id="37995" name="Text Box 157"/>
          <p:cNvSpPr txBox="1">
            <a:spLocks noChangeArrowheads="1"/>
          </p:cNvSpPr>
          <p:nvPr/>
        </p:nvSpPr>
        <p:spPr bwMode="auto">
          <a:xfrm>
            <a:off x="914400" y="211138"/>
            <a:ext cx="6807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sz="1600">
                <a:solidFill>
                  <a:schemeClr val="accent2"/>
                </a:solidFill>
                <a:latin typeface="Times New Roman" pitchFamily="18" charset="0"/>
              </a:rPr>
              <a:t>Transmitted signal through water recorded on transducer 64</a:t>
            </a:r>
            <a:endParaRPr lang="fr-FR" sz="1600">
              <a:latin typeface="Times New Roman" pitchFamily="18" charset="0"/>
            </a:endParaRPr>
          </a:p>
        </p:txBody>
      </p:sp>
      <p:sp>
        <p:nvSpPr>
          <p:cNvPr id="37996" name="Rectangle 158"/>
          <p:cNvSpPr>
            <a:spLocks noChangeArrowheads="1"/>
          </p:cNvSpPr>
          <p:nvPr/>
        </p:nvSpPr>
        <p:spPr bwMode="auto">
          <a:xfrm>
            <a:off x="4003675" y="1919288"/>
            <a:ext cx="9128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fr-FR">
                <a:solidFill>
                  <a:srgbClr val="000000"/>
                </a:solidFill>
                <a:latin typeface="Helvetica" pitchFamily="34" charset="0"/>
              </a:rPr>
              <a:t>Time (µs)</a:t>
            </a:r>
            <a:endParaRPr lang="fr-FR" sz="2000">
              <a:latin typeface="Times New Roman" pitchFamily="18" charset="0"/>
            </a:endParaRPr>
          </a:p>
        </p:txBody>
      </p:sp>
      <p:sp>
        <p:nvSpPr>
          <p:cNvPr id="37997" name="Rectangle 159"/>
          <p:cNvSpPr>
            <a:spLocks noChangeArrowheads="1"/>
          </p:cNvSpPr>
          <p:nvPr/>
        </p:nvSpPr>
        <p:spPr bwMode="auto">
          <a:xfrm>
            <a:off x="4003675" y="4062413"/>
            <a:ext cx="9128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fr-FR">
                <a:solidFill>
                  <a:srgbClr val="000000"/>
                </a:solidFill>
                <a:latin typeface="Helvetica" pitchFamily="34" charset="0"/>
              </a:rPr>
              <a:t>Time (µs)</a:t>
            </a:r>
            <a:endParaRPr lang="fr-FR" sz="2000">
              <a:latin typeface="Times New Roman" pitchFamily="18" charset="0"/>
            </a:endParaRPr>
          </a:p>
        </p:txBody>
      </p:sp>
      <p:sp>
        <p:nvSpPr>
          <p:cNvPr id="37998" name="Text Box 160"/>
          <p:cNvSpPr txBox="1">
            <a:spLocks noChangeArrowheads="1"/>
          </p:cNvSpPr>
          <p:nvPr/>
        </p:nvSpPr>
        <p:spPr bwMode="auto">
          <a:xfrm rot="-5400000">
            <a:off x="349250" y="5214938"/>
            <a:ext cx="1214437"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a:latin typeface="Times New Roman" pitchFamily="18" charset="0"/>
              </a:rPr>
              <a:t>Amplitude</a:t>
            </a:r>
            <a:endParaRPr lang="fr-FR" sz="2000">
              <a:latin typeface="Times New Roman" pitchFamily="18" charset="0"/>
            </a:endParaRPr>
          </a:p>
        </p:txBody>
      </p:sp>
      <p:sp>
        <p:nvSpPr>
          <p:cNvPr id="37999" name="Text Box 161"/>
          <p:cNvSpPr txBox="1">
            <a:spLocks noChangeArrowheads="1"/>
          </p:cNvSpPr>
          <p:nvPr/>
        </p:nvSpPr>
        <p:spPr bwMode="auto">
          <a:xfrm rot="-5400000">
            <a:off x="448469" y="889794"/>
            <a:ext cx="121443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a:latin typeface="Times New Roman" pitchFamily="18" charset="0"/>
              </a:rPr>
              <a:t>Amplitude</a:t>
            </a:r>
            <a:endParaRPr lang="fr-FR" sz="2000">
              <a:latin typeface="Times New Roman" pitchFamily="18" charset="0"/>
            </a:endParaRPr>
          </a:p>
        </p:txBody>
      </p:sp>
      <p:sp>
        <p:nvSpPr>
          <p:cNvPr id="38000" name="Text Box 162"/>
          <p:cNvSpPr txBox="1">
            <a:spLocks noChangeArrowheads="1"/>
          </p:cNvSpPr>
          <p:nvPr/>
        </p:nvSpPr>
        <p:spPr bwMode="auto">
          <a:xfrm rot="-5400000">
            <a:off x="450056" y="3001169"/>
            <a:ext cx="121443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a:latin typeface="Times New Roman" pitchFamily="18" charset="0"/>
              </a:rPr>
              <a:t>Amplitude</a:t>
            </a:r>
            <a:endParaRPr lang="fr-FR" sz="2000">
              <a:latin typeface="Times New Roman" pitchFamily="18" charset="0"/>
            </a:endParaRPr>
          </a:p>
        </p:txBody>
      </p:sp>
      <p:sp>
        <p:nvSpPr>
          <p:cNvPr id="38001" name="Freeform 163"/>
          <p:cNvSpPr>
            <a:spLocks/>
          </p:cNvSpPr>
          <p:nvPr/>
        </p:nvSpPr>
        <p:spPr bwMode="auto">
          <a:xfrm>
            <a:off x="1524000" y="2641600"/>
            <a:ext cx="5689600" cy="1149350"/>
          </a:xfrm>
          <a:custGeom>
            <a:avLst/>
            <a:gdLst>
              <a:gd name="T0" fmla="*/ 2147483647 w 2804"/>
              <a:gd name="T1" fmla="*/ 2147483647 h 1789"/>
              <a:gd name="T2" fmla="*/ 2147483647 w 2804"/>
              <a:gd name="T3" fmla="*/ 2147483647 h 1789"/>
              <a:gd name="T4" fmla="*/ 2147483647 w 2804"/>
              <a:gd name="T5" fmla="*/ 2147483647 h 1789"/>
              <a:gd name="T6" fmla="*/ 2147483647 w 2804"/>
              <a:gd name="T7" fmla="*/ 2147483647 h 1789"/>
              <a:gd name="T8" fmla="*/ 2147483647 w 2804"/>
              <a:gd name="T9" fmla="*/ 2147483647 h 1789"/>
              <a:gd name="T10" fmla="*/ 2147483647 w 2804"/>
              <a:gd name="T11" fmla="*/ 2147483647 h 1789"/>
              <a:gd name="T12" fmla="*/ 2147483647 w 2804"/>
              <a:gd name="T13" fmla="*/ 2147483647 h 1789"/>
              <a:gd name="T14" fmla="*/ 2147483647 w 2804"/>
              <a:gd name="T15" fmla="*/ 2147483647 h 1789"/>
              <a:gd name="T16" fmla="*/ 2147483647 w 2804"/>
              <a:gd name="T17" fmla="*/ 2147483647 h 1789"/>
              <a:gd name="T18" fmla="*/ 2147483647 w 2804"/>
              <a:gd name="T19" fmla="*/ 2147483647 h 1789"/>
              <a:gd name="T20" fmla="*/ 2147483647 w 2804"/>
              <a:gd name="T21" fmla="*/ 2147483647 h 1789"/>
              <a:gd name="T22" fmla="*/ 2147483647 w 2804"/>
              <a:gd name="T23" fmla="*/ 2147483647 h 1789"/>
              <a:gd name="T24" fmla="*/ 2147483647 w 2804"/>
              <a:gd name="T25" fmla="*/ 2147483647 h 1789"/>
              <a:gd name="T26" fmla="*/ 2147483647 w 2804"/>
              <a:gd name="T27" fmla="*/ 2147483647 h 1789"/>
              <a:gd name="T28" fmla="*/ 2147483647 w 2804"/>
              <a:gd name="T29" fmla="*/ 2147483647 h 1789"/>
              <a:gd name="T30" fmla="*/ 2147483647 w 2804"/>
              <a:gd name="T31" fmla="*/ 2147483647 h 1789"/>
              <a:gd name="T32" fmla="*/ 2147483647 w 2804"/>
              <a:gd name="T33" fmla="*/ 2147483647 h 1789"/>
              <a:gd name="T34" fmla="*/ 2147483647 w 2804"/>
              <a:gd name="T35" fmla="*/ 2147483647 h 1789"/>
              <a:gd name="T36" fmla="*/ 2147483647 w 2804"/>
              <a:gd name="T37" fmla="*/ 2147483647 h 1789"/>
              <a:gd name="T38" fmla="*/ 2147483647 w 2804"/>
              <a:gd name="T39" fmla="*/ 2147483647 h 1789"/>
              <a:gd name="T40" fmla="*/ 2147483647 w 2804"/>
              <a:gd name="T41" fmla="*/ 2147483647 h 1789"/>
              <a:gd name="T42" fmla="*/ 2147483647 w 2804"/>
              <a:gd name="T43" fmla="*/ 2147483647 h 1789"/>
              <a:gd name="T44" fmla="*/ 2147483647 w 2804"/>
              <a:gd name="T45" fmla="*/ 2147483647 h 1789"/>
              <a:gd name="T46" fmla="*/ 2147483647 w 2804"/>
              <a:gd name="T47" fmla="*/ 2147483647 h 1789"/>
              <a:gd name="T48" fmla="*/ 2147483647 w 2804"/>
              <a:gd name="T49" fmla="*/ 2147483647 h 1789"/>
              <a:gd name="T50" fmla="*/ 2147483647 w 2804"/>
              <a:gd name="T51" fmla="*/ 2147483647 h 1789"/>
              <a:gd name="T52" fmla="*/ 2147483647 w 2804"/>
              <a:gd name="T53" fmla="*/ 2147483647 h 1789"/>
              <a:gd name="T54" fmla="*/ 2147483647 w 2804"/>
              <a:gd name="T55" fmla="*/ 2147483647 h 1789"/>
              <a:gd name="T56" fmla="*/ 2147483647 w 2804"/>
              <a:gd name="T57" fmla="*/ 2147483647 h 1789"/>
              <a:gd name="T58" fmla="*/ 2147483647 w 2804"/>
              <a:gd name="T59" fmla="*/ 2147483647 h 1789"/>
              <a:gd name="T60" fmla="*/ 2147483647 w 2804"/>
              <a:gd name="T61" fmla="*/ 2147483647 h 1789"/>
              <a:gd name="T62" fmla="*/ 2147483647 w 2804"/>
              <a:gd name="T63" fmla="*/ 2147483647 h 1789"/>
              <a:gd name="T64" fmla="*/ 2147483647 w 2804"/>
              <a:gd name="T65" fmla="*/ 2147483647 h 1789"/>
              <a:gd name="T66" fmla="*/ 2147483647 w 2804"/>
              <a:gd name="T67" fmla="*/ 2147483647 h 1789"/>
              <a:gd name="T68" fmla="*/ 2147483647 w 2804"/>
              <a:gd name="T69" fmla="*/ 2147483647 h 1789"/>
              <a:gd name="T70" fmla="*/ 2147483647 w 2804"/>
              <a:gd name="T71" fmla="*/ 2147483647 h 1789"/>
              <a:gd name="T72" fmla="*/ 2147483647 w 2804"/>
              <a:gd name="T73" fmla="*/ 2147483647 h 1789"/>
              <a:gd name="T74" fmla="*/ 2147483647 w 2804"/>
              <a:gd name="T75" fmla="*/ 2147483647 h 1789"/>
              <a:gd name="T76" fmla="*/ 2147483647 w 2804"/>
              <a:gd name="T77" fmla="*/ 2147483647 h 1789"/>
              <a:gd name="T78" fmla="*/ 2147483647 w 2804"/>
              <a:gd name="T79" fmla="*/ 2147483647 h 1789"/>
              <a:gd name="T80" fmla="*/ 2147483647 w 2804"/>
              <a:gd name="T81" fmla="*/ 2147483647 h 1789"/>
              <a:gd name="T82" fmla="*/ 2147483647 w 2804"/>
              <a:gd name="T83" fmla="*/ 2147483647 h 1789"/>
              <a:gd name="T84" fmla="*/ 2147483647 w 2804"/>
              <a:gd name="T85" fmla="*/ 2147483647 h 1789"/>
              <a:gd name="T86" fmla="*/ 2147483647 w 2804"/>
              <a:gd name="T87" fmla="*/ 2147483647 h 1789"/>
              <a:gd name="T88" fmla="*/ 2147483647 w 2804"/>
              <a:gd name="T89" fmla="*/ 2147483647 h 1789"/>
              <a:gd name="T90" fmla="*/ 2147483647 w 2804"/>
              <a:gd name="T91" fmla="*/ 2147483647 h 1789"/>
              <a:gd name="T92" fmla="*/ 2147483647 w 2804"/>
              <a:gd name="T93" fmla="*/ 2147483647 h 1789"/>
              <a:gd name="T94" fmla="*/ 2147483647 w 2804"/>
              <a:gd name="T95" fmla="*/ 2147483647 h 1789"/>
              <a:gd name="T96" fmla="*/ 2147483647 w 2804"/>
              <a:gd name="T97" fmla="*/ 2147483647 h 1789"/>
              <a:gd name="T98" fmla="*/ 2147483647 w 2804"/>
              <a:gd name="T99" fmla="*/ 2147483647 h 1789"/>
              <a:gd name="T100" fmla="*/ 2147483647 w 2804"/>
              <a:gd name="T101" fmla="*/ 2147483647 h 1789"/>
              <a:gd name="T102" fmla="*/ 2147483647 w 2804"/>
              <a:gd name="T103" fmla="*/ 2147483647 h 1789"/>
              <a:gd name="T104" fmla="*/ 2147483647 w 2804"/>
              <a:gd name="T105" fmla="*/ 2147483647 h 1789"/>
              <a:gd name="T106" fmla="*/ 2147483647 w 2804"/>
              <a:gd name="T107" fmla="*/ 2147483647 h 1789"/>
              <a:gd name="T108" fmla="*/ 2147483647 w 2804"/>
              <a:gd name="T109" fmla="*/ 2147483647 h 1789"/>
              <a:gd name="T110" fmla="*/ 2147483647 w 2804"/>
              <a:gd name="T111" fmla="*/ 2147483647 h 1789"/>
              <a:gd name="T112" fmla="*/ 2147483647 w 2804"/>
              <a:gd name="T113" fmla="*/ 2147483647 h 1789"/>
              <a:gd name="T114" fmla="*/ 2147483647 w 2804"/>
              <a:gd name="T115" fmla="*/ 2147483647 h 1789"/>
              <a:gd name="T116" fmla="*/ 2147483647 w 2804"/>
              <a:gd name="T117" fmla="*/ 2147483647 h 1789"/>
              <a:gd name="T118" fmla="*/ 2147483647 w 2804"/>
              <a:gd name="T119" fmla="*/ 2147483647 h 1789"/>
              <a:gd name="T120" fmla="*/ 2147483647 w 2804"/>
              <a:gd name="T121" fmla="*/ 2147483647 h 1789"/>
              <a:gd name="T122" fmla="*/ 2147483647 w 2804"/>
              <a:gd name="T123" fmla="*/ 2147483647 h 1789"/>
              <a:gd name="T124" fmla="*/ 2147483647 w 2804"/>
              <a:gd name="T125" fmla="*/ 2147483647 h 17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04"/>
              <a:gd name="T190" fmla="*/ 0 h 1789"/>
              <a:gd name="T191" fmla="*/ 2804 w 2804"/>
              <a:gd name="T192" fmla="*/ 1789 h 178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04" h="1789">
                <a:moveTo>
                  <a:pt x="0" y="856"/>
                </a:moveTo>
                <a:lnTo>
                  <a:pt x="0" y="842"/>
                </a:lnTo>
                <a:lnTo>
                  <a:pt x="0" y="849"/>
                </a:lnTo>
                <a:lnTo>
                  <a:pt x="7" y="842"/>
                </a:lnTo>
                <a:lnTo>
                  <a:pt x="7" y="856"/>
                </a:lnTo>
                <a:lnTo>
                  <a:pt x="7" y="849"/>
                </a:lnTo>
                <a:lnTo>
                  <a:pt x="7" y="834"/>
                </a:lnTo>
                <a:lnTo>
                  <a:pt x="7" y="849"/>
                </a:lnTo>
                <a:lnTo>
                  <a:pt x="7" y="934"/>
                </a:lnTo>
                <a:lnTo>
                  <a:pt x="14" y="856"/>
                </a:lnTo>
                <a:lnTo>
                  <a:pt x="14" y="849"/>
                </a:lnTo>
                <a:lnTo>
                  <a:pt x="14" y="856"/>
                </a:lnTo>
                <a:lnTo>
                  <a:pt x="14" y="842"/>
                </a:lnTo>
                <a:lnTo>
                  <a:pt x="14" y="941"/>
                </a:lnTo>
                <a:lnTo>
                  <a:pt x="14" y="856"/>
                </a:lnTo>
                <a:lnTo>
                  <a:pt x="21" y="863"/>
                </a:lnTo>
                <a:lnTo>
                  <a:pt x="21" y="849"/>
                </a:lnTo>
                <a:lnTo>
                  <a:pt x="21" y="934"/>
                </a:lnTo>
                <a:lnTo>
                  <a:pt x="21" y="955"/>
                </a:lnTo>
                <a:lnTo>
                  <a:pt x="21" y="842"/>
                </a:lnTo>
                <a:lnTo>
                  <a:pt x="28" y="842"/>
                </a:lnTo>
                <a:lnTo>
                  <a:pt x="28" y="926"/>
                </a:lnTo>
                <a:lnTo>
                  <a:pt x="28" y="955"/>
                </a:lnTo>
                <a:lnTo>
                  <a:pt x="28" y="842"/>
                </a:lnTo>
                <a:lnTo>
                  <a:pt x="28" y="834"/>
                </a:lnTo>
                <a:lnTo>
                  <a:pt x="28" y="820"/>
                </a:lnTo>
                <a:lnTo>
                  <a:pt x="28" y="934"/>
                </a:lnTo>
                <a:lnTo>
                  <a:pt x="28" y="948"/>
                </a:lnTo>
                <a:lnTo>
                  <a:pt x="35" y="1025"/>
                </a:lnTo>
                <a:lnTo>
                  <a:pt x="35" y="1018"/>
                </a:lnTo>
                <a:lnTo>
                  <a:pt x="35" y="842"/>
                </a:lnTo>
                <a:lnTo>
                  <a:pt x="35" y="827"/>
                </a:lnTo>
                <a:lnTo>
                  <a:pt x="35" y="856"/>
                </a:lnTo>
                <a:lnTo>
                  <a:pt x="35" y="934"/>
                </a:lnTo>
                <a:lnTo>
                  <a:pt x="35" y="969"/>
                </a:lnTo>
                <a:lnTo>
                  <a:pt x="35" y="1011"/>
                </a:lnTo>
                <a:lnTo>
                  <a:pt x="42" y="997"/>
                </a:lnTo>
                <a:lnTo>
                  <a:pt x="42" y="820"/>
                </a:lnTo>
                <a:lnTo>
                  <a:pt x="42" y="834"/>
                </a:lnTo>
                <a:lnTo>
                  <a:pt x="42" y="742"/>
                </a:lnTo>
                <a:lnTo>
                  <a:pt x="42" y="827"/>
                </a:lnTo>
                <a:lnTo>
                  <a:pt x="42" y="934"/>
                </a:lnTo>
                <a:lnTo>
                  <a:pt x="42" y="1096"/>
                </a:lnTo>
                <a:lnTo>
                  <a:pt x="49" y="820"/>
                </a:lnTo>
                <a:lnTo>
                  <a:pt x="49" y="771"/>
                </a:lnTo>
                <a:lnTo>
                  <a:pt x="49" y="813"/>
                </a:lnTo>
                <a:lnTo>
                  <a:pt x="49" y="856"/>
                </a:lnTo>
                <a:lnTo>
                  <a:pt x="49" y="962"/>
                </a:lnTo>
                <a:lnTo>
                  <a:pt x="49" y="1054"/>
                </a:lnTo>
                <a:lnTo>
                  <a:pt x="49" y="1018"/>
                </a:lnTo>
                <a:lnTo>
                  <a:pt x="49" y="827"/>
                </a:lnTo>
                <a:lnTo>
                  <a:pt x="56" y="842"/>
                </a:lnTo>
                <a:lnTo>
                  <a:pt x="56" y="827"/>
                </a:lnTo>
                <a:lnTo>
                  <a:pt x="56" y="820"/>
                </a:lnTo>
                <a:lnTo>
                  <a:pt x="56" y="863"/>
                </a:lnTo>
                <a:lnTo>
                  <a:pt x="56" y="990"/>
                </a:lnTo>
                <a:lnTo>
                  <a:pt x="56" y="1011"/>
                </a:lnTo>
                <a:lnTo>
                  <a:pt x="56" y="849"/>
                </a:lnTo>
                <a:lnTo>
                  <a:pt x="56" y="771"/>
                </a:lnTo>
                <a:lnTo>
                  <a:pt x="64" y="721"/>
                </a:lnTo>
                <a:lnTo>
                  <a:pt x="64" y="834"/>
                </a:lnTo>
                <a:lnTo>
                  <a:pt x="64" y="948"/>
                </a:lnTo>
                <a:lnTo>
                  <a:pt x="64" y="849"/>
                </a:lnTo>
                <a:lnTo>
                  <a:pt x="64" y="834"/>
                </a:lnTo>
                <a:lnTo>
                  <a:pt x="64" y="771"/>
                </a:lnTo>
                <a:lnTo>
                  <a:pt x="64" y="820"/>
                </a:lnTo>
                <a:lnTo>
                  <a:pt x="64" y="842"/>
                </a:lnTo>
                <a:lnTo>
                  <a:pt x="71" y="969"/>
                </a:lnTo>
                <a:lnTo>
                  <a:pt x="71" y="834"/>
                </a:lnTo>
                <a:lnTo>
                  <a:pt x="71" y="813"/>
                </a:lnTo>
                <a:lnTo>
                  <a:pt x="71" y="834"/>
                </a:lnTo>
                <a:lnTo>
                  <a:pt x="71" y="955"/>
                </a:lnTo>
                <a:lnTo>
                  <a:pt x="71" y="948"/>
                </a:lnTo>
                <a:lnTo>
                  <a:pt x="78" y="856"/>
                </a:lnTo>
                <a:lnTo>
                  <a:pt x="78" y="792"/>
                </a:lnTo>
                <a:lnTo>
                  <a:pt x="78" y="735"/>
                </a:lnTo>
                <a:lnTo>
                  <a:pt x="78" y="750"/>
                </a:lnTo>
                <a:lnTo>
                  <a:pt x="78" y="834"/>
                </a:lnTo>
                <a:lnTo>
                  <a:pt x="78" y="1004"/>
                </a:lnTo>
                <a:lnTo>
                  <a:pt x="78" y="948"/>
                </a:lnTo>
                <a:lnTo>
                  <a:pt x="78" y="842"/>
                </a:lnTo>
                <a:lnTo>
                  <a:pt x="85" y="799"/>
                </a:lnTo>
                <a:lnTo>
                  <a:pt x="85" y="813"/>
                </a:lnTo>
                <a:lnTo>
                  <a:pt x="85" y="934"/>
                </a:lnTo>
                <a:lnTo>
                  <a:pt x="85" y="969"/>
                </a:lnTo>
                <a:lnTo>
                  <a:pt x="85" y="842"/>
                </a:lnTo>
                <a:lnTo>
                  <a:pt x="85" y="834"/>
                </a:lnTo>
                <a:lnTo>
                  <a:pt x="85" y="856"/>
                </a:lnTo>
                <a:lnTo>
                  <a:pt x="92" y="856"/>
                </a:lnTo>
                <a:lnTo>
                  <a:pt x="92" y="813"/>
                </a:lnTo>
                <a:lnTo>
                  <a:pt x="92" y="806"/>
                </a:lnTo>
                <a:lnTo>
                  <a:pt x="92" y="934"/>
                </a:lnTo>
                <a:lnTo>
                  <a:pt x="92" y="1061"/>
                </a:lnTo>
                <a:lnTo>
                  <a:pt x="92" y="1018"/>
                </a:lnTo>
                <a:lnTo>
                  <a:pt x="92" y="820"/>
                </a:lnTo>
                <a:lnTo>
                  <a:pt x="92" y="693"/>
                </a:lnTo>
                <a:lnTo>
                  <a:pt x="99" y="764"/>
                </a:lnTo>
                <a:lnTo>
                  <a:pt x="99" y="1025"/>
                </a:lnTo>
                <a:lnTo>
                  <a:pt x="99" y="1132"/>
                </a:lnTo>
                <a:lnTo>
                  <a:pt x="99" y="771"/>
                </a:lnTo>
                <a:lnTo>
                  <a:pt x="99" y="813"/>
                </a:lnTo>
                <a:lnTo>
                  <a:pt x="99" y="728"/>
                </a:lnTo>
                <a:lnTo>
                  <a:pt x="99" y="820"/>
                </a:lnTo>
                <a:lnTo>
                  <a:pt x="99" y="997"/>
                </a:lnTo>
                <a:lnTo>
                  <a:pt x="106" y="1139"/>
                </a:lnTo>
                <a:lnTo>
                  <a:pt x="106" y="1068"/>
                </a:lnTo>
                <a:lnTo>
                  <a:pt x="106" y="827"/>
                </a:lnTo>
                <a:lnTo>
                  <a:pt x="106" y="750"/>
                </a:lnTo>
                <a:lnTo>
                  <a:pt x="106" y="792"/>
                </a:lnTo>
                <a:lnTo>
                  <a:pt x="106" y="941"/>
                </a:lnTo>
                <a:lnTo>
                  <a:pt x="106" y="1047"/>
                </a:lnTo>
                <a:lnTo>
                  <a:pt x="113" y="827"/>
                </a:lnTo>
                <a:lnTo>
                  <a:pt x="113" y="813"/>
                </a:lnTo>
                <a:lnTo>
                  <a:pt x="113" y="820"/>
                </a:lnTo>
                <a:lnTo>
                  <a:pt x="113" y="934"/>
                </a:lnTo>
                <a:lnTo>
                  <a:pt x="113" y="1018"/>
                </a:lnTo>
                <a:lnTo>
                  <a:pt x="113" y="997"/>
                </a:lnTo>
                <a:lnTo>
                  <a:pt x="113" y="834"/>
                </a:lnTo>
                <a:lnTo>
                  <a:pt x="113" y="842"/>
                </a:lnTo>
                <a:lnTo>
                  <a:pt x="120" y="955"/>
                </a:lnTo>
                <a:lnTo>
                  <a:pt x="120" y="976"/>
                </a:lnTo>
                <a:lnTo>
                  <a:pt x="120" y="941"/>
                </a:lnTo>
                <a:lnTo>
                  <a:pt x="120" y="842"/>
                </a:lnTo>
                <a:lnTo>
                  <a:pt x="120" y="806"/>
                </a:lnTo>
                <a:lnTo>
                  <a:pt x="120" y="849"/>
                </a:lnTo>
                <a:lnTo>
                  <a:pt x="120" y="948"/>
                </a:lnTo>
                <a:lnTo>
                  <a:pt x="120" y="1025"/>
                </a:lnTo>
                <a:lnTo>
                  <a:pt x="127" y="834"/>
                </a:lnTo>
                <a:lnTo>
                  <a:pt x="127" y="785"/>
                </a:lnTo>
                <a:lnTo>
                  <a:pt x="127" y="813"/>
                </a:lnTo>
                <a:lnTo>
                  <a:pt x="127" y="948"/>
                </a:lnTo>
                <a:lnTo>
                  <a:pt x="127" y="1096"/>
                </a:lnTo>
                <a:lnTo>
                  <a:pt x="127" y="1040"/>
                </a:lnTo>
                <a:lnTo>
                  <a:pt x="127" y="792"/>
                </a:lnTo>
                <a:lnTo>
                  <a:pt x="127" y="672"/>
                </a:lnTo>
                <a:lnTo>
                  <a:pt x="134" y="806"/>
                </a:lnTo>
                <a:lnTo>
                  <a:pt x="134" y="1047"/>
                </a:lnTo>
                <a:lnTo>
                  <a:pt x="134" y="1160"/>
                </a:lnTo>
                <a:lnTo>
                  <a:pt x="134" y="1068"/>
                </a:lnTo>
                <a:lnTo>
                  <a:pt x="134" y="792"/>
                </a:lnTo>
                <a:lnTo>
                  <a:pt x="134" y="658"/>
                </a:lnTo>
                <a:lnTo>
                  <a:pt x="134" y="721"/>
                </a:lnTo>
                <a:lnTo>
                  <a:pt x="134" y="934"/>
                </a:lnTo>
                <a:lnTo>
                  <a:pt x="141" y="1018"/>
                </a:lnTo>
                <a:lnTo>
                  <a:pt x="141" y="842"/>
                </a:lnTo>
                <a:lnTo>
                  <a:pt x="141" y="813"/>
                </a:lnTo>
                <a:lnTo>
                  <a:pt x="141" y="742"/>
                </a:lnTo>
                <a:lnTo>
                  <a:pt x="141" y="771"/>
                </a:lnTo>
                <a:lnTo>
                  <a:pt x="141" y="976"/>
                </a:lnTo>
                <a:lnTo>
                  <a:pt x="149" y="1110"/>
                </a:lnTo>
                <a:lnTo>
                  <a:pt x="149" y="1054"/>
                </a:lnTo>
                <a:lnTo>
                  <a:pt x="149" y="785"/>
                </a:lnTo>
                <a:lnTo>
                  <a:pt x="149" y="651"/>
                </a:lnTo>
                <a:lnTo>
                  <a:pt x="149" y="757"/>
                </a:lnTo>
                <a:lnTo>
                  <a:pt x="149" y="990"/>
                </a:lnTo>
                <a:lnTo>
                  <a:pt x="149" y="1103"/>
                </a:lnTo>
                <a:lnTo>
                  <a:pt x="149" y="1082"/>
                </a:lnTo>
                <a:lnTo>
                  <a:pt x="156" y="813"/>
                </a:lnTo>
                <a:lnTo>
                  <a:pt x="156" y="820"/>
                </a:lnTo>
                <a:lnTo>
                  <a:pt x="156" y="827"/>
                </a:lnTo>
                <a:lnTo>
                  <a:pt x="156" y="849"/>
                </a:lnTo>
                <a:lnTo>
                  <a:pt x="156" y="969"/>
                </a:lnTo>
                <a:lnTo>
                  <a:pt x="156" y="1040"/>
                </a:lnTo>
                <a:lnTo>
                  <a:pt x="156" y="834"/>
                </a:lnTo>
                <a:lnTo>
                  <a:pt x="163" y="820"/>
                </a:lnTo>
                <a:lnTo>
                  <a:pt x="163" y="778"/>
                </a:lnTo>
                <a:lnTo>
                  <a:pt x="163" y="919"/>
                </a:lnTo>
                <a:lnTo>
                  <a:pt x="163" y="1011"/>
                </a:lnTo>
                <a:lnTo>
                  <a:pt x="163" y="1033"/>
                </a:lnTo>
                <a:lnTo>
                  <a:pt x="163" y="834"/>
                </a:lnTo>
                <a:lnTo>
                  <a:pt x="163" y="778"/>
                </a:lnTo>
                <a:lnTo>
                  <a:pt x="163" y="948"/>
                </a:lnTo>
                <a:lnTo>
                  <a:pt x="170" y="1018"/>
                </a:lnTo>
                <a:lnTo>
                  <a:pt x="170" y="792"/>
                </a:lnTo>
                <a:lnTo>
                  <a:pt x="170" y="693"/>
                </a:lnTo>
                <a:lnTo>
                  <a:pt x="170" y="842"/>
                </a:lnTo>
                <a:lnTo>
                  <a:pt x="170" y="1061"/>
                </a:lnTo>
                <a:lnTo>
                  <a:pt x="170" y="1160"/>
                </a:lnTo>
                <a:lnTo>
                  <a:pt x="170" y="799"/>
                </a:lnTo>
                <a:lnTo>
                  <a:pt x="170" y="721"/>
                </a:lnTo>
                <a:lnTo>
                  <a:pt x="177" y="686"/>
                </a:lnTo>
                <a:lnTo>
                  <a:pt x="177" y="842"/>
                </a:lnTo>
                <a:lnTo>
                  <a:pt x="177" y="1054"/>
                </a:lnTo>
                <a:lnTo>
                  <a:pt x="177" y="1132"/>
                </a:lnTo>
                <a:lnTo>
                  <a:pt x="177" y="820"/>
                </a:lnTo>
                <a:lnTo>
                  <a:pt x="177" y="778"/>
                </a:lnTo>
                <a:lnTo>
                  <a:pt x="177" y="827"/>
                </a:lnTo>
                <a:lnTo>
                  <a:pt x="177" y="955"/>
                </a:lnTo>
                <a:lnTo>
                  <a:pt x="184" y="997"/>
                </a:lnTo>
                <a:lnTo>
                  <a:pt x="184" y="842"/>
                </a:lnTo>
                <a:lnTo>
                  <a:pt x="184" y="955"/>
                </a:lnTo>
                <a:lnTo>
                  <a:pt x="184" y="1061"/>
                </a:lnTo>
                <a:lnTo>
                  <a:pt x="184" y="1146"/>
                </a:lnTo>
                <a:lnTo>
                  <a:pt x="184" y="785"/>
                </a:lnTo>
                <a:lnTo>
                  <a:pt x="184" y="735"/>
                </a:lnTo>
                <a:lnTo>
                  <a:pt x="191" y="643"/>
                </a:lnTo>
                <a:lnTo>
                  <a:pt x="191" y="806"/>
                </a:lnTo>
                <a:lnTo>
                  <a:pt x="191" y="1096"/>
                </a:lnTo>
                <a:lnTo>
                  <a:pt x="191" y="1287"/>
                </a:lnTo>
                <a:lnTo>
                  <a:pt x="191" y="693"/>
                </a:lnTo>
                <a:lnTo>
                  <a:pt x="191" y="728"/>
                </a:lnTo>
                <a:lnTo>
                  <a:pt x="191" y="629"/>
                </a:lnTo>
                <a:lnTo>
                  <a:pt x="191" y="820"/>
                </a:lnTo>
                <a:lnTo>
                  <a:pt x="198" y="1160"/>
                </a:lnTo>
                <a:lnTo>
                  <a:pt x="198" y="1202"/>
                </a:lnTo>
                <a:lnTo>
                  <a:pt x="198" y="792"/>
                </a:lnTo>
                <a:lnTo>
                  <a:pt x="198" y="672"/>
                </a:lnTo>
                <a:lnTo>
                  <a:pt x="198" y="806"/>
                </a:lnTo>
                <a:lnTo>
                  <a:pt x="198" y="1054"/>
                </a:lnTo>
                <a:lnTo>
                  <a:pt x="198" y="1167"/>
                </a:lnTo>
                <a:lnTo>
                  <a:pt x="198" y="1075"/>
                </a:lnTo>
                <a:lnTo>
                  <a:pt x="205" y="750"/>
                </a:lnTo>
                <a:lnTo>
                  <a:pt x="205" y="629"/>
                </a:lnTo>
                <a:lnTo>
                  <a:pt x="205" y="813"/>
                </a:lnTo>
                <a:lnTo>
                  <a:pt x="205" y="1054"/>
                </a:lnTo>
                <a:lnTo>
                  <a:pt x="205" y="1231"/>
                </a:lnTo>
                <a:lnTo>
                  <a:pt x="205" y="1103"/>
                </a:lnTo>
                <a:lnTo>
                  <a:pt x="205" y="834"/>
                </a:lnTo>
                <a:lnTo>
                  <a:pt x="205" y="728"/>
                </a:lnTo>
                <a:lnTo>
                  <a:pt x="212" y="735"/>
                </a:lnTo>
                <a:lnTo>
                  <a:pt x="212" y="948"/>
                </a:lnTo>
                <a:lnTo>
                  <a:pt x="212" y="1054"/>
                </a:lnTo>
                <a:lnTo>
                  <a:pt x="212" y="1195"/>
                </a:lnTo>
                <a:lnTo>
                  <a:pt x="212" y="1040"/>
                </a:lnTo>
                <a:lnTo>
                  <a:pt x="212" y="742"/>
                </a:lnTo>
                <a:lnTo>
                  <a:pt x="212" y="686"/>
                </a:lnTo>
                <a:lnTo>
                  <a:pt x="212" y="806"/>
                </a:lnTo>
                <a:lnTo>
                  <a:pt x="219" y="1025"/>
                </a:lnTo>
                <a:lnTo>
                  <a:pt x="219" y="1110"/>
                </a:lnTo>
                <a:lnTo>
                  <a:pt x="219" y="735"/>
                </a:lnTo>
                <a:lnTo>
                  <a:pt x="219" y="813"/>
                </a:lnTo>
                <a:lnTo>
                  <a:pt x="219" y="742"/>
                </a:lnTo>
                <a:lnTo>
                  <a:pt x="219" y="827"/>
                </a:lnTo>
                <a:lnTo>
                  <a:pt x="219" y="941"/>
                </a:lnTo>
                <a:lnTo>
                  <a:pt x="219" y="997"/>
                </a:lnTo>
                <a:lnTo>
                  <a:pt x="226" y="834"/>
                </a:lnTo>
                <a:lnTo>
                  <a:pt x="226" y="842"/>
                </a:lnTo>
                <a:lnTo>
                  <a:pt x="226" y="926"/>
                </a:lnTo>
                <a:lnTo>
                  <a:pt x="226" y="834"/>
                </a:lnTo>
                <a:lnTo>
                  <a:pt x="226" y="827"/>
                </a:lnTo>
                <a:lnTo>
                  <a:pt x="226" y="849"/>
                </a:lnTo>
                <a:lnTo>
                  <a:pt x="226" y="955"/>
                </a:lnTo>
                <a:lnTo>
                  <a:pt x="233" y="856"/>
                </a:lnTo>
                <a:lnTo>
                  <a:pt x="233" y="842"/>
                </a:lnTo>
                <a:lnTo>
                  <a:pt x="233" y="764"/>
                </a:lnTo>
                <a:lnTo>
                  <a:pt x="233" y="813"/>
                </a:lnTo>
                <a:lnTo>
                  <a:pt x="233" y="955"/>
                </a:lnTo>
                <a:lnTo>
                  <a:pt x="233" y="1082"/>
                </a:lnTo>
                <a:lnTo>
                  <a:pt x="233" y="813"/>
                </a:lnTo>
                <a:lnTo>
                  <a:pt x="241" y="658"/>
                </a:lnTo>
                <a:lnTo>
                  <a:pt x="241" y="792"/>
                </a:lnTo>
                <a:lnTo>
                  <a:pt x="241" y="983"/>
                </a:lnTo>
                <a:lnTo>
                  <a:pt x="241" y="1110"/>
                </a:lnTo>
                <a:lnTo>
                  <a:pt x="241" y="820"/>
                </a:lnTo>
                <a:lnTo>
                  <a:pt x="241" y="757"/>
                </a:lnTo>
                <a:lnTo>
                  <a:pt x="241" y="714"/>
                </a:lnTo>
                <a:lnTo>
                  <a:pt x="241" y="969"/>
                </a:lnTo>
                <a:lnTo>
                  <a:pt x="248" y="1047"/>
                </a:lnTo>
                <a:lnTo>
                  <a:pt x="248" y="827"/>
                </a:lnTo>
                <a:lnTo>
                  <a:pt x="248" y="806"/>
                </a:lnTo>
                <a:lnTo>
                  <a:pt x="248" y="813"/>
                </a:lnTo>
                <a:lnTo>
                  <a:pt x="248" y="997"/>
                </a:lnTo>
                <a:lnTo>
                  <a:pt x="248" y="1047"/>
                </a:lnTo>
                <a:lnTo>
                  <a:pt x="248" y="842"/>
                </a:lnTo>
                <a:lnTo>
                  <a:pt x="248" y="658"/>
                </a:lnTo>
                <a:lnTo>
                  <a:pt x="255" y="742"/>
                </a:lnTo>
                <a:lnTo>
                  <a:pt x="255" y="997"/>
                </a:lnTo>
                <a:lnTo>
                  <a:pt x="255" y="1167"/>
                </a:lnTo>
                <a:lnTo>
                  <a:pt x="255" y="1082"/>
                </a:lnTo>
                <a:lnTo>
                  <a:pt x="255" y="771"/>
                </a:lnTo>
                <a:lnTo>
                  <a:pt x="255" y="544"/>
                </a:lnTo>
                <a:lnTo>
                  <a:pt x="255" y="721"/>
                </a:lnTo>
                <a:lnTo>
                  <a:pt x="255" y="1110"/>
                </a:lnTo>
                <a:lnTo>
                  <a:pt x="255" y="1273"/>
                </a:lnTo>
                <a:lnTo>
                  <a:pt x="262" y="1054"/>
                </a:lnTo>
                <a:lnTo>
                  <a:pt x="262" y="806"/>
                </a:lnTo>
                <a:lnTo>
                  <a:pt x="262" y="714"/>
                </a:lnTo>
                <a:lnTo>
                  <a:pt x="262" y="806"/>
                </a:lnTo>
                <a:lnTo>
                  <a:pt x="262" y="934"/>
                </a:lnTo>
                <a:lnTo>
                  <a:pt x="262" y="962"/>
                </a:lnTo>
                <a:lnTo>
                  <a:pt x="262" y="1025"/>
                </a:lnTo>
                <a:lnTo>
                  <a:pt x="262" y="1040"/>
                </a:lnTo>
                <a:lnTo>
                  <a:pt x="269" y="997"/>
                </a:lnTo>
                <a:lnTo>
                  <a:pt x="269" y="983"/>
                </a:lnTo>
                <a:lnTo>
                  <a:pt x="269" y="820"/>
                </a:lnTo>
                <a:lnTo>
                  <a:pt x="269" y="785"/>
                </a:lnTo>
                <a:lnTo>
                  <a:pt x="269" y="941"/>
                </a:lnTo>
                <a:lnTo>
                  <a:pt x="269" y="1061"/>
                </a:lnTo>
                <a:lnTo>
                  <a:pt x="269" y="1146"/>
                </a:lnTo>
                <a:lnTo>
                  <a:pt x="276" y="1075"/>
                </a:lnTo>
                <a:lnTo>
                  <a:pt x="276" y="820"/>
                </a:lnTo>
                <a:lnTo>
                  <a:pt x="276" y="686"/>
                </a:lnTo>
                <a:lnTo>
                  <a:pt x="276" y="672"/>
                </a:lnTo>
                <a:lnTo>
                  <a:pt x="276" y="941"/>
                </a:lnTo>
                <a:lnTo>
                  <a:pt x="276" y="1132"/>
                </a:lnTo>
                <a:lnTo>
                  <a:pt x="276" y="1216"/>
                </a:lnTo>
                <a:lnTo>
                  <a:pt x="276" y="771"/>
                </a:lnTo>
                <a:lnTo>
                  <a:pt x="283" y="764"/>
                </a:lnTo>
                <a:lnTo>
                  <a:pt x="283" y="785"/>
                </a:lnTo>
                <a:lnTo>
                  <a:pt x="283" y="834"/>
                </a:lnTo>
                <a:lnTo>
                  <a:pt x="283" y="969"/>
                </a:lnTo>
                <a:lnTo>
                  <a:pt x="283" y="990"/>
                </a:lnTo>
                <a:lnTo>
                  <a:pt x="283" y="948"/>
                </a:lnTo>
                <a:lnTo>
                  <a:pt x="283" y="969"/>
                </a:lnTo>
                <a:lnTo>
                  <a:pt x="283" y="856"/>
                </a:lnTo>
                <a:lnTo>
                  <a:pt x="290" y="842"/>
                </a:lnTo>
                <a:lnTo>
                  <a:pt x="290" y="813"/>
                </a:lnTo>
                <a:lnTo>
                  <a:pt x="290" y="764"/>
                </a:lnTo>
                <a:lnTo>
                  <a:pt x="290" y="842"/>
                </a:lnTo>
                <a:lnTo>
                  <a:pt x="290" y="962"/>
                </a:lnTo>
                <a:lnTo>
                  <a:pt x="290" y="1004"/>
                </a:lnTo>
                <a:lnTo>
                  <a:pt x="290" y="820"/>
                </a:lnTo>
                <a:lnTo>
                  <a:pt x="290" y="764"/>
                </a:lnTo>
                <a:lnTo>
                  <a:pt x="297" y="679"/>
                </a:lnTo>
                <a:lnTo>
                  <a:pt x="297" y="820"/>
                </a:lnTo>
                <a:lnTo>
                  <a:pt x="297" y="976"/>
                </a:lnTo>
                <a:lnTo>
                  <a:pt x="297" y="1040"/>
                </a:lnTo>
                <a:lnTo>
                  <a:pt x="297" y="820"/>
                </a:lnTo>
                <a:lnTo>
                  <a:pt x="297" y="785"/>
                </a:lnTo>
                <a:lnTo>
                  <a:pt x="297" y="707"/>
                </a:lnTo>
                <a:lnTo>
                  <a:pt x="297" y="735"/>
                </a:lnTo>
                <a:lnTo>
                  <a:pt x="304" y="842"/>
                </a:lnTo>
                <a:lnTo>
                  <a:pt x="304" y="955"/>
                </a:lnTo>
                <a:lnTo>
                  <a:pt x="304" y="983"/>
                </a:lnTo>
                <a:lnTo>
                  <a:pt x="304" y="842"/>
                </a:lnTo>
                <a:lnTo>
                  <a:pt x="304" y="806"/>
                </a:lnTo>
                <a:lnTo>
                  <a:pt x="304" y="778"/>
                </a:lnTo>
                <a:lnTo>
                  <a:pt x="304" y="856"/>
                </a:lnTo>
                <a:lnTo>
                  <a:pt x="304" y="962"/>
                </a:lnTo>
                <a:lnTo>
                  <a:pt x="311" y="834"/>
                </a:lnTo>
                <a:lnTo>
                  <a:pt x="311" y="842"/>
                </a:lnTo>
                <a:lnTo>
                  <a:pt x="311" y="742"/>
                </a:lnTo>
                <a:lnTo>
                  <a:pt x="311" y="813"/>
                </a:lnTo>
                <a:lnTo>
                  <a:pt x="311" y="983"/>
                </a:lnTo>
                <a:lnTo>
                  <a:pt x="311" y="1117"/>
                </a:lnTo>
                <a:lnTo>
                  <a:pt x="311" y="1054"/>
                </a:lnTo>
                <a:lnTo>
                  <a:pt x="311" y="778"/>
                </a:lnTo>
                <a:lnTo>
                  <a:pt x="318" y="587"/>
                </a:lnTo>
                <a:lnTo>
                  <a:pt x="318" y="679"/>
                </a:lnTo>
                <a:lnTo>
                  <a:pt x="318" y="1047"/>
                </a:lnTo>
                <a:lnTo>
                  <a:pt x="318" y="1245"/>
                </a:lnTo>
                <a:lnTo>
                  <a:pt x="318" y="1117"/>
                </a:lnTo>
                <a:lnTo>
                  <a:pt x="318" y="778"/>
                </a:lnTo>
                <a:lnTo>
                  <a:pt x="318" y="544"/>
                </a:lnTo>
                <a:lnTo>
                  <a:pt x="318" y="693"/>
                </a:lnTo>
                <a:lnTo>
                  <a:pt x="326" y="983"/>
                </a:lnTo>
                <a:lnTo>
                  <a:pt x="326" y="1195"/>
                </a:lnTo>
                <a:lnTo>
                  <a:pt x="326" y="1167"/>
                </a:lnTo>
                <a:lnTo>
                  <a:pt x="326" y="820"/>
                </a:lnTo>
                <a:lnTo>
                  <a:pt x="326" y="622"/>
                </a:lnTo>
                <a:lnTo>
                  <a:pt x="326" y="651"/>
                </a:lnTo>
                <a:lnTo>
                  <a:pt x="326" y="997"/>
                </a:lnTo>
                <a:lnTo>
                  <a:pt x="326" y="1181"/>
                </a:lnTo>
                <a:lnTo>
                  <a:pt x="333" y="1202"/>
                </a:lnTo>
                <a:lnTo>
                  <a:pt x="333" y="820"/>
                </a:lnTo>
                <a:lnTo>
                  <a:pt x="333" y="587"/>
                </a:lnTo>
                <a:lnTo>
                  <a:pt x="333" y="559"/>
                </a:lnTo>
                <a:lnTo>
                  <a:pt x="333" y="997"/>
                </a:lnTo>
                <a:lnTo>
                  <a:pt x="333" y="1181"/>
                </a:lnTo>
                <a:lnTo>
                  <a:pt x="333" y="1245"/>
                </a:lnTo>
                <a:lnTo>
                  <a:pt x="333" y="806"/>
                </a:lnTo>
                <a:lnTo>
                  <a:pt x="340" y="622"/>
                </a:lnTo>
                <a:lnTo>
                  <a:pt x="340" y="658"/>
                </a:lnTo>
                <a:lnTo>
                  <a:pt x="340" y="834"/>
                </a:lnTo>
                <a:lnTo>
                  <a:pt x="340" y="1054"/>
                </a:lnTo>
                <a:lnTo>
                  <a:pt x="340" y="1167"/>
                </a:lnTo>
                <a:lnTo>
                  <a:pt x="340" y="1011"/>
                </a:lnTo>
                <a:lnTo>
                  <a:pt x="340" y="827"/>
                </a:lnTo>
                <a:lnTo>
                  <a:pt x="340" y="728"/>
                </a:lnTo>
                <a:lnTo>
                  <a:pt x="340" y="707"/>
                </a:lnTo>
                <a:lnTo>
                  <a:pt x="347" y="842"/>
                </a:lnTo>
                <a:lnTo>
                  <a:pt x="347" y="1096"/>
                </a:lnTo>
                <a:lnTo>
                  <a:pt x="347" y="1202"/>
                </a:lnTo>
                <a:lnTo>
                  <a:pt x="347" y="771"/>
                </a:lnTo>
                <a:lnTo>
                  <a:pt x="347" y="735"/>
                </a:lnTo>
                <a:lnTo>
                  <a:pt x="347" y="559"/>
                </a:lnTo>
                <a:lnTo>
                  <a:pt x="347" y="813"/>
                </a:lnTo>
                <a:lnTo>
                  <a:pt x="347" y="1103"/>
                </a:lnTo>
                <a:lnTo>
                  <a:pt x="354" y="1216"/>
                </a:lnTo>
                <a:lnTo>
                  <a:pt x="354" y="1075"/>
                </a:lnTo>
                <a:lnTo>
                  <a:pt x="354" y="827"/>
                </a:lnTo>
                <a:lnTo>
                  <a:pt x="354" y="679"/>
                </a:lnTo>
                <a:lnTo>
                  <a:pt x="354" y="693"/>
                </a:lnTo>
                <a:lnTo>
                  <a:pt x="354" y="834"/>
                </a:lnTo>
                <a:lnTo>
                  <a:pt x="354" y="1075"/>
                </a:lnTo>
                <a:lnTo>
                  <a:pt x="354" y="1195"/>
                </a:lnTo>
                <a:lnTo>
                  <a:pt x="361" y="757"/>
                </a:lnTo>
                <a:lnTo>
                  <a:pt x="361" y="672"/>
                </a:lnTo>
                <a:lnTo>
                  <a:pt x="361" y="594"/>
                </a:lnTo>
                <a:lnTo>
                  <a:pt x="361" y="969"/>
                </a:lnTo>
                <a:lnTo>
                  <a:pt x="361" y="1103"/>
                </a:lnTo>
                <a:lnTo>
                  <a:pt x="361" y="1308"/>
                </a:lnTo>
                <a:lnTo>
                  <a:pt x="361" y="750"/>
                </a:lnTo>
                <a:lnTo>
                  <a:pt x="361" y="608"/>
                </a:lnTo>
                <a:lnTo>
                  <a:pt x="368" y="559"/>
                </a:lnTo>
                <a:lnTo>
                  <a:pt x="368" y="1004"/>
                </a:lnTo>
                <a:lnTo>
                  <a:pt x="368" y="1259"/>
                </a:lnTo>
                <a:lnTo>
                  <a:pt x="368" y="742"/>
                </a:lnTo>
                <a:lnTo>
                  <a:pt x="368" y="467"/>
                </a:lnTo>
                <a:lnTo>
                  <a:pt x="368" y="608"/>
                </a:lnTo>
                <a:lnTo>
                  <a:pt x="368" y="1117"/>
                </a:lnTo>
                <a:lnTo>
                  <a:pt x="375" y="1379"/>
                </a:lnTo>
                <a:lnTo>
                  <a:pt x="375" y="1195"/>
                </a:lnTo>
                <a:lnTo>
                  <a:pt x="375" y="728"/>
                </a:lnTo>
                <a:lnTo>
                  <a:pt x="375" y="431"/>
                </a:lnTo>
                <a:lnTo>
                  <a:pt x="375" y="544"/>
                </a:lnTo>
                <a:lnTo>
                  <a:pt x="375" y="1054"/>
                </a:lnTo>
                <a:lnTo>
                  <a:pt x="375" y="1344"/>
                </a:lnTo>
                <a:lnTo>
                  <a:pt x="375" y="1287"/>
                </a:lnTo>
                <a:lnTo>
                  <a:pt x="382" y="806"/>
                </a:lnTo>
                <a:lnTo>
                  <a:pt x="382" y="467"/>
                </a:lnTo>
                <a:lnTo>
                  <a:pt x="382" y="502"/>
                </a:lnTo>
                <a:lnTo>
                  <a:pt x="382" y="976"/>
                </a:lnTo>
                <a:lnTo>
                  <a:pt x="382" y="1273"/>
                </a:lnTo>
                <a:lnTo>
                  <a:pt x="382" y="1379"/>
                </a:lnTo>
                <a:lnTo>
                  <a:pt x="382" y="771"/>
                </a:lnTo>
                <a:lnTo>
                  <a:pt x="382" y="559"/>
                </a:lnTo>
                <a:lnTo>
                  <a:pt x="389" y="502"/>
                </a:lnTo>
                <a:lnTo>
                  <a:pt x="389" y="955"/>
                </a:lnTo>
                <a:lnTo>
                  <a:pt x="389" y="1195"/>
                </a:lnTo>
                <a:lnTo>
                  <a:pt x="389" y="1358"/>
                </a:lnTo>
                <a:lnTo>
                  <a:pt x="389" y="785"/>
                </a:lnTo>
                <a:lnTo>
                  <a:pt x="389" y="672"/>
                </a:lnTo>
                <a:lnTo>
                  <a:pt x="389" y="587"/>
                </a:lnTo>
                <a:lnTo>
                  <a:pt x="389" y="778"/>
                </a:lnTo>
                <a:lnTo>
                  <a:pt x="396" y="1075"/>
                </a:lnTo>
                <a:lnTo>
                  <a:pt x="396" y="1287"/>
                </a:lnTo>
                <a:lnTo>
                  <a:pt x="396" y="1096"/>
                </a:lnTo>
                <a:lnTo>
                  <a:pt x="396" y="806"/>
                </a:lnTo>
                <a:lnTo>
                  <a:pt x="396" y="643"/>
                </a:lnTo>
                <a:lnTo>
                  <a:pt x="396" y="707"/>
                </a:lnTo>
                <a:lnTo>
                  <a:pt x="396" y="983"/>
                </a:lnTo>
                <a:lnTo>
                  <a:pt x="396" y="1160"/>
                </a:lnTo>
                <a:lnTo>
                  <a:pt x="403" y="742"/>
                </a:lnTo>
                <a:lnTo>
                  <a:pt x="403" y="785"/>
                </a:lnTo>
                <a:lnTo>
                  <a:pt x="403" y="686"/>
                </a:lnTo>
                <a:lnTo>
                  <a:pt x="403" y="842"/>
                </a:lnTo>
                <a:lnTo>
                  <a:pt x="403" y="1047"/>
                </a:lnTo>
                <a:lnTo>
                  <a:pt x="403" y="1110"/>
                </a:lnTo>
                <a:lnTo>
                  <a:pt x="403" y="834"/>
                </a:lnTo>
                <a:lnTo>
                  <a:pt x="403" y="707"/>
                </a:lnTo>
                <a:lnTo>
                  <a:pt x="411" y="714"/>
                </a:lnTo>
                <a:lnTo>
                  <a:pt x="411" y="962"/>
                </a:lnTo>
                <a:lnTo>
                  <a:pt x="411" y="1082"/>
                </a:lnTo>
                <a:lnTo>
                  <a:pt x="411" y="1103"/>
                </a:lnTo>
                <a:lnTo>
                  <a:pt x="411" y="827"/>
                </a:lnTo>
                <a:lnTo>
                  <a:pt x="411" y="757"/>
                </a:lnTo>
                <a:lnTo>
                  <a:pt x="411" y="813"/>
                </a:lnTo>
                <a:lnTo>
                  <a:pt x="411" y="983"/>
                </a:lnTo>
                <a:lnTo>
                  <a:pt x="418" y="1040"/>
                </a:lnTo>
                <a:lnTo>
                  <a:pt x="418" y="820"/>
                </a:lnTo>
                <a:lnTo>
                  <a:pt x="418" y="742"/>
                </a:lnTo>
                <a:lnTo>
                  <a:pt x="418" y="693"/>
                </a:lnTo>
                <a:lnTo>
                  <a:pt x="418" y="962"/>
                </a:lnTo>
                <a:lnTo>
                  <a:pt x="418" y="1096"/>
                </a:lnTo>
                <a:lnTo>
                  <a:pt x="418" y="1047"/>
                </a:lnTo>
                <a:lnTo>
                  <a:pt x="418" y="778"/>
                </a:lnTo>
                <a:lnTo>
                  <a:pt x="425" y="672"/>
                </a:lnTo>
                <a:lnTo>
                  <a:pt x="425" y="721"/>
                </a:lnTo>
                <a:lnTo>
                  <a:pt x="425" y="976"/>
                </a:lnTo>
                <a:lnTo>
                  <a:pt x="425" y="1132"/>
                </a:lnTo>
                <a:lnTo>
                  <a:pt x="425" y="1082"/>
                </a:lnTo>
                <a:lnTo>
                  <a:pt x="425" y="834"/>
                </a:lnTo>
                <a:lnTo>
                  <a:pt x="425" y="820"/>
                </a:lnTo>
                <a:lnTo>
                  <a:pt x="425" y="827"/>
                </a:lnTo>
                <a:lnTo>
                  <a:pt x="425" y="834"/>
                </a:lnTo>
                <a:lnTo>
                  <a:pt x="432" y="820"/>
                </a:lnTo>
                <a:lnTo>
                  <a:pt x="432" y="926"/>
                </a:lnTo>
                <a:lnTo>
                  <a:pt x="432" y="997"/>
                </a:lnTo>
                <a:lnTo>
                  <a:pt x="432" y="976"/>
                </a:lnTo>
                <a:lnTo>
                  <a:pt x="432" y="969"/>
                </a:lnTo>
                <a:lnTo>
                  <a:pt x="432" y="834"/>
                </a:lnTo>
                <a:lnTo>
                  <a:pt x="432" y="849"/>
                </a:lnTo>
                <a:lnTo>
                  <a:pt x="439" y="955"/>
                </a:lnTo>
                <a:lnTo>
                  <a:pt x="439" y="934"/>
                </a:lnTo>
                <a:lnTo>
                  <a:pt x="439" y="948"/>
                </a:lnTo>
                <a:lnTo>
                  <a:pt x="439" y="941"/>
                </a:lnTo>
                <a:lnTo>
                  <a:pt x="439" y="955"/>
                </a:lnTo>
                <a:lnTo>
                  <a:pt x="439" y="948"/>
                </a:lnTo>
                <a:lnTo>
                  <a:pt x="439" y="834"/>
                </a:lnTo>
                <a:lnTo>
                  <a:pt x="439" y="827"/>
                </a:lnTo>
                <a:lnTo>
                  <a:pt x="446" y="813"/>
                </a:lnTo>
                <a:lnTo>
                  <a:pt x="446" y="842"/>
                </a:lnTo>
                <a:lnTo>
                  <a:pt x="446" y="856"/>
                </a:lnTo>
                <a:lnTo>
                  <a:pt x="446" y="948"/>
                </a:lnTo>
                <a:lnTo>
                  <a:pt x="446" y="955"/>
                </a:lnTo>
                <a:lnTo>
                  <a:pt x="446" y="1004"/>
                </a:lnTo>
                <a:lnTo>
                  <a:pt x="446" y="827"/>
                </a:lnTo>
                <a:lnTo>
                  <a:pt x="446" y="771"/>
                </a:lnTo>
                <a:lnTo>
                  <a:pt x="453" y="672"/>
                </a:lnTo>
                <a:lnTo>
                  <a:pt x="453" y="757"/>
                </a:lnTo>
                <a:lnTo>
                  <a:pt x="453" y="955"/>
                </a:lnTo>
                <a:lnTo>
                  <a:pt x="453" y="1139"/>
                </a:lnTo>
                <a:lnTo>
                  <a:pt x="453" y="1096"/>
                </a:lnTo>
                <a:lnTo>
                  <a:pt x="453" y="834"/>
                </a:lnTo>
                <a:lnTo>
                  <a:pt x="453" y="658"/>
                </a:lnTo>
                <a:lnTo>
                  <a:pt x="453" y="629"/>
                </a:lnTo>
                <a:lnTo>
                  <a:pt x="460" y="827"/>
                </a:lnTo>
                <a:lnTo>
                  <a:pt x="460" y="1068"/>
                </a:lnTo>
                <a:lnTo>
                  <a:pt x="460" y="1195"/>
                </a:lnTo>
                <a:lnTo>
                  <a:pt x="460" y="785"/>
                </a:lnTo>
                <a:lnTo>
                  <a:pt x="460" y="792"/>
                </a:lnTo>
                <a:lnTo>
                  <a:pt x="460" y="672"/>
                </a:lnTo>
                <a:lnTo>
                  <a:pt x="460" y="728"/>
                </a:lnTo>
                <a:lnTo>
                  <a:pt x="460" y="849"/>
                </a:lnTo>
                <a:lnTo>
                  <a:pt x="467" y="1047"/>
                </a:lnTo>
                <a:lnTo>
                  <a:pt x="467" y="1082"/>
                </a:lnTo>
                <a:lnTo>
                  <a:pt x="467" y="1011"/>
                </a:lnTo>
                <a:lnTo>
                  <a:pt x="467" y="785"/>
                </a:lnTo>
                <a:lnTo>
                  <a:pt x="467" y="721"/>
                </a:lnTo>
                <a:lnTo>
                  <a:pt x="467" y="834"/>
                </a:lnTo>
                <a:lnTo>
                  <a:pt x="467" y="842"/>
                </a:lnTo>
                <a:lnTo>
                  <a:pt x="467" y="834"/>
                </a:lnTo>
                <a:lnTo>
                  <a:pt x="474" y="842"/>
                </a:lnTo>
                <a:lnTo>
                  <a:pt x="474" y="948"/>
                </a:lnTo>
                <a:lnTo>
                  <a:pt x="474" y="1103"/>
                </a:lnTo>
                <a:lnTo>
                  <a:pt x="474" y="1117"/>
                </a:lnTo>
                <a:lnTo>
                  <a:pt x="474" y="778"/>
                </a:lnTo>
                <a:lnTo>
                  <a:pt x="474" y="608"/>
                </a:lnTo>
                <a:lnTo>
                  <a:pt x="474" y="389"/>
                </a:lnTo>
                <a:lnTo>
                  <a:pt x="474" y="679"/>
                </a:lnTo>
                <a:lnTo>
                  <a:pt x="481" y="1231"/>
                </a:lnTo>
                <a:lnTo>
                  <a:pt x="481" y="1563"/>
                </a:lnTo>
                <a:lnTo>
                  <a:pt x="481" y="1202"/>
                </a:lnTo>
                <a:lnTo>
                  <a:pt x="481" y="629"/>
                </a:lnTo>
                <a:lnTo>
                  <a:pt x="481" y="226"/>
                </a:lnTo>
                <a:lnTo>
                  <a:pt x="481" y="445"/>
                </a:lnTo>
                <a:lnTo>
                  <a:pt x="481" y="1068"/>
                </a:lnTo>
                <a:lnTo>
                  <a:pt x="481" y="1542"/>
                </a:lnTo>
                <a:lnTo>
                  <a:pt x="488" y="1379"/>
                </a:lnTo>
                <a:lnTo>
                  <a:pt x="488" y="792"/>
                </a:lnTo>
                <a:lnTo>
                  <a:pt x="488" y="530"/>
                </a:lnTo>
                <a:lnTo>
                  <a:pt x="488" y="467"/>
                </a:lnTo>
                <a:lnTo>
                  <a:pt x="488" y="672"/>
                </a:lnTo>
                <a:lnTo>
                  <a:pt x="488" y="1033"/>
                </a:lnTo>
                <a:lnTo>
                  <a:pt x="488" y="1259"/>
                </a:lnTo>
                <a:lnTo>
                  <a:pt x="488" y="1245"/>
                </a:lnTo>
                <a:lnTo>
                  <a:pt x="495" y="721"/>
                </a:lnTo>
                <a:lnTo>
                  <a:pt x="495" y="742"/>
                </a:lnTo>
                <a:lnTo>
                  <a:pt x="495" y="587"/>
                </a:lnTo>
                <a:lnTo>
                  <a:pt x="495" y="658"/>
                </a:lnTo>
                <a:lnTo>
                  <a:pt x="495" y="1011"/>
                </a:lnTo>
                <a:lnTo>
                  <a:pt x="495" y="1181"/>
                </a:lnTo>
                <a:lnTo>
                  <a:pt x="495" y="1245"/>
                </a:lnTo>
                <a:lnTo>
                  <a:pt x="495" y="771"/>
                </a:lnTo>
                <a:lnTo>
                  <a:pt x="503" y="806"/>
                </a:lnTo>
                <a:lnTo>
                  <a:pt x="503" y="707"/>
                </a:lnTo>
                <a:lnTo>
                  <a:pt x="503" y="686"/>
                </a:lnTo>
                <a:lnTo>
                  <a:pt x="503" y="934"/>
                </a:lnTo>
                <a:lnTo>
                  <a:pt x="503" y="1096"/>
                </a:lnTo>
                <a:lnTo>
                  <a:pt x="503" y="1167"/>
                </a:lnTo>
                <a:lnTo>
                  <a:pt x="503" y="778"/>
                </a:lnTo>
                <a:lnTo>
                  <a:pt x="503" y="757"/>
                </a:lnTo>
                <a:lnTo>
                  <a:pt x="510" y="651"/>
                </a:lnTo>
                <a:lnTo>
                  <a:pt x="510" y="820"/>
                </a:lnTo>
                <a:lnTo>
                  <a:pt x="510" y="997"/>
                </a:lnTo>
                <a:lnTo>
                  <a:pt x="510" y="1004"/>
                </a:lnTo>
                <a:lnTo>
                  <a:pt x="510" y="834"/>
                </a:lnTo>
                <a:lnTo>
                  <a:pt x="510" y="827"/>
                </a:lnTo>
                <a:lnTo>
                  <a:pt x="510" y="842"/>
                </a:lnTo>
                <a:lnTo>
                  <a:pt x="510" y="849"/>
                </a:lnTo>
                <a:lnTo>
                  <a:pt x="510" y="842"/>
                </a:lnTo>
                <a:lnTo>
                  <a:pt x="517" y="792"/>
                </a:lnTo>
                <a:lnTo>
                  <a:pt x="517" y="778"/>
                </a:lnTo>
                <a:lnTo>
                  <a:pt x="517" y="842"/>
                </a:lnTo>
                <a:lnTo>
                  <a:pt x="517" y="976"/>
                </a:lnTo>
                <a:lnTo>
                  <a:pt x="517" y="1018"/>
                </a:lnTo>
                <a:lnTo>
                  <a:pt x="517" y="842"/>
                </a:lnTo>
                <a:lnTo>
                  <a:pt x="517" y="771"/>
                </a:lnTo>
                <a:lnTo>
                  <a:pt x="517" y="629"/>
                </a:lnTo>
                <a:lnTo>
                  <a:pt x="524" y="827"/>
                </a:lnTo>
                <a:lnTo>
                  <a:pt x="524" y="1132"/>
                </a:lnTo>
                <a:lnTo>
                  <a:pt x="524" y="1323"/>
                </a:lnTo>
                <a:lnTo>
                  <a:pt x="524" y="672"/>
                </a:lnTo>
                <a:lnTo>
                  <a:pt x="524" y="686"/>
                </a:lnTo>
                <a:lnTo>
                  <a:pt x="524" y="389"/>
                </a:lnTo>
                <a:lnTo>
                  <a:pt x="524" y="629"/>
                </a:lnTo>
                <a:lnTo>
                  <a:pt x="524" y="1110"/>
                </a:lnTo>
                <a:lnTo>
                  <a:pt x="531" y="1443"/>
                </a:lnTo>
                <a:lnTo>
                  <a:pt x="531" y="1323"/>
                </a:lnTo>
                <a:lnTo>
                  <a:pt x="531" y="742"/>
                </a:lnTo>
                <a:lnTo>
                  <a:pt x="531" y="467"/>
                </a:lnTo>
                <a:lnTo>
                  <a:pt x="531" y="608"/>
                </a:lnTo>
                <a:lnTo>
                  <a:pt x="531" y="948"/>
                </a:lnTo>
                <a:lnTo>
                  <a:pt x="531" y="1103"/>
                </a:lnTo>
                <a:lnTo>
                  <a:pt x="531" y="1216"/>
                </a:lnTo>
                <a:lnTo>
                  <a:pt x="538" y="1139"/>
                </a:lnTo>
                <a:lnTo>
                  <a:pt x="538" y="842"/>
                </a:lnTo>
                <a:lnTo>
                  <a:pt x="538" y="750"/>
                </a:lnTo>
                <a:lnTo>
                  <a:pt x="538" y="672"/>
                </a:lnTo>
                <a:lnTo>
                  <a:pt x="538" y="813"/>
                </a:lnTo>
                <a:lnTo>
                  <a:pt x="538" y="1047"/>
                </a:lnTo>
                <a:lnTo>
                  <a:pt x="538" y="1202"/>
                </a:lnTo>
                <a:lnTo>
                  <a:pt x="538" y="1068"/>
                </a:lnTo>
                <a:lnTo>
                  <a:pt x="545" y="849"/>
                </a:lnTo>
                <a:lnTo>
                  <a:pt x="545" y="728"/>
                </a:lnTo>
                <a:lnTo>
                  <a:pt x="545" y="806"/>
                </a:lnTo>
                <a:lnTo>
                  <a:pt x="545" y="1004"/>
                </a:lnTo>
                <a:lnTo>
                  <a:pt x="545" y="1110"/>
                </a:lnTo>
                <a:lnTo>
                  <a:pt x="545" y="827"/>
                </a:lnTo>
                <a:lnTo>
                  <a:pt x="545" y="778"/>
                </a:lnTo>
                <a:lnTo>
                  <a:pt x="545" y="834"/>
                </a:lnTo>
                <a:lnTo>
                  <a:pt x="552" y="997"/>
                </a:lnTo>
                <a:lnTo>
                  <a:pt x="552" y="1103"/>
                </a:lnTo>
                <a:lnTo>
                  <a:pt x="552" y="799"/>
                </a:lnTo>
                <a:lnTo>
                  <a:pt x="552" y="757"/>
                </a:lnTo>
                <a:lnTo>
                  <a:pt x="552" y="792"/>
                </a:lnTo>
                <a:lnTo>
                  <a:pt x="552" y="948"/>
                </a:lnTo>
                <a:lnTo>
                  <a:pt x="552" y="1061"/>
                </a:lnTo>
                <a:lnTo>
                  <a:pt x="552" y="778"/>
                </a:lnTo>
                <a:lnTo>
                  <a:pt x="559" y="757"/>
                </a:lnTo>
                <a:lnTo>
                  <a:pt x="559" y="672"/>
                </a:lnTo>
                <a:lnTo>
                  <a:pt x="559" y="948"/>
                </a:lnTo>
                <a:lnTo>
                  <a:pt x="559" y="1216"/>
                </a:lnTo>
                <a:lnTo>
                  <a:pt x="559" y="1181"/>
                </a:lnTo>
                <a:lnTo>
                  <a:pt x="559" y="728"/>
                </a:lnTo>
                <a:lnTo>
                  <a:pt x="559" y="410"/>
                </a:lnTo>
                <a:lnTo>
                  <a:pt x="559" y="502"/>
                </a:lnTo>
                <a:lnTo>
                  <a:pt x="566" y="1025"/>
                </a:lnTo>
                <a:lnTo>
                  <a:pt x="566" y="1443"/>
                </a:lnTo>
                <a:lnTo>
                  <a:pt x="566" y="1400"/>
                </a:lnTo>
                <a:lnTo>
                  <a:pt x="566" y="792"/>
                </a:lnTo>
                <a:lnTo>
                  <a:pt x="566" y="410"/>
                </a:lnTo>
                <a:lnTo>
                  <a:pt x="566" y="297"/>
                </a:lnTo>
                <a:lnTo>
                  <a:pt x="566" y="742"/>
                </a:lnTo>
                <a:lnTo>
                  <a:pt x="566" y="1216"/>
                </a:lnTo>
                <a:lnTo>
                  <a:pt x="573" y="1464"/>
                </a:lnTo>
                <a:lnTo>
                  <a:pt x="573" y="1231"/>
                </a:lnTo>
                <a:lnTo>
                  <a:pt x="573" y="785"/>
                </a:lnTo>
                <a:lnTo>
                  <a:pt x="573" y="467"/>
                </a:lnTo>
                <a:lnTo>
                  <a:pt x="573" y="481"/>
                </a:lnTo>
                <a:lnTo>
                  <a:pt x="573" y="813"/>
                </a:lnTo>
                <a:lnTo>
                  <a:pt x="573" y="1181"/>
                </a:lnTo>
                <a:lnTo>
                  <a:pt x="573" y="1400"/>
                </a:lnTo>
                <a:lnTo>
                  <a:pt x="580" y="679"/>
                </a:lnTo>
                <a:lnTo>
                  <a:pt x="580" y="643"/>
                </a:lnTo>
                <a:lnTo>
                  <a:pt x="580" y="431"/>
                </a:lnTo>
                <a:lnTo>
                  <a:pt x="580" y="629"/>
                </a:lnTo>
                <a:lnTo>
                  <a:pt x="580" y="1096"/>
                </a:lnTo>
                <a:lnTo>
                  <a:pt x="580" y="1308"/>
                </a:lnTo>
                <a:lnTo>
                  <a:pt x="580" y="1139"/>
                </a:lnTo>
                <a:lnTo>
                  <a:pt x="580" y="820"/>
                </a:lnTo>
                <a:lnTo>
                  <a:pt x="588" y="643"/>
                </a:lnTo>
                <a:lnTo>
                  <a:pt x="588" y="658"/>
                </a:lnTo>
                <a:lnTo>
                  <a:pt x="588" y="955"/>
                </a:lnTo>
                <a:lnTo>
                  <a:pt x="588" y="1195"/>
                </a:lnTo>
                <a:lnTo>
                  <a:pt x="588" y="1167"/>
                </a:lnTo>
                <a:lnTo>
                  <a:pt x="588" y="820"/>
                </a:lnTo>
                <a:lnTo>
                  <a:pt x="588" y="629"/>
                </a:lnTo>
                <a:lnTo>
                  <a:pt x="588" y="735"/>
                </a:lnTo>
                <a:lnTo>
                  <a:pt x="595" y="1110"/>
                </a:lnTo>
                <a:lnTo>
                  <a:pt x="595" y="1273"/>
                </a:lnTo>
                <a:lnTo>
                  <a:pt x="595" y="778"/>
                </a:lnTo>
                <a:lnTo>
                  <a:pt x="595" y="530"/>
                </a:lnTo>
                <a:lnTo>
                  <a:pt x="595" y="573"/>
                </a:lnTo>
                <a:lnTo>
                  <a:pt x="595" y="1061"/>
                </a:lnTo>
                <a:lnTo>
                  <a:pt x="595" y="1422"/>
                </a:lnTo>
                <a:lnTo>
                  <a:pt x="595" y="1259"/>
                </a:lnTo>
                <a:lnTo>
                  <a:pt x="595" y="693"/>
                </a:lnTo>
                <a:lnTo>
                  <a:pt x="602" y="346"/>
                </a:lnTo>
                <a:lnTo>
                  <a:pt x="602" y="686"/>
                </a:lnTo>
                <a:lnTo>
                  <a:pt x="602" y="1245"/>
                </a:lnTo>
                <a:lnTo>
                  <a:pt x="602" y="1422"/>
                </a:lnTo>
                <a:lnTo>
                  <a:pt x="602" y="735"/>
                </a:lnTo>
                <a:lnTo>
                  <a:pt x="602" y="651"/>
                </a:lnTo>
                <a:lnTo>
                  <a:pt x="602" y="629"/>
                </a:lnTo>
                <a:lnTo>
                  <a:pt x="602" y="955"/>
                </a:lnTo>
                <a:lnTo>
                  <a:pt x="609" y="1068"/>
                </a:lnTo>
                <a:lnTo>
                  <a:pt x="609" y="990"/>
                </a:lnTo>
                <a:lnTo>
                  <a:pt x="609" y="842"/>
                </a:lnTo>
                <a:lnTo>
                  <a:pt x="609" y="813"/>
                </a:lnTo>
                <a:lnTo>
                  <a:pt x="609" y="962"/>
                </a:lnTo>
                <a:lnTo>
                  <a:pt x="609" y="948"/>
                </a:lnTo>
                <a:lnTo>
                  <a:pt x="609" y="926"/>
                </a:lnTo>
                <a:lnTo>
                  <a:pt x="616" y="849"/>
                </a:lnTo>
                <a:lnTo>
                  <a:pt x="616" y="834"/>
                </a:lnTo>
                <a:lnTo>
                  <a:pt x="616" y="842"/>
                </a:lnTo>
                <a:lnTo>
                  <a:pt x="616" y="976"/>
                </a:lnTo>
                <a:lnTo>
                  <a:pt x="616" y="1047"/>
                </a:lnTo>
                <a:lnTo>
                  <a:pt x="616" y="1004"/>
                </a:lnTo>
                <a:lnTo>
                  <a:pt x="616" y="806"/>
                </a:lnTo>
                <a:lnTo>
                  <a:pt x="623" y="686"/>
                </a:lnTo>
                <a:lnTo>
                  <a:pt x="623" y="834"/>
                </a:lnTo>
                <a:lnTo>
                  <a:pt x="623" y="1103"/>
                </a:lnTo>
                <a:lnTo>
                  <a:pt x="623" y="1047"/>
                </a:lnTo>
                <a:lnTo>
                  <a:pt x="623" y="742"/>
                </a:lnTo>
                <a:lnTo>
                  <a:pt x="623" y="587"/>
                </a:lnTo>
                <a:lnTo>
                  <a:pt x="623" y="792"/>
                </a:lnTo>
                <a:lnTo>
                  <a:pt x="623" y="1146"/>
                </a:lnTo>
                <a:lnTo>
                  <a:pt x="630" y="1344"/>
                </a:lnTo>
                <a:lnTo>
                  <a:pt x="630" y="778"/>
                </a:lnTo>
                <a:lnTo>
                  <a:pt x="630" y="559"/>
                </a:lnTo>
                <a:lnTo>
                  <a:pt x="630" y="445"/>
                </a:lnTo>
                <a:lnTo>
                  <a:pt x="630" y="983"/>
                </a:lnTo>
                <a:lnTo>
                  <a:pt x="630" y="1273"/>
                </a:lnTo>
                <a:lnTo>
                  <a:pt x="630" y="1358"/>
                </a:lnTo>
                <a:lnTo>
                  <a:pt x="630" y="785"/>
                </a:lnTo>
                <a:lnTo>
                  <a:pt x="637" y="629"/>
                </a:lnTo>
                <a:lnTo>
                  <a:pt x="637" y="658"/>
                </a:lnTo>
                <a:lnTo>
                  <a:pt x="637" y="962"/>
                </a:lnTo>
                <a:lnTo>
                  <a:pt x="637" y="990"/>
                </a:lnTo>
                <a:lnTo>
                  <a:pt x="637" y="983"/>
                </a:lnTo>
                <a:lnTo>
                  <a:pt x="637" y="934"/>
                </a:lnTo>
                <a:lnTo>
                  <a:pt x="637" y="941"/>
                </a:lnTo>
                <a:lnTo>
                  <a:pt x="637" y="976"/>
                </a:lnTo>
                <a:lnTo>
                  <a:pt x="644" y="834"/>
                </a:lnTo>
                <a:lnTo>
                  <a:pt x="644" y="842"/>
                </a:lnTo>
                <a:lnTo>
                  <a:pt x="644" y="771"/>
                </a:lnTo>
                <a:lnTo>
                  <a:pt x="644" y="742"/>
                </a:lnTo>
                <a:lnTo>
                  <a:pt x="644" y="806"/>
                </a:lnTo>
                <a:lnTo>
                  <a:pt x="644" y="969"/>
                </a:lnTo>
                <a:lnTo>
                  <a:pt x="644" y="1103"/>
                </a:lnTo>
                <a:lnTo>
                  <a:pt x="651" y="820"/>
                </a:lnTo>
                <a:lnTo>
                  <a:pt x="651" y="651"/>
                </a:lnTo>
                <a:lnTo>
                  <a:pt x="651" y="516"/>
                </a:lnTo>
                <a:lnTo>
                  <a:pt x="651" y="714"/>
                </a:lnTo>
                <a:lnTo>
                  <a:pt x="651" y="1082"/>
                </a:lnTo>
                <a:lnTo>
                  <a:pt x="651" y="1422"/>
                </a:lnTo>
                <a:lnTo>
                  <a:pt x="651" y="1139"/>
                </a:lnTo>
                <a:lnTo>
                  <a:pt x="651" y="728"/>
                </a:lnTo>
                <a:lnTo>
                  <a:pt x="658" y="445"/>
                </a:lnTo>
                <a:lnTo>
                  <a:pt x="658" y="594"/>
                </a:lnTo>
                <a:lnTo>
                  <a:pt x="658" y="962"/>
                </a:lnTo>
                <a:lnTo>
                  <a:pt x="658" y="1146"/>
                </a:lnTo>
                <a:lnTo>
                  <a:pt x="658" y="827"/>
                </a:lnTo>
                <a:lnTo>
                  <a:pt x="658" y="813"/>
                </a:lnTo>
                <a:lnTo>
                  <a:pt x="665" y="785"/>
                </a:lnTo>
                <a:lnTo>
                  <a:pt x="665" y="778"/>
                </a:lnTo>
                <a:lnTo>
                  <a:pt x="665" y="714"/>
                </a:lnTo>
                <a:lnTo>
                  <a:pt x="665" y="827"/>
                </a:lnTo>
                <a:lnTo>
                  <a:pt x="665" y="1075"/>
                </a:lnTo>
                <a:lnTo>
                  <a:pt x="665" y="1358"/>
                </a:lnTo>
                <a:lnTo>
                  <a:pt x="665" y="1167"/>
                </a:lnTo>
                <a:lnTo>
                  <a:pt x="665" y="651"/>
                </a:lnTo>
                <a:lnTo>
                  <a:pt x="673" y="247"/>
                </a:lnTo>
                <a:lnTo>
                  <a:pt x="673" y="516"/>
                </a:lnTo>
                <a:lnTo>
                  <a:pt x="673" y="1287"/>
                </a:lnTo>
                <a:lnTo>
                  <a:pt x="673" y="1789"/>
                </a:lnTo>
                <a:lnTo>
                  <a:pt x="673" y="1358"/>
                </a:lnTo>
                <a:lnTo>
                  <a:pt x="673" y="530"/>
                </a:lnTo>
                <a:lnTo>
                  <a:pt x="673" y="0"/>
                </a:lnTo>
                <a:lnTo>
                  <a:pt x="673" y="502"/>
                </a:lnTo>
                <a:lnTo>
                  <a:pt x="680" y="1400"/>
                </a:lnTo>
                <a:lnTo>
                  <a:pt x="680" y="1683"/>
                </a:lnTo>
                <a:lnTo>
                  <a:pt x="680" y="629"/>
                </a:lnTo>
                <a:lnTo>
                  <a:pt x="680" y="445"/>
                </a:lnTo>
                <a:lnTo>
                  <a:pt x="680" y="247"/>
                </a:lnTo>
                <a:lnTo>
                  <a:pt x="680" y="742"/>
                </a:lnTo>
                <a:lnTo>
                  <a:pt x="680" y="1245"/>
                </a:lnTo>
                <a:lnTo>
                  <a:pt x="680" y="1287"/>
                </a:lnTo>
                <a:lnTo>
                  <a:pt x="680" y="771"/>
                </a:lnTo>
                <a:lnTo>
                  <a:pt x="687" y="686"/>
                </a:lnTo>
                <a:lnTo>
                  <a:pt x="687" y="658"/>
                </a:lnTo>
                <a:lnTo>
                  <a:pt x="687" y="962"/>
                </a:lnTo>
                <a:lnTo>
                  <a:pt x="687" y="1061"/>
                </a:lnTo>
                <a:lnTo>
                  <a:pt x="687" y="1103"/>
                </a:lnTo>
                <a:lnTo>
                  <a:pt x="687" y="785"/>
                </a:lnTo>
                <a:lnTo>
                  <a:pt x="687" y="750"/>
                </a:lnTo>
                <a:lnTo>
                  <a:pt x="687" y="742"/>
                </a:lnTo>
                <a:lnTo>
                  <a:pt x="694" y="842"/>
                </a:lnTo>
                <a:lnTo>
                  <a:pt x="694" y="1096"/>
                </a:lnTo>
                <a:lnTo>
                  <a:pt x="694" y="1117"/>
                </a:lnTo>
                <a:lnTo>
                  <a:pt x="694" y="813"/>
                </a:lnTo>
                <a:lnTo>
                  <a:pt x="694" y="707"/>
                </a:lnTo>
                <a:lnTo>
                  <a:pt x="694" y="948"/>
                </a:lnTo>
                <a:lnTo>
                  <a:pt x="694" y="1167"/>
                </a:lnTo>
                <a:lnTo>
                  <a:pt x="694" y="1075"/>
                </a:lnTo>
                <a:lnTo>
                  <a:pt x="701" y="707"/>
                </a:lnTo>
                <a:lnTo>
                  <a:pt x="701" y="431"/>
                </a:lnTo>
                <a:lnTo>
                  <a:pt x="701" y="820"/>
                </a:lnTo>
                <a:lnTo>
                  <a:pt x="701" y="1323"/>
                </a:lnTo>
                <a:lnTo>
                  <a:pt x="701" y="1563"/>
                </a:lnTo>
                <a:lnTo>
                  <a:pt x="701" y="714"/>
                </a:lnTo>
                <a:lnTo>
                  <a:pt x="701" y="276"/>
                </a:lnTo>
                <a:lnTo>
                  <a:pt x="701" y="169"/>
                </a:lnTo>
                <a:lnTo>
                  <a:pt x="708" y="1061"/>
                </a:lnTo>
                <a:lnTo>
                  <a:pt x="708" y="1591"/>
                </a:lnTo>
                <a:lnTo>
                  <a:pt x="708" y="1514"/>
                </a:lnTo>
                <a:lnTo>
                  <a:pt x="708" y="750"/>
                </a:lnTo>
                <a:lnTo>
                  <a:pt x="708" y="410"/>
                </a:lnTo>
                <a:lnTo>
                  <a:pt x="708" y="481"/>
                </a:lnTo>
                <a:lnTo>
                  <a:pt x="708" y="834"/>
                </a:lnTo>
                <a:lnTo>
                  <a:pt x="708" y="1132"/>
                </a:lnTo>
                <a:lnTo>
                  <a:pt x="715" y="1103"/>
                </a:lnTo>
                <a:lnTo>
                  <a:pt x="715" y="806"/>
                </a:lnTo>
                <a:lnTo>
                  <a:pt x="715" y="834"/>
                </a:lnTo>
                <a:lnTo>
                  <a:pt x="715" y="948"/>
                </a:lnTo>
                <a:lnTo>
                  <a:pt x="715" y="842"/>
                </a:lnTo>
                <a:lnTo>
                  <a:pt x="715" y="792"/>
                </a:lnTo>
                <a:lnTo>
                  <a:pt x="715" y="559"/>
                </a:lnTo>
                <a:lnTo>
                  <a:pt x="715" y="672"/>
                </a:lnTo>
                <a:lnTo>
                  <a:pt x="722" y="1025"/>
                </a:lnTo>
                <a:lnTo>
                  <a:pt x="722" y="1400"/>
                </a:lnTo>
                <a:lnTo>
                  <a:pt x="722" y="1323"/>
                </a:lnTo>
                <a:lnTo>
                  <a:pt x="722" y="778"/>
                </a:lnTo>
                <a:lnTo>
                  <a:pt x="722" y="516"/>
                </a:lnTo>
                <a:lnTo>
                  <a:pt x="722" y="389"/>
                </a:lnTo>
                <a:lnTo>
                  <a:pt x="722" y="813"/>
                </a:lnTo>
                <a:lnTo>
                  <a:pt x="722" y="1259"/>
                </a:lnTo>
                <a:lnTo>
                  <a:pt x="729" y="1514"/>
                </a:lnTo>
                <a:lnTo>
                  <a:pt x="729" y="693"/>
                </a:lnTo>
                <a:lnTo>
                  <a:pt x="729" y="651"/>
                </a:lnTo>
                <a:lnTo>
                  <a:pt x="729" y="410"/>
                </a:lnTo>
                <a:lnTo>
                  <a:pt x="729" y="643"/>
                </a:lnTo>
                <a:lnTo>
                  <a:pt x="729" y="1068"/>
                </a:lnTo>
                <a:lnTo>
                  <a:pt x="729" y="1287"/>
                </a:lnTo>
                <a:lnTo>
                  <a:pt x="729" y="1195"/>
                </a:lnTo>
                <a:lnTo>
                  <a:pt x="736" y="792"/>
                </a:lnTo>
                <a:lnTo>
                  <a:pt x="736" y="622"/>
                </a:lnTo>
                <a:lnTo>
                  <a:pt x="736" y="672"/>
                </a:lnTo>
                <a:lnTo>
                  <a:pt x="736" y="976"/>
                </a:lnTo>
                <a:lnTo>
                  <a:pt x="736" y="1061"/>
                </a:lnTo>
                <a:lnTo>
                  <a:pt x="736" y="1195"/>
                </a:lnTo>
                <a:lnTo>
                  <a:pt x="736" y="799"/>
                </a:lnTo>
                <a:lnTo>
                  <a:pt x="736" y="771"/>
                </a:lnTo>
                <a:lnTo>
                  <a:pt x="743" y="672"/>
                </a:lnTo>
                <a:lnTo>
                  <a:pt x="743" y="742"/>
                </a:lnTo>
                <a:lnTo>
                  <a:pt x="743" y="1011"/>
                </a:lnTo>
                <a:lnTo>
                  <a:pt x="743" y="1139"/>
                </a:lnTo>
                <a:lnTo>
                  <a:pt x="743" y="792"/>
                </a:lnTo>
                <a:lnTo>
                  <a:pt x="743" y="764"/>
                </a:lnTo>
                <a:lnTo>
                  <a:pt x="743" y="742"/>
                </a:lnTo>
                <a:lnTo>
                  <a:pt x="743" y="955"/>
                </a:lnTo>
                <a:lnTo>
                  <a:pt x="750" y="1110"/>
                </a:lnTo>
                <a:lnTo>
                  <a:pt x="750" y="742"/>
                </a:lnTo>
                <a:lnTo>
                  <a:pt x="750" y="622"/>
                </a:lnTo>
                <a:lnTo>
                  <a:pt x="750" y="842"/>
                </a:lnTo>
                <a:lnTo>
                  <a:pt x="750" y="1181"/>
                </a:lnTo>
                <a:lnTo>
                  <a:pt x="750" y="1273"/>
                </a:lnTo>
                <a:lnTo>
                  <a:pt x="750" y="771"/>
                </a:lnTo>
                <a:lnTo>
                  <a:pt x="757" y="587"/>
                </a:lnTo>
                <a:lnTo>
                  <a:pt x="757" y="594"/>
                </a:lnTo>
                <a:lnTo>
                  <a:pt x="757" y="976"/>
                </a:lnTo>
                <a:lnTo>
                  <a:pt x="757" y="1110"/>
                </a:lnTo>
                <a:lnTo>
                  <a:pt x="757" y="785"/>
                </a:lnTo>
                <a:lnTo>
                  <a:pt x="757" y="742"/>
                </a:lnTo>
                <a:lnTo>
                  <a:pt x="757" y="757"/>
                </a:lnTo>
                <a:lnTo>
                  <a:pt x="757" y="1068"/>
                </a:lnTo>
                <a:lnTo>
                  <a:pt x="765" y="1167"/>
                </a:lnTo>
                <a:lnTo>
                  <a:pt x="765" y="771"/>
                </a:lnTo>
                <a:lnTo>
                  <a:pt x="765" y="594"/>
                </a:lnTo>
                <a:lnTo>
                  <a:pt x="765" y="530"/>
                </a:lnTo>
                <a:lnTo>
                  <a:pt x="765" y="990"/>
                </a:lnTo>
                <a:lnTo>
                  <a:pt x="765" y="1273"/>
                </a:lnTo>
                <a:lnTo>
                  <a:pt x="765" y="1379"/>
                </a:lnTo>
                <a:lnTo>
                  <a:pt x="765" y="742"/>
                </a:lnTo>
                <a:lnTo>
                  <a:pt x="765" y="629"/>
                </a:lnTo>
                <a:lnTo>
                  <a:pt x="772" y="445"/>
                </a:lnTo>
                <a:lnTo>
                  <a:pt x="772" y="658"/>
                </a:lnTo>
                <a:lnTo>
                  <a:pt x="772" y="1004"/>
                </a:lnTo>
                <a:lnTo>
                  <a:pt x="772" y="1231"/>
                </a:lnTo>
                <a:lnTo>
                  <a:pt x="772" y="1287"/>
                </a:lnTo>
                <a:lnTo>
                  <a:pt x="772" y="750"/>
                </a:lnTo>
                <a:lnTo>
                  <a:pt x="772" y="658"/>
                </a:lnTo>
                <a:lnTo>
                  <a:pt x="772" y="467"/>
                </a:lnTo>
                <a:lnTo>
                  <a:pt x="779" y="587"/>
                </a:lnTo>
                <a:lnTo>
                  <a:pt x="779" y="1004"/>
                </a:lnTo>
                <a:lnTo>
                  <a:pt x="779" y="1344"/>
                </a:lnTo>
                <a:lnTo>
                  <a:pt x="779" y="1287"/>
                </a:lnTo>
                <a:lnTo>
                  <a:pt x="779" y="785"/>
                </a:lnTo>
                <a:lnTo>
                  <a:pt x="779" y="559"/>
                </a:lnTo>
                <a:lnTo>
                  <a:pt x="779" y="608"/>
                </a:lnTo>
                <a:lnTo>
                  <a:pt x="779" y="948"/>
                </a:lnTo>
                <a:lnTo>
                  <a:pt x="786" y="1132"/>
                </a:lnTo>
                <a:lnTo>
                  <a:pt x="786" y="1146"/>
                </a:lnTo>
                <a:lnTo>
                  <a:pt x="786" y="827"/>
                </a:lnTo>
                <a:lnTo>
                  <a:pt x="786" y="742"/>
                </a:lnTo>
                <a:lnTo>
                  <a:pt x="786" y="750"/>
                </a:lnTo>
                <a:lnTo>
                  <a:pt x="786" y="849"/>
                </a:lnTo>
                <a:lnTo>
                  <a:pt x="786" y="948"/>
                </a:lnTo>
                <a:lnTo>
                  <a:pt x="786" y="983"/>
                </a:lnTo>
                <a:lnTo>
                  <a:pt x="793" y="1004"/>
                </a:lnTo>
                <a:lnTo>
                  <a:pt x="793" y="842"/>
                </a:lnTo>
                <a:lnTo>
                  <a:pt x="793" y="834"/>
                </a:lnTo>
                <a:lnTo>
                  <a:pt x="793" y="742"/>
                </a:lnTo>
                <a:lnTo>
                  <a:pt x="793" y="792"/>
                </a:lnTo>
                <a:lnTo>
                  <a:pt x="793" y="948"/>
                </a:lnTo>
                <a:lnTo>
                  <a:pt x="793" y="1103"/>
                </a:lnTo>
                <a:lnTo>
                  <a:pt x="793" y="1025"/>
                </a:lnTo>
                <a:lnTo>
                  <a:pt x="800" y="820"/>
                </a:lnTo>
                <a:lnTo>
                  <a:pt x="800" y="629"/>
                </a:lnTo>
                <a:lnTo>
                  <a:pt x="800" y="827"/>
                </a:lnTo>
                <a:lnTo>
                  <a:pt x="800" y="1146"/>
                </a:lnTo>
                <a:lnTo>
                  <a:pt x="800" y="1273"/>
                </a:lnTo>
                <a:lnTo>
                  <a:pt x="800" y="820"/>
                </a:lnTo>
                <a:lnTo>
                  <a:pt x="800" y="445"/>
                </a:lnTo>
                <a:lnTo>
                  <a:pt x="800" y="502"/>
                </a:lnTo>
                <a:lnTo>
                  <a:pt x="807" y="1167"/>
                </a:lnTo>
                <a:lnTo>
                  <a:pt x="807" y="1591"/>
                </a:lnTo>
                <a:lnTo>
                  <a:pt x="807" y="1358"/>
                </a:lnTo>
                <a:lnTo>
                  <a:pt x="807" y="629"/>
                </a:lnTo>
                <a:lnTo>
                  <a:pt x="807" y="198"/>
                </a:lnTo>
                <a:lnTo>
                  <a:pt x="807" y="516"/>
                </a:lnTo>
                <a:lnTo>
                  <a:pt x="807" y="1202"/>
                </a:lnTo>
                <a:lnTo>
                  <a:pt x="807" y="1563"/>
                </a:lnTo>
                <a:lnTo>
                  <a:pt x="814" y="594"/>
                </a:lnTo>
                <a:lnTo>
                  <a:pt x="814" y="643"/>
                </a:lnTo>
                <a:lnTo>
                  <a:pt x="814" y="389"/>
                </a:lnTo>
                <a:lnTo>
                  <a:pt x="814" y="686"/>
                </a:lnTo>
                <a:lnTo>
                  <a:pt x="814" y="983"/>
                </a:lnTo>
                <a:lnTo>
                  <a:pt x="814" y="1075"/>
                </a:lnTo>
                <a:lnTo>
                  <a:pt x="814" y="1061"/>
                </a:lnTo>
                <a:lnTo>
                  <a:pt x="814" y="1025"/>
                </a:lnTo>
                <a:lnTo>
                  <a:pt x="821" y="813"/>
                </a:lnTo>
                <a:lnTo>
                  <a:pt x="821" y="806"/>
                </a:lnTo>
                <a:lnTo>
                  <a:pt x="821" y="608"/>
                </a:lnTo>
                <a:lnTo>
                  <a:pt x="821" y="714"/>
                </a:lnTo>
                <a:lnTo>
                  <a:pt x="821" y="1061"/>
                </a:lnTo>
                <a:lnTo>
                  <a:pt x="821" y="1344"/>
                </a:lnTo>
                <a:lnTo>
                  <a:pt x="821" y="1110"/>
                </a:lnTo>
                <a:lnTo>
                  <a:pt x="821" y="742"/>
                </a:lnTo>
                <a:lnTo>
                  <a:pt x="828" y="530"/>
                </a:lnTo>
                <a:lnTo>
                  <a:pt x="828" y="820"/>
                </a:lnTo>
                <a:lnTo>
                  <a:pt x="828" y="1132"/>
                </a:lnTo>
                <a:lnTo>
                  <a:pt x="828" y="1231"/>
                </a:lnTo>
                <a:lnTo>
                  <a:pt x="828" y="742"/>
                </a:lnTo>
                <a:lnTo>
                  <a:pt x="828" y="643"/>
                </a:lnTo>
                <a:lnTo>
                  <a:pt x="828" y="608"/>
                </a:lnTo>
                <a:lnTo>
                  <a:pt x="828" y="948"/>
                </a:lnTo>
                <a:lnTo>
                  <a:pt x="835" y="1103"/>
                </a:lnTo>
                <a:lnTo>
                  <a:pt x="835" y="820"/>
                </a:lnTo>
                <a:lnTo>
                  <a:pt x="835" y="799"/>
                </a:lnTo>
                <a:lnTo>
                  <a:pt x="835" y="820"/>
                </a:lnTo>
                <a:lnTo>
                  <a:pt x="835" y="834"/>
                </a:lnTo>
                <a:lnTo>
                  <a:pt x="835" y="926"/>
                </a:lnTo>
                <a:lnTo>
                  <a:pt x="835" y="969"/>
                </a:lnTo>
                <a:lnTo>
                  <a:pt x="842" y="1075"/>
                </a:lnTo>
                <a:lnTo>
                  <a:pt x="842" y="983"/>
                </a:lnTo>
                <a:lnTo>
                  <a:pt x="842" y="806"/>
                </a:lnTo>
                <a:lnTo>
                  <a:pt x="842" y="764"/>
                </a:lnTo>
                <a:lnTo>
                  <a:pt x="842" y="827"/>
                </a:lnTo>
                <a:lnTo>
                  <a:pt x="842" y="1047"/>
                </a:lnTo>
                <a:lnTo>
                  <a:pt x="842" y="1132"/>
                </a:lnTo>
                <a:lnTo>
                  <a:pt x="842" y="799"/>
                </a:lnTo>
                <a:lnTo>
                  <a:pt x="850" y="771"/>
                </a:lnTo>
                <a:lnTo>
                  <a:pt x="850" y="735"/>
                </a:lnTo>
                <a:lnTo>
                  <a:pt x="850" y="955"/>
                </a:lnTo>
                <a:lnTo>
                  <a:pt x="850" y="1075"/>
                </a:lnTo>
                <a:lnTo>
                  <a:pt x="850" y="1110"/>
                </a:lnTo>
                <a:lnTo>
                  <a:pt x="850" y="813"/>
                </a:lnTo>
                <a:lnTo>
                  <a:pt x="850" y="735"/>
                </a:lnTo>
                <a:lnTo>
                  <a:pt x="850" y="679"/>
                </a:lnTo>
                <a:lnTo>
                  <a:pt x="850" y="820"/>
                </a:lnTo>
                <a:lnTo>
                  <a:pt x="857" y="1018"/>
                </a:lnTo>
                <a:lnTo>
                  <a:pt x="857" y="1167"/>
                </a:lnTo>
                <a:lnTo>
                  <a:pt x="857" y="742"/>
                </a:lnTo>
                <a:lnTo>
                  <a:pt x="857" y="820"/>
                </a:lnTo>
                <a:lnTo>
                  <a:pt x="857" y="622"/>
                </a:lnTo>
                <a:lnTo>
                  <a:pt x="857" y="643"/>
                </a:lnTo>
                <a:lnTo>
                  <a:pt x="857" y="955"/>
                </a:lnTo>
                <a:lnTo>
                  <a:pt x="857" y="1117"/>
                </a:lnTo>
                <a:lnTo>
                  <a:pt x="864" y="1139"/>
                </a:lnTo>
                <a:lnTo>
                  <a:pt x="864" y="820"/>
                </a:lnTo>
                <a:lnTo>
                  <a:pt x="864" y="806"/>
                </a:lnTo>
                <a:lnTo>
                  <a:pt x="864" y="813"/>
                </a:lnTo>
                <a:lnTo>
                  <a:pt x="864" y="785"/>
                </a:lnTo>
                <a:lnTo>
                  <a:pt x="864" y="693"/>
                </a:lnTo>
                <a:lnTo>
                  <a:pt x="864" y="806"/>
                </a:lnTo>
                <a:lnTo>
                  <a:pt x="864" y="1054"/>
                </a:lnTo>
                <a:lnTo>
                  <a:pt x="871" y="1287"/>
                </a:lnTo>
                <a:lnTo>
                  <a:pt x="871" y="1103"/>
                </a:lnTo>
                <a:lnTo>
                  <a:pt x="871" y="728"/>
                </a:lnTo>
                <a:lnTo>
                  <a:pt x="871" y="389"/>
                </a:lnTo>
                <a:lnTo>
                  <a:pt x="871" y="530"/>
                </a:lnTo>
                <a:lnTo>
                  <a:pt x="871" y="1047"/>
                </a:lnTo>
                <a:lnTo>
                  <a:pt x="871" y="1379"/>
                </a:lnTo>
                <a:lnTo>
                  <a:pt x="871" y="1308"/>
                </a:lnTo>
                <a:lnTo>
                  <a:pt x="878" y="813"/>
                </a:lnTo>
                <a:lnTo>
                  <a:pt x="878" y="594"/>
                </a:lnTo>
                <a:lnTo>
                  <a:pt x="878" y="573"/>
                </a:lnTo>
                <a:lnTo>
                  <a:pt x="878" y="806"/>
                </a:lnTo>
                <a:lnTo>
                  <a:pt x="878" y="941"/>
                </a:lnTo>
                <a:lnTo>
                  <a:pt x="878" y="1047"/>
                </a:lnTo>
                <a:lnTo>
                  <a:pt x="878" y="1082"/>
                </a:lnTo>
                <a:lnTo>
                  <a:pt x="878" y="1061"/>
                </a:lnTo>
                <a:lnTo>
                  <a:pt x="885" y="834"/>
                </a:lnTo>
                <a:lnTo>
                  <a:pt x="885" y="693"/>
                </a:lnTo>
                <a:lnTo>
                  <a:pt x="885" y="587"/>
                </a:lnTo>
                <a:lnTo>
                  <a:pt x="885" y="742"/>
                </a:lnTo>
                <a:lnTo>
                  <a:pt x="885" y="1082"/>
                </a:lnTo>
                <a:lnTo>
                  <a:pt x="885" y="1259"/>
                </a:lnTo>
                <a:lnTo>
                  <a:pt x="885" y="1181"/>
                </a:lnTo>
                <a:lnTo>
                  <a:pt x="885" y="792"/>
                </a:lnTo>
                <a:lnTo>
                  <a:pt x="892" y="672"/>
                </a:lnTo>
                <a:lnTo>
                  <a:pt x="892" y="658"/>
                </a:lnTo>
                <a:lnTo>
                  <a:pt x="892" y="806"/>
                </a:lnTo>
                <a:lnTo>
                  <a:pt x="892" y="969"/>
                </a:lnTo>
                <a:lnTo>
                  <a:pt x="892" y="1040"/>
                </a:lnTo>
                <a:lnTo>
                  <a:pt x="892" y="1110"/>
                </a:lnTo>
                <a:lnTo>
                  <a:pt x="892" y="1018"/>
                </a:lnTo>
                <a:lnTo>
                  <a:pt x="892" y="820"/>
                </a:lnTo>
                <a:lnTo>
                  <a:pt x="899" y="686"/>
                </a:lnTo>
                <a:lnTo>
                  <a:pt x="899" y="587"/>
                </a:lnTo>
                <a:lnTo>
                  <a:pt x="899" y="820"/>
                </a:lnTo>
                <a:lnTo>
                  <a:pt x="899" y="1103"/>
                </a:lnTo>
                <a:lnTo>
                  <a:pt x="899" y="1195"/>
                </a:lnTo>
                <a:lnTo>
                  <a:pt x="899" y="1068"/>
                </a:lnTo>
                <a:lnTo>
                  <a:pt x="899" y="834"/>
                </a:lnTo>
                <a:lnTo>
                  <a:pt x="899" y="594"/>
                </a:lnTo>
                <a:lnTo>
                  <a:pt x="906" y="559"/>
                </a:lnTo>
                <a:lnTo>
                  <a:pt x="906" y="771"/>
                </a:lnTo>
                <a:lnTo>
                  <a:pt x="906" y="1146"/>
                </a:lnTo>
                <a:lnTo>
                  <a:pt x="906" y="1308"/>
                </a:lnTo>
                <a:lnTo>
                  <a:pt x="906" y="693"/>
                </a:lnTo>
                <a:lnTo>
                  <a:pt x="906" y="686"/>
                </a:lnTo>
                <a:lnTo>
                  <a:pt x="906" y="467"/>
                </a:lnTo>
                <a:lnTo>
                  <a:pt x="906" y="629"/>
                </a:lnTo>
                <a:lnTo>
                  <a:pt x="913" y="1033"/>
                </a:lnTo>
                <a:lnTo>
                  <a:pt x="913" y="1308"/>
                </a:lnTo>
                <a:lnTo>
                  <a:pt x="913" y="1132"/>
                </a:lnTo>
                <a:lnTo>
                  <a:pt x="913" y="813"/>
                </a:lnTo>
                <a:lnTo>
                  <a:pt x="913" y="608"/>
                </a:lnTo>
                <a:lnTo>
                  <a:pt x="913" y="693"/>
                </a:lnTo>
                <a:lnTo>
                  <a:pt x="913" y="948"/>
                </a:lnTo>
                <a:lnTo>
                  <a:pt x="913" y="1004"/>
                </a:lnTo>
                <a:lnTo>
                  <a:pt x="920" y="983"/>
                </a:lnTo>
                <a:lnTo>
                  <a:pt x="920" y="948"/>
                </a:lnTo>
                <a:lnTo>
                  <a:pt x="920" y="983"/>
                </a:lnTo>
                <a:lnTo>
                  <a:pt x="920" y="792"/>
                </a:lnTo>
                <a:lnTo>
                  <a:pt x="920" y="842"/>
                </a:lnTo>
                <a:lnTo>
                  <a:pt x="920" y="778"/>
                </a:lnTo>
                <a:lnTo>
                  <a:pt x="920" y="834"/>
                </a:lnTo>
                <a:lnTo>
                  <a:pt x="920" y="941"/>
                </a:lnTo>
                <a:lnTo>
                  <a:pt x="927" y="976"/>
                </a:lnTo>
                <a:lnTo>
                  <a:pt x="927" y="955"/>
                </a:lnTo>
                <a:lnTo>
                  <a:pt x="927" y="976"/>
                </a:lnTo>
                <a:lnTo>
                  <a:pt x="927" y="842"/>
                </a:lnTo>
                <a:lnTo>
                  <a:pt x="927" y="771"/>
                </a:lnTo>
                <a:lnTo>
                  <a:pt x="927" y="820"/>
                </a:lnTo>
                <a:lnTo>
                  <a:pt x="935" y="1047"/>
                </a:lnTo>
                <a:lnTo>
                  <a:pt x="935" y="1202"/>
                </a:lnTo>
                <a:lnTo>
                  <a:pt x="935" y="1082"/>
                </a:lnTo>
                <a:lnTo>
                  <a:pt x="935" y="827"/>
                </a:lnTo>
                <a:lnTo>
                  <a:pt x="935" y="651"/>
                </a:lnTo>
                <a:lnTo>
                  <a:pt x="935" y="742"/>
                </a:lnTo>
                <a:lnTo>
                  <a:pt x="935" y="997"/>
                </a:lnTo>
                <a:lnTo>
                  <a:pt x="935" y="1160"/>
                </a:lnTo>
                <a:lnTo>
                  <a:pt x="935" y="1117"/>
                </a:lnTo>
                <a:lnTo>
                  <a:pt x="942" y="842"/>
                </a:lnTo>
                <a:lnTo>
                  <a:pt x="942" y="806"/>
                </a:lnTo>
                <a:lnTo>
                  <a:pt x="942" y="764"/>
                </a:lnTo>
                <a:lnTo>
                  <a:pt x="942" y="827"/>
                </a:lnTo>
                <a:lnTo>
                  <a:pt x="942" y="969"/>
                </a:lnTo>
                <a:lnTo>
                  <a:pt x="942" y="1068"/>
                </a:lnTo>
                <a:lnTo>
                  <a:pt x="942" y="1047"/>
                </a:lnTo>
                <a:lnTo>
                  <a:pt x="942" y="834"/>
                </a:lnTo>
                <a:lnTo>
                  <a:pt x="949" y="813"/>
                </a:lnTo>
                <a:lnTo>
                  <a:pt x="949" y="785"/>
                </a:lnTo>
                <a:lnTo>
                  <a:pt x="949" y="757"/>
                </a:lnTo>
                <a:lnTo>
                  <a:pt x="949" y="849"/>
                </a:lnTo>
                <a:lnTo>
                  <a:pt x="949" y="1047"/>
                </a:lnTo>
                <a:lnTo>
                  <a:pt x="949" y="1146"/>
                </a:lnTo>
                <a:lnTo>
                  <a:pt x="949" y="771"/>
                </a:lnTo>
                <a:lnTo>
                  <a:pt x="949" y="757"/>
                </a:lnTo>
                <a:lnTo>
                  <a:pt x="956" y="573"/>
                </a:lnTo>
                <a:lnTo>
                  <a:pt x="956" y="643"/>
                </a:lnTo>
                <a:lnTo>
                  <a:pt x="956" y="1103"/>
                </a:lnTo>
                <a:lnTo>
                  <a:pt x="956" y="1422"/>
                </a:lnTo>
                <a:lnTo>
                  <a:pt x="956" y="1344"/>
                </a:lnTo>
                <a:lnTo>
                  <a:pt x="956" y="757"/>
                </a:lnTo>
                <a:lnTo>
                  <a:pt x="956" y="368"/>
                </a:lnTo>
                <a:lnTo>
                  <a:pt x="956" y="445"/>
                </a:lnTo>
                <a:lnTo>
                  <a:pt x="963" y="1040"/>
                </a:lnTo>
                <a:lnTo>
                  <a:pt x="963" y="1464"/>
                </a:lnTo>
                <a:lnTo>
                  <a:pt x="963" y="1358"/>
                </a:lnTo>
                <a:lnTo>
                  <a:pt x="963" y="742"/>
                </a:lnTo>
                <a:lnTo>
                  <a:pt x="963" y="410"/>
                </a:lnTo>
                <a:lnTo>
                  <a:pt x="963" y="594"/>
                </a:lnTo>
                <a:lnTo>
                  <a:pt x="963" y="1047"/>
                </a:lnTo>
                <a:lnTo>
                  <a:pt x="963" y="1273"/>
                </a:lnTo>
                <a:lnTo>
                  <a:pt x="970" y="1103"/>
                </a:lnTo>
                <a:lnTo>
                  <a:pt x="970" y="757"/>
                </a:lnTo>
                <a:lnTo>
                  <a:pt x="970" y="622"/>
                </a:lnTo>
                <a:lnTo>
                  <a:pt x="970" y="806"/>
                </a:lnTo>
                <a:lnTo>
                  <a:pt x="970" y="1033"/>
                </a:lnTo>
                <a:lnTo>
                  <a:pt x="970" y="1139"/>
                </a:lnTo>
                <a:lnTo>
                  <a:pt x="970" y="1082"/>
                </a:lnTo>
                <a:lnTo>
                  <a:pt x="970" y="834"/>
                </a:lnTo>
                <a:lnTo>
                  <a:pt x="977" y="622"/>
                </a:lnTo>
                <a:lnTo>
                  <a:pt x="977" y="679"/>
                </a:lnTo>
                <a:lnTo>
                  <a:pt x="977" y="969"/>
                </a:lnTo>
                <a:lnTo>
                  <a:pt x="977" y="1139"/>
                </a:lnTo>
                <a:lnTo>
                  <a:pt x="977" y="1195"/>
                </a:lnTo>
                <a:lnTo>
                  <a:pt x="977" y="792"/>
                </a:lnTo>
                <a:lnTo>
                  <a:pt x="977" y="629"/>
                </a:lnTo>
                <a:lnTo>
                  <a:pt x="977" y="573"/>
                </a:lnTo>
                <a:lnTo>
                  <a:pt x="984" y="820"/>
                </a:lnTo>
                <a:lnTo>
                  <a:pt x="984" y="1068"/>
                </a:lnTo>
                <a:lnTo>
                  <a:pt x="984" y="1110"/>
                </a:lnTo>
                <a:lnTo>
                  <a:pt x="984" y="962"/>
                </a:lnTo>
                <a:lnTo>
                  <a:pt x="984" y="834"/>
                </a:lnTo>
                <a:lnTo>
                  <a:pt x="984" y="806"/>
                </a:lnTo>
                <a:lnTo>
                  <a:pt x="984" y="842"/>
                </a:lnTo>
                <a:lnTo>
                  <a:pt x="991" y="806"/>
                </a:lnTo>
                <a:lnTo>
                  <a:pt x="991" y="834"/>
                </a:lnTo>
                <a:lnTo>
                  <a:pt x="991" y="1018"/>
                </a:lnTo>
                <a:lnTo>
                  <a:pt x="991" y="1146"/>
                </a:lnTo>
                <a:lnTo>
                  <a:pt x="991" y="1018"/>
                </a:lnTo>
                <a:lnTo>
                  <a:pt x="991" y="778"/>
                </a:lnTo>
                <a:lnTo>
                  <a:pt x="991" y="643"/>
                </a:lnTo>
                <a:lnTo>
                  <a:pt x="991" y="742"/>
                </a:lnTo>
                <a:lnTo>
                  <a:pt x="998" y="983"/>
                </a:lnTo>
                <a:lnTo>
                  <a:pt x="998" y="1117"/>
                </a:lnTo>
                <a:lnTo>
                  <a:pt x="998" y="1195"/>
                </a:lnTo>
                <a:lnTo>
                  <a:pt x="998" y="1068"/>
                </a:lnTo>
                <a:lnTo>
                  <a:pt x="998" y="813"/>
                </a:lnTo>
                <a:lnTo>
                  <a:pt x="998" y="594"/>
                </a:lnTo>
                <a:lnTo>
                  <a:pt x="998" y="559"/>
                </a:lnTo>
                <a:lnTo>
                  <a:pt x="998" y="983"/>
                </a:lnTo>
                <a:lnTo>
                  <a:pt x="1005" y="1195"/>
                </a:lnTo>
                <a:lnTo>
                  <a:pt x="1005" y="1379"/>
                </a:lnTo>
                <a:lnTo>
                  <a:pt x="1005" y="686"/>
                </a:lnTo>
                <a:lnTo>
                  <a:pt x="1005" y="608"/>
                </a:lnTo>
                <a:lnTo>
                  <a:pt x="1005" y="431"/>
                </a:lnTo>
                <a:lnTo>
                  <a:pt x="1005" y="686"/>
                </a:lnTo>
                <a:lnTo>
                  <a:pt x="1005" y="1110"/>
                </a:lnTo>
                <a:lnTo>
                  <a:pt x="1005" y="1308"/>
                </a:lnTo>
                <a:lnTo>
                  <a:pt x="1012" y="1096"/>
                </a:lnTo>
                <a:lnTo>
                  <a:pt x="1012" y="771"/>
                </a:lnTo>
                <a:lnTo>
                  <a:pt x="1012" y="594"/>
                </a:lnTo>
                <a:lnTo>
                  <a:pt x="1012" y="693"/>
                </a:lnTo>
                <a:lnTo>
                  <a:pt x="1012" y="813"/>
                </a:lnTo>
                <a:lnTo>
                  <a:pt x="1012" y="962"/>
                </a:lnTo>
                <a:lnTo>
                  <a:pt x="1012" y="1047"/>
                </a:lnTo>
                <a:lnTo>
                  <a:pt x="1012" y="1040"/>
                </a:lnTo>
                <a:lnTo>
                  <a:pt x="1019" y="827"/>
                </a:lnTo>
                <a:lnTo>
                  <a:pt x="1019" y="813"/>
                </a:lnTo>
                <a:lnTo>
                  <a:pt x="1019" y="658"/>
                </a:lnTo>
                <a:lnTo>
                  <a:pt x="1019" y="735"/>
                </a:lnTo>
                <a:lnTo>
                  <a:pt x="1019" y="976"/>
                </a:lnTo>
                <a:lnTo>
                  <a:pt x="1019" y="1167"/>
                </a:lnTo>
                <a:lnTo>
                  <a:pt x="1019" y="1103"/>
                </a:lnTo>
                <a:lnTo>
                  <a:pt x="1019" y="834"/>
                </a:lnTo>
                <a:lnTo>
                  <a:pt x="1019" y="714"/>
                </a:lnTo>
                <a:lnTo>
                  <a:pt x="1027" y="757"/>
                </a:lnTo>
                <a:lnTo>
                  <a:pt x="1027" y="969"/>
                </a:lnTo>
                <a:lnTo>
                  <a:pt x="1027" y="997"/>
                </a:lnTo>
                <a:lnTo>
                  <a:pt x="1027" y="842"/>
                </a:lnTo>
                <a:lnTo>
                  <a:pt x="1027" y="849"/>
                </a:lnTo>
                <a:lnTo>
                  <a:pt x="1027" y="834"/>
                </a:lnTo>
                <a:lnTo>
                  <a:pt x="1027" y="955"/>
                </a:lnTo>
                <a:lnTo>
                  <a:pt x="1027" y="849"/>
                </a:lnTo>
                <a:lnTo>
                  <a:pt x="1034" y="827"/>
                </a:lnTo>
                <a:lnTo>
                  <a:pt x="1034" y="735"/>
                </a:lnTo>
                <a:lnTo>
                  <a:pt x="1034" y="849"/>
                </a:lnTo>
                <a:lnTo>
                  <a:pt x="1034" y="1082"/>
                </a:lnTo>
                <a:lnTo>
                  <a:pt x="1034" y="1146"/>
                </a:lnTo>
                <a:lnTo>
                  <a:pt x="1034" y="771"/>
                </a:lnTo>
                <a:lnTo>
                  <a:pt x="1034" y="658"/>
                </a:lnTo>
                <a:lnTo>
                  <a:pt x="1034" y="587"/>
                </a:lnTo>
                <a:lnTo>
                  <a:pt x="1041" y="976"/>
                </a:lnTo>
                <a:lnTo>
                  <a:pt x="1041" y="1195"/>
                </a:lnTo>
                <a:lnTo>
                  <a:pt x="1041" y="1181"/>
                </a:lnTo>
                <a:lnTo>
                  <a:pt x="1041" y="750"/>
                </a:lnTo>
                <a:lnTo>
                  <a:pt x="1041" y="587"/>
                </a:lnTo>
                <a:lnTo>
                  <a:pt x="1041" y="707"/>
                </a:lnTo>
                <a:lnTo>
                  <a:pt x="1041" y="1047"/>
                </a:lnTo>
                <a:lnTo>
                  <a:pt x="1041" y="1259"/>
                </a:lnTo>
                <a:lnTo>
                  <a:pt x="1048" y="750"/>
                </a:lnTo>
                <a:lnTo>
                  <a:pt x="1048" y="686"/>
                </a:lnTo>
                <a:lnTo>
                  <a:pt x="1048" y="672"/>
                </a:lnTo>
                <a:lnTo>
                  <a:pt x="1048" y="827"/>
                </a:lnTo>
                <a:lnTo>
                  <a:pt x="1048" y="1075"/>
                </a:lnTo>
                <a:lnTo>
                  <a:pt x="1048" y="1061"/>
                </a:lnTo>
                <a:lnTo>
                  <a:pt x="1048" y="771"/>
                </a:lnTo>
                <a:lnTo>
                  <a:pt x="1048" y="679"/>
                </a:lnTo>
                <a:lnTo>
                  <a:pt x="1055" y="827"/>
                </a:lnTo>
                <a:lnTo>
                  <a:pt x="1055" y="1110"/>
                </a:lnTo>
                <a:lnTo>
                  <a:pt x="1055" y="1103"/>
                </a:lnTo>
                <a:lnTo>
                  <a:pt x="1055" y="834"/>
                </a:lnTo>
                <a:lnTo>
                  <a:pt x="1055" y="686"/>
                </a:lnTo>
                <a:lnTo>
                  <a:pt x="1055" y="693"/>
                </a:lnTo>
                <a:lnTo>
                  <a:pt x="1055" y="1004"/>
                </a:lnTo>
                <a:lnTo>
                  <a:pt x="1055" y="1195"/>
                </a:lnTo>
                <a:lnTo>
                  <a:pt x="1062" y="1202"/>
                </a:lnTo>
                <a:lnTo>
                  <a:pt x="1062" y="785"/>
                </a:lnTo>
                <a:lnTo>
                  <a:pt x="1062" y="643"/>
                </a:lnTo>
                <a:lnTo>
                  <a:pt x="1062" y="559"/>
                </a:lnTo>
                <a:lnTo>
                  <a:pt x="1062" y="785"/>
                </a:lnTo>
                <a:lnTo>
                  <a:pt x="1062" y="1181"/>
                </a:lnTo>
                <a:lnTo>
                  <a:pt x="1062" y="1492"/>
                </a:lnTo>
                <a:lnTo>
                  <a:pt x="1062" y="658"/>
                </a:lnTo>
                <a:lnTo>
                  <a:pt x="1069" y="643"/>
                </a:lnTo>
                <a:lnTo>
                  <a:pt x="1069" y="247"/>
                </a:lnTo>
                <a:lnTo>
                  <a:pt x="1069" y="544"/>
                </a:lnTo>
                <a:lnTo>
                  <a:pt x="1069" y="1216"/>
                </a:lnTo>
                <a:lnTo>
                  <a:pt x="1069" y="1620"/>
                </a:lnTo>
                <a:lnTo>
                  <a:pt x="1069" y="1400"/>
                </a:lnTo>
                <a:lnTo>
                  <a:pt x="1069" y="672"/>
                </a:lnTo>
                <a:lnTo>
                  <a:pt x="1069" y="325"/>
                </a:lnTo>
                <a:lnTo>
                  <a:pt x="1076" y="516"/>
                </a:lnTo>
                <a:lnTo>
                  <a:pt x="1076" y="1061"/>
                </a:lnTo>
                <a:lnTo>
                  <a:pt x="1076" y="1308"/>
                </a:lnTo>
                <a:lnTo>
                  <a:pt x="1076" y="1259"/>
                </a:lnTo>
                <a:lnTo>
                  <a:pt x="1076" y="806"/>
                </a:lnTo>
                <a:lnTo>
                  <a:pt x="1076" y="764"/>
                </a:lnTo>
                <a:lnTo>
                  <a:pt x="1076" y="785"/>
                </a:lnTo>
                <a:lnTo>
                  <a:pt x="1076" y="792"/>
                </a:lnTo>
                <a:lnTo>
                  <a:pt x="1083" y="742"/>
                </a:lnTo>
                <a:lnTo>
                  <a:pt x="1083" y="827"/>
                </a:lnTo>
                <a:lnTo>
                  <a:pt x="1083" y="1018"/>
                </a:lnTo>
                <a:lnTo>
                  <a:pt x="1083" y="1216"/>
                </a:lnTo>
                <a:lnTo>
                  <a:pt x="1083" y="764"/>
                </a:lnTo>
                <a:lnTo>
                  <a:pt x="1083" y="721"/>
                </a:lnTo>
                <a:lnTo>
                  <a:pt x="1083" y="608"/>
                </a:lnTo>
                <a:lnTo>
                  <a:pt x="1083" y="742"/>
                </a:lnTo>
                <a:lnTo>
                  <a:pt x="1090" y="1040"/>
                </a:lnTo>
                <a:lnTo>
                  <a:pt x="1090" y="1075"/>
                </a:lnTo>
                <a:lnTo>
                  <a:pt x="1090" y="842"/>
                </a:lnTo>
                <a:lnTo>
                  <a:pt x="1090" y="778"/>
                </a:lnTo>
                <a:lnTo>
                  <a:pt x="1090" y="941"/>
                </a:lnTo>
                <a:lnTo>
                  <a:pt x="1090" y="1146"/>
                </a:lnTo>
                <a:lnTo>
                  <a:pt x="1090" y="1075"/>
                </a:lnTo>
                <a:lnTo>
                  <a:pt x="1090" y="721"/>
                </a:lnTo>
                <a:lnTo>
                  <a:pt x="1097" y="530"/>
                </a:lnTo>
                <a:lnTo>
                  <a:pt x="1097" y="658"/>
                </a:lnTo>
                <a:lnTo>
                  <a:pt x="1097" y="1075"/>
                </a:lnTo>
                <a:lnTo>
                  <a:pt x="1097" y="1308"/>
                </a:lnTo>
                <a:lnTo>
                  <a:pt x="1097" y="728"/>
                </a:lnTo>
                <a:lnTo>
                  <a:pt x="1097" y="693"/>
                </a:lnTo>
                <a:lnTo>
                  <a:pt x="1097" y="530"/>
                </a:lnTo>
                <a:lnTo>
                  <a:pt x="1097" y="643"/>
                </a:lnTo>
                <a:lnTo>
                  <a:pt x="1104" y="997"/>
                </a:lnTo>
                <a:lnTo>
                  <a:pt x="1104" y="1195"/>
                </a:lnTo>
                <a:lnTo>
                  <a:pt x="1104" y="1054"/>
                </a:lnTo>
                <a:lnTo>
                  <a:pt x="1104" y="813"/>
                </a:lnTo>
                <a:lnTo>
                  <a:pt x="1104" y="707"/>
                </a:lnTo>
                <a:lnTo>
                  <a:pt x="1104" y="799"/>
                </a:lnTo>
                <a:lnTo>
                  <a:pt x="1104" y="969"/>
                </a:lnTo>
                <a:lnTo>
                  <a:pt x="1104" y="1033"/>
                </a:lnTo>
                <a:lnTo>
                  <a:pt x="1104" y="1025"/>
                </a:lnTo>
                <a:lnTo>
                  <a:pt x="1112" y="820"/>
                </a:lnTo>
                <a:lnTo>
                  <a:pt x="1112" y="728"/>
                </a:lnTo>
                <a:lnTo>
                  <a:pt x="1112" y="742"/>
                </a:lnTo>
                <a:lnTo>
                  <a:pt x="1112" y="948"/>
                </a:lnTo>
                <a:lnTo>
                  <a:pt x="1112" y="1025"/>
                </a:lnTo>
                <a:lnTo>
                  <a:pt x="1112" y="976"/>
                </a:lnTo>
                <a:lnTo>
                  <a:pt x="1112" y="792"/>
                </a:lnTo>
                <a:lnTo>
                  <a:pt x="1112" y="764"/>
                </a:lnTo>
                <a:lnTo>
                  <a:pt x="1119" y="813"/>
                </a:lnTo>
                <a:lnTo>
                  <a:pt x="1119" y="969"/>
                </a:lnTo>
                <a:lnTo>
                  <a:pt x="1119" y="1061"/>
                </a:lnTo>
                <a:lnTo>
                  <a:pt x="1119" y="1004"/>
                </a:lnTo>
                <a:lnTo>
                  <a:pt x="1119" y="842"/>
                </a:lnTo>
                <a:lnTo>
                  <a:pt x="1119" y="764"/>
                </a:lnTo>
                <a:lnTo>
                  <a:pt x="1119" y="806"/>
                </a:lnTo>
                <a:lnTo>
                  <a:pt x="1119" y="1018"/>
                </a:lnTo>
                <a:lnTo>
                  <a:pt x="1126" y="1082"/>
                </a:lnTo>
                <a:lnTo>
                  <a:pt x="1126" y="1018"/>
                </a:lnTo>
                <a:lnTo>
                  <a:pt x="1126" y="771"/>
                </a:lnTo>
                <a:lnTo>
                  <a:pt x="1126" y="693"/>
                </a:lnTo>
                <a:lnTo>
                  <a:pt x="1126" y="799"/>
                </a:lnTo>
                <a:lnTo>
                  <a:pt x="1126" y="1004"/>
                </a:lnTo>
                <a:lnTo>
                  <a:pt x="1126" y="1167"/>
                </a:lnTo>
                <a:lnTo>
                  <a:pt x="1126" y="1096"/>
                </a:lnTo>
                <a:lnTo>
                  <a:pt x="1133" y="813"/>
                </a:lnTo>
                <a:lnTo>
                  <a:pt x="1133" y="594"/>
                </a:lnTo>
                <a:lnTo>
                  <a:pt x="1133" y="990"/>
                </a:lnTo>
                <a:lnTo>
                  <a:pt x="1133" y="1287"/>
                </a:lnTo>
                <a:lnTo>
                  <a:pt x="1133" y="1358"/>
                </a:lnTo>
                <a:lnTo>
                  <a:pt x="1133" y="771"/>
                </a:lnTo>
                <a:lnTo>
                  <a:pt x="1133" y="594"/>
                </a:lnTo>
                <a:lnTo>
                  <a:pt x="1140" y="410"/>
                </a:lnTo>
                <a:lnTo>
                  <a:pt x="1140" y="693"/>
                </a:lnTo>
                <a:lnTo>
                  <a:pt x="1140" y="1075"/>
                </a:lnTo>
                <a:lnTo>
                  <a:pt x="1140" y="1344"/>
                </a:lnTo>
                <a:lnTo>
                  <a:pt x="1140" y="1287"/>
                </a:lnTo>
                <a:lnTo>
                  <a:pt x="1140" y="813"/>
                </a:lnTo>
                <a:lnTo>
                  <a:pt x="1140" y="587"/>
                </a:lnTo>
                <a:lnTo>
                  <a:pt x="1140" y="502"/>
                </a:lnTo>
                <a:lnTo>
                  <a:pt x="1147" y="651"/>
                </a:lnTo>
                <a:lnTo>
                  <a:pt x="1147" y="1068"/>
                </a:lnTo>
                <a:lnTo>
                  <a:pt x="1147" y="1400"/>
                </a:lnTo>
                <a:lnTo>
                  <a:pt x="1147" y="1344"/>
                </a:lnTo>
                <a:lnTo>
                  <a:pt x="1147" y="742"/>
                </a:lnTo>
                <a:lnTo>
                  <a:pt x="1147" y="516"/>
                </a:lnTo>
                <a:lnTo>
                  <a:pt x="1147" y="368"/>
                </a:lnTo>
                <a:lnTo>
                  <a:pt x="1147" y="714"/>
                </a:lnTo>
                <a:lnTo>
                  <a:pt x="1154" y="1231"/>
                </a:lnTo>
                <a:lnTo>
                  <a:pt x="1154" y="1464"/>
                </a:lnTo>
                <a:lnTo>
                  <a:pt x="1154" y="1202"/>
                </a:lnTo>
                <a:lnTo>
                  <a:pt x="1154" y="707"/>
                </a:lnTo>
                <a:lnTo>
                  <a:pt x="1154" y="368"/>
                </a:lnTo>
                <a:lnTo>
                  <a:pt x="1154" y="530"/>
                </a:lnTo>
                <a:lnTo>
                  <a:pt x="1154" y="1018"/>
                </a:lnTo>
                <a:lnTo>
                  <a:pt x="1154" y="1379"/>
                </a:lnTo>
                <a:lnTo>
                  <a:pt x="1161" y="1464"/>
                </a:lnTo>
                <a:lnTo>
                  <a:pt x="1161" y="693"/>
                </a:lnTo>
                <a:lnTo>
                  <a:pt x="1161" y="594"/>
                </a:lnTo>
                <a:lnTo>
                  <a:pt x="1161" y="389"/>
                </a:lnTo>
                <a:lnTo>
                  <a:pt x="1161" y="651"/>
                </a:lnTo>
                <a:lnTo>
                  <a:pt x="1161" y="1139"/>
                </a:lnTo>
                <a:lnTo>
                  <a:pt x="1161" y="1464"/>
                </a:lnTo>
                <a:lnTo>
                  <a:pt x="1161" y="1245"/>
                </a:lnTo>
                <a:lnTo>
                  <a:pt x="1168" y="735"/>
                </a:lnTo>
                <a:lnTo>
                  <a:pt x="1168" y="431"/>
                </a:lnTo>
                <a:lnTo>
                  <a:pt x="1168" y="587"/>
                </a:lnTo>
                <a:lnTo>
                  <a:pt x="1168" y="1040"/>
                </a:lnTo>
                <a:lnTo>
                  <a:pt x="1168" y="1344"/>
                </a:lnTo>
                <a:lnTo>
                  <a:pt x="1168" y="1245"/>
                </a:lnTo>
                <a:lnTo>
                  <a:pt x="1168" y="813"/>
                </a:lnTo>
                <a:lnTo>
                  <a:pt x="1168" y="658"/>
                </a:lnTo>
                <a:lnTo>
                  <a:pt x="1175" y="707"/>
                </a:lnTo>
                <a:lnTo>
                  <a:pt x="1175" y="997"/>
                </a:lnTo>
                <a:lnTo>
                  <a:pt x="1175" y="1096"/>
                </a:lnTo>
                <a:lnTo>
                  <a:pt x="1175" y="1054"/>
                </a:lnTo>
                <a:lnTo>
                  <a:pt x="1175" y="813"/>
                </a:lnTo>
                <a:lnTo>
                  <a:pt x="1175" y="849"/>
                </a:lnTo>
                <a:lnTo>
                  <a:pt x="1175" y="842"/>
                </a:lnTo>
                <a:lnTo>
                  <a:pt x="1175" y="948"/>
                </a:lnTo>
                <a:lnTo>
                  <a:pt x="1182" y="997"/>
                </a:lnTo>
                <a:lnTo>
                  <a:pt x="1182" y="842"/>
                </a:lnTo>
                <a:lnTo>
                  <a:pt x="1182" y="827"/>
                </a:lnTo>
                <a:lnTo>
                  <a:pt x="1182" y="926"/>
                </a:lnTo>
                <a:lnTo>
                  <a:pt x="1182" y="1033"/>
                </a:lnTo>
                <a:lnTo>
                  <a:pt x="1182" y="1096"/>
                </a:lnTo>
                <a:lnTo>
                  <a:pt x="1182" y="813"/>
                </a:lnTo>
                <a:lnTo>
                  <a:pt x="1182" y="742"/>
                </a:lnTo>
                <a:lnTo>
                  <a:pt x="1189" y="792"/>
                </a:lnTo>
                <a:lnTo>
                  <a:pt x="1189" y="1004"/>
                </a:lnTo>
                <a:lnTo>
                  <a:pt x="1189" y="1245"/>
                </a:lnTo>
                <a:lnTo>
                  <a:pt x="1189" y="1160"/>
                </a:lnTo>
                <a:lnTo>
                  <a:pt x="1189" y="827"/>
                </a:lnTo>
                <a:lnTo>
                  <a:pt x="1189" y="573"/>
                </a:lnTo>
                <a:lnTo>
                  <a:pt x="1189" y="651"/>
                </a:lnTo>
                <a:lnTo>
                  <a:pt x="1189" y="1110"/>
                </a:lnTo>
                <a:lnTo>
                  <a:pt x="1189" y="1379"/>
                </a:lnTo>
                <a:lnTo>
                  <a:pt x="1197" y="1160"/>
                </a:lnTo>
                <a:lnTo>
                  <a:pt x="1197" y="658"/>
                </a:lnTo>
                <a:lnTo>
                  <a:pt x="1197" y="346"/>
                </a:lnTo>
                <a:lnTo>
                  <a:pt x="1197" y="658"/>
                </a:lnTo>
                <a:lnTo>
                  <a:pt x="1197" y="1231"/>
                </a:lnTo>
                <a:lnTo>
                  <a:pt x="1197" y="1379"/>
                </a:lnTo>
                <a:lnTo>
                  <a:pt x="1197" y="707"/>
                </a:lnTo>
                <a:lnTo>
                  <a:pt x="1197" y="573"/>
                </a:lnTo>
                <a:lnTo>
                  <a:pt x="1204" y="431"/>
                </a:lnTo>
                <a:lnTo>
                  <a:pt x="1204" y="721"/>
                </a:lnTo>
                <a:lnTo>
                  <a:pt x="1204" y="1195"/>
                </a:lnTo>
                <a:lnTo>
                  <a:pt x="1204" y="1379"/>
                </a:lnTo>
                <a:lnTo>
                  <a:pt x="1204" y="1117"/>
                </a:lnTo>
                <a:lnTo>
                  <a:pt x="1204" y="742"/>
                </a:lnTo>
                <a:lnTo>
                  <a:pt x="1204" y="544"/>
                </a:lnTo>
                <a:lnTo>
                  <a:pt x="1204" y="629"/>
                </a:lnTo>
                <a:lnTo>
                  <a:pt x="1211" y="1011"/>
                </a:lnTo>
                <a:lnTo>
                  <a:pt x="1211" y="1167"/>
                </a:lnTo>
                <a:lnTo>
                  <a:pt x="1211" y="1245"/>
                </a:lnTo>
                <a:lnTo>
                  <a:pt x="1211" y="785"/>
                </a:lnTo>
                <a:lnTo>
                  <a:pt x="1211" y="707"/>
                </a:lnTo>
                <a:lnTo>
                  <a:pt x="1211" y="721"/>
                </a:lnTo>
                <a:lnTo>
                  <a:pt x="1211" y="834"/>
                </a:lnTo>
                <a:lnTo>
                  <a:pt x="1211" y="969"/>
                </a:lnTo>
                <a:lnTo>
                  <a:pt x="1218" y="834"/>
                </a:lnTo>
                <a:lnTo>
                  <a:pt x="1218" y="827"/>
                </a:lnTo>
                <a:lnTo>
                  <a:pt x="1218" y="849"/>
                </a:lnTo>
                <a:lnTo>
                  <a:pt x="1218" y="1082"/>
                </a:lnTo>
                <a:lnTo>
                  <a:pt x="1218" y="1146"/>
                </a:lnTo>
                <a:lnTo>
                  <a:pt x="1218" y="792"/>
                </a:lnTo>
                <a:lnTo>
                  <a:pt x="1218" y="629"/>
                </a:lnTo>
                <a:lnTo>
                  <a:pt x="1218" y="431"/>
                </a:lnTo>
                <a:lnTo>
                  <a:pt x="1225" y="771"/>
                </a:lnTo>
                <a:lnTo>
                  <a:pt x="1225" y="1231"/>
                </a:lnTo>
                <a:lnTo>
                  <a:pt x="1225" y="1514"/>
                </a:lnTo>
                <a:lnTo>
                  <a:pt x="1225" y="658"/>
                </a:lnTo>
                <a:lnTo>
                  <a:pt x="1225" y="594"/>
                </a:lnTo>
                <a:lnTo>
                  <a:pt x="1225" y="276"/>
                </a:lnTo>
                <a:lnTo>
                  <a:pt x="1225" y="573"/>
                </a:lnTo>
                <a:lnTo>
                  <a:pt x="1225" y="1117"/>
                </a:lnTo>
                <a:lnTo>
                  <a:pt x="1232" y="1464"/>
                </a:lnTo>
                <a:lnTo>
                  <a:pt x="1232" y="1287"/>
                </a:lnTo>
                <a:lnTo>
                  <a:pt x="1232" y="735"/>
                </a:lnTo>
                <a:lnTo>
                  <a:pt x="1232" y="467"/>
                </a:lnTo>
                <a:lnTo>
                  <a:pt x="1232" y="544"/>
                </a:lnTo>
                <a:lnTo>
                  <a:pt x="1232" y="955"/>
                </a:lnTo>
                <a:lnTo>
                  <a:pt x="1232" y="1146"/>
                </a:lnTo>
                <a:lnTo>
                  <a:pt x="1232" y="1195"/>
                </a:lnTo>
                <a:lnTo>
                  <a:pt x="1239" y="813"/>
                </a:lnTo>
                <a:lnTo>
                  <a:pt x="1239" y="728"/>
                </a:lnTo>
                <a:lnTo>
                  <a:pt x="1239" y="742"/>
                </a:lnTo>
                <a:lnTo>
                  <a:pt x="1239" y="820"/>
                </a:lnTo>
                <a:lnTo>
                  <a:pt x="1239" y="948"/>
                </a:lnTo>
                <a:lnTo>
                  <a:pt x="1239" y="955"/>
                </a:lnTo>
                <a:lnTo>
                  <a:pt x="1239" y="983"/>
                </a:lnTo>
                <a:lnTo>
                  <a:pt x="1239" y="834"/>
                </a:lnTo>
                <a:lnTo>
                  <a:pt x="1246" y="827"/>
                </a:lnTo>
                <a:lnTo>
                  <a:pt x="1246" y="849"/>
                </a:lnTo>
                <a:lnTo>
                  <a:pt x="1246" y="997"/>
                </a:lnTo>
                <a:lnTo>
                  <a:pt x="1246" y="806"/>
                </a:lnTo>
                <a:lnTo>
                  <a:pt x="1246" y="764"/>
                </a:lnTo>
                <a:lnTo>
                  <a:pt x="1246" y="573"/>
                </a:lnTo>
                <a:lnTo>
                  <a:pt x="1246" y="764"/>
                </a:lnTo>
                <a:lnTo>
                  <a:pt x="1246" y="1139"/>
                </a:lnTo>
                <a:lnTo>
                  <a:pt x="1253" y="1379"/>
                </a:lnTo>
                <a:lnTo>
                  <a:pt x="1253" y="771"/>
                </a:lnTo>
                <a:lnTo>
                  <a:pt x="1253" y="559"/>
                </a:lnTo>
                <a:lnTo>
                  <a:pt x="1253" y="389"/>
                </a:lnTo>
                <a:lnTo>
                  <a:pt x="1253" y="813"/>
                </a:lnTo>
                <a:lnTo>
                  <a:pt x="1253" y="1195"/>
                </a:lnTo>
                <a:lnTo>
                  <a:pt x="1253" y="1202"/>
                </a:lnTo>
                <a:lnTo>
                  <a:pt x="1253" y="813"/>
                </a:lnTo>
                <a:lnTo>
                  <a:pt x="1260" y="735"/>
                </a:lnTo>
                <a:lnTo>
                  <a:pt x="1260" y="820"/>
                </a:lnTo>
                <a:lnTo>
                  <a:pt x="1260" y="842"/>
                </a:lnTo>
                <a:lnTo>
                  <a:pt x="1260" y="806"/>
                </a:lnTo>
                <a:lnTo>
                  <a:pt x="1260" y="629"/>
                </a:lnTo>
                <a:lnTo>
                  <a:pt x="1260" y="750"/>
                </a:lnTo>
                <a:lnTo>
                  <a:pt x="1260" y="1202"/>
                </a:lnTo>
                <a:lnTo>
                  <a:pt x="1260" y="1358"/>
                </a:lnTo>
                <a:lnTo>
                  <a:pt x="1267" y="764"/>
                </a:lnTo>
                <a:lnTo>
                  <a:pt x="1267" y="431"/>
                </a:lnTo>
                <a:lnTo>
                  <a:pt x="1267" y="502"/>
                </a:lnTo>
                <a:lnTo>
                  <a:pt x="1267" y="1061"/>
                </a:lnTo>
                <a:lnTo>
                  <a:pt x="1267" y="1379"/>
                </a:lnTo>
                <a:lnTo>
                  <a:pt x="1267" y="1181"/>
                </a:lnTo>
                <a:lnTo>
                  <a:pt x="1267" y="693"/>
                </a:lnTo>
                <a:lnTo>
                  <a:pt x="1267" y="559"/>
                </a:lnTo>
                <a:lnTo>
                  <a:pt x="1274" y="820"/>
                </a:lnTo>
                <a:lnTo>
                  <a:pt x="1274" y="1167"/>
                </a:lnTo>
                <a:lnTo>
                  <a:pt x="1274" y="1132"/>
                </a:lnTo>
                <a:lnTo>
                  <a:pt x="1274" y="785"/>
                </a:lnTo>
                <a:lnTo>
                  <a:pt x="1274" y="742"/>
                </a:lnTo>
                <a:lnTo>
                  <a:pt x="1274" y="834"/>
                </a:lnTo>
                <a:lnTo>
                  <a:pt x="1274" y="990"/>
                </a:lnTo>
                <a:lnTo>
                  <a:pt x="1274" y="997"/>
                </a:lnTo>
                <a:lnTo>
                  <a:pt x="1274" y="926"/>
                </a:lnTo>
                <a:lnTo>
                  <a:pt x="1281" y="969"/>
                </a:lnTo>
                <a:lnTo>
                  <a:pt x="1281" y="834"/>
                </a:lnTo>
                <a:lnTo>
                  <a:pt x="1281" y="728"/>
                </a:lnTo>
                <a:lnTo>
                  <a:pt x="1281" y="778"/>
                </a:lnTo>
                <a:lnTo>
                  <a:pt x="1281" y="1068"/>
                </a:lnTo>
                <a:lnTo>
                  <a:pt x="1281" y="1308"/>
                </a:lnTo>
                <a:lnTo>
                  <a:pt x="1281" y="1068"/>
                </a:lnTo>
                <a:lnTo>
                  <a:pt x="1289" y="707"/>
                </a:lnTo>
                <a:lnTo>
                  <a:pt x="1289" y="544"/>
                </a:lnTo>
                <a:lnTo>
                  <a:pt x="1289" y="778"/>
                </a:lnTo>
                <a:lnTo>
                  <a:pt x="1289" y="1075"/>
                </a:lnTo>
                <a:lnTo>
                  <a:pt x="1289" y="1245"/>
                </a:lnTo>
                <a:lnTo>
                  <a:pt x="1289" y="1167"/>
                </a:lnTo>
                <a:lnTo>
                  <a:pt x="1289" y="792"/>
                </a:lnTo>
                <a:lnTo>
                  <a:pt x="1289" y="813"/>
                </a:lnTo>
                <a:lnTo>
                  <a:pt x="1296" y="742"/>
                </a:lnTo>
                <a:lnTo>
                  <a:pt x="1296" y="834"/>
                </a:lnTo>
                <a:lnTo>
                  <a:pt x="1296" y="1004"/>
                </a:lnTo>
                <a:lnTo>
                  <a:pt x="1296" y="1132"/>
                </a:lnTo>
                <a:lnTo>
                  <a:pt x="1296" y="1103"/>
                </a:lnTo>
                <a:lnTo>
                  <a:pt x="1296" y="827"/>
                </a:lnTo>
                <a:lnTo>
                  <a:pt x="1296" y="658"/>
                </a:lnTo>
                <a:lnTo>
                  <a:pt x="1296" y="643"/>
                </a:lnTo>
                <a:lnTo>
                  <a:pt x="1303" y="976"/>
                </a:lnTo>
                <a:lnTo>
                  <a:pt x="1303" y="1202"/>
                </a:lnTo>
                <a:lnTo>
                  <a:pt x="1303" y="1273"/>
                </a:lnTo>
                <a:lnTo>
                  <a:pt x="1303" y="813"/>
                </a:lnTo>
                <a:lnTo>
                  <a:pt x="1303" y="559"/>
                </a:lnTo>
                <a:lnTo>
                  <a:pt x="1303" y="516"/>
                </a:lnTo>
                <a:lnTo>
                  <a:pt x="1303" y="997"/>
                </a:lnTo>
                <a:lnTo>
                  <a:pt x="1303" y="1202"/>
                </a:lnTo>
                <a:lnTo>
                  <a:pt x="1310" y="1400"/>
                </a:lnTo>
                <a:lnTo>
                  <a:pt x="1310" y="771"/>
                </a:lnTo>
                <a:lnTo>
                  <a:pt x="1310" y="516"/>
                </a:lnTo>
                <a:lnTo>
                  <a:pt x="1310" y="445"/>
                </a:lnTo>
                <a:lnTo>
                  <a:pt x="1310" y="785"/>
                </a:lnTo>
                <a:lnTo>
                  <a:pt x="1310" y="1146"/>
                </a:lnTo>
                <a:lnTo>
                  <a:pt x="1310" y="1379"/>
                </a:lnTo>
                <a:lnTo>
                  <a:pt x="1310" y="721"/>
                </a:lnTo>
                <a:lnTo>
                  <a:pt x="1317" y="686"/>
                </a:lnTo>
                <a:lnTo>
                  <a:pt x="1317" y="544"/>
                </a:lnTo>
                <a:lnTo>
                  <a:pt x="1317" y="686"/>
                </a:lnTo>
                <a:lnTo>
                  <a:pt x="1317" y="1011"/>
                </a:lnTo>
                <a:lnTo>
                  <a:pt x="1317" y="1195"/>
                </a:lnTo>
                <a:lnTo>
                  <a:pt x="1317" y="1110"/>
                </a:lnTo>
                <a:lnTo>
                  <a:pt x="1317" y="792"/>
                </a:lnTo>
                <a:lnTo>
                  <a:pt x="1317" y="707"/>
                </a:lnTo>
                <a:lnTo>
                  <a:pt x="1324" y="658"/>
                </a:lnTo>
                <a:lnTo>
                  <a:pt x="1324" y="799"/>
                </a:lnTo>
                <a:lnTo>
                  <a:pt x="1324" y="1025"/>
                </a:lnTo>
                <a:lnTo>
                  <a:pt x="1324" y="1167"/>
                </a:lnTo>
                <a:lnTo>
                  <a:pt x="1324" y="1075"/>
                </a:lnTo>
                <a:lnTo>
                  <a:pt x="1324" y="834"/>
                </a:lnTo>
                <a:lnTo>
                  <a:pt x="1324" y="792"/>
                </a:lnTo>
                <a:lnTo>
                  <a:pt x="1324" y="728"/>
                </a:lnTo>
                <a:lnTo>
                  <a:pt x="1331" y="813"/>
                </a:lnTo>
                <a:lnTo>
                  <a:pt x="1331" y="1011"/>
                </a:lnTo>
                <a:lnTo>
                  <a:pt x="1331" y="1096"/>
                </a:lnTo>
                <a:lnTo>
                  <a:pt x="1331" y="1040"/>
                </a:lnTo>
                <a:lnTo>
                  <a:pt x="1331" y="834"/>
                </a:lnTo>
                <a:lnTo>
                  <a:pt x="1331" y="742"/>
                </a:lnTo>
                <a:lnTo>
                  <a:pt x="1331" y="834"/>
                </a:lnTo>
                <a:lnTo>
                  <a:pt x="1338" y="1068"/>
                </a:lnTo>
                <a:lnTo>
                  <a:pt x="1338" y="1117"/>
                </a:lnTo>
                <a:lnTo>
                  <a:pt x="1338" y="1047"/>
                </a:lnTo>
                <a:lnTo>
                  <a:pt x="1338" y="820"/>
                </a:lnTo>
                <a:lnTo>
                  <a:pt x="1338" y="806"/>
                </a:lnTo>
                <a:lnTo>
                  <a:pt x="1338" y="834"/>
                </a:lnTo>
                <a:lnTo>
                  <a:pt x="1338" y="976"/>
                </a:lnTo>
                <a:lnTo>
                  <a:pt x="1338" y="948"/>
                </a:lnTo>
                <a:lnTo>
                  <a:pt x="1345" y="934"/>
                </a:lnTo>
                <a:lnTo>
                  <a:pt x="1345" y="969"/>
                </a:lnTo>
                <a:lnTo>
                  <a:pt x="1345" y="1004"/>
                </a:lnTo>
                <a:lnTo>
                  <a:pt x="1345" y="834"/>
                </a:lnTo>
                <a:lnTo>
                  <a:pt x="1345" y="735"/>
                </a:lnTo>
                <a:lnTo>
                  <a:pt x="1345" y="658"/>
                </a:lnTo>
                <a:lnTo>
                  <a:pt x="1345" y="983"/>
                </a:lnTo>
                <a:lnTo>
                  <a:pt x="1345" y="1195"/>
                </a:lnTo>
                <a:lnTo>
                  <a:pt x="1352" y="1082"/>
                </a:lnTo>
                <a:lnTo>
                  <a:pt x="1352" y="771"/>
                </a:lnTo>
                <a:lnTo>
                  <a:pt x="1352" y="594"/>
                </a:lnTo>
                <a:lnTo>
                  <a:pt x="1352" y="785"/>
                </a:lnTo>
                <a:lnTo>
                  <a:pt x="1352" y="1082"/>
                </a:lnTo>
                <a:lnTo>
                  <a:pt x="1352" y="1146"/>
                </a:lnTo>
                <a:lnTo>
                  <a:pt x="1352" y="771"/>
                </a:lnTo>
                <a:lnTo>
                  <a:pt x="1352" y="707"/>
                </a:lnTo>
                <a:lnTo>
                  <a:pt x="1359" y="742"/>
                </a:lnTo>
                <a:lnTo>
                  <a:pt x="1359" y="997"/>
                </a:lnTo>
                <a:lnTo>
                  <a:pt x="1359" y="1160"/>
                </a:lnTo>
                <a:lnTo>
                  <a:pt x="1359" y="1075"/>
                </a:lnTo>
                <a:lnTo>
                  <a:pt x="1359" y="813"/>
                </a:lnTo>
                <a:lnTo>
                  <a:pt x="1359" y="742"/>
                </a:lnTo>
                <a:lnTo>
                  <a:pt x="1359" y="771"/>
                </a:lnTo>
                <a:lnTo>
                  <a:pt x="1359" y="948"/>
                </a:lnTo>
                <a:lnTo>
                  <a:pt x="1359" y="1047"/>
                </a:lnTo>
                <a:lnTo>
                  <a:pt x="1366" y="1117"/>
                </a:lnTo>
                <a:lnTo>
                  <a:pt x="1366" y="1082"/>
                </a:lnTo>
                <a:lnTo>
                  <a:pt x="1366" y="813"/>
                </a:lnTo>
                <a:lnTo>
                  <a:pt x="1366" y="707"/>
                </a:lnTo>
                <a:lnTo>
                  <a:pt x="1366" y="672"/>
                </a:lnTo>
                <a:lnTo>
                  <a:pt x="1366" y="842"/>
                </a:lnTo>
                <a:lnTo>
                  <a:pt x="1366" y="1110"/>
                </a:lnTo>
                <a:lnTo>
                  <a:pt x="1366" y="1216"/>
                </a:lnTo>
                <a:lnTo>
                  <a:pt x="1374" y="806"/>
                </a:lnTo>
                <a:lnTo>
                  <a:pt x="1374" y="742"/>
                </a:lnTo>
                <a:lnTo>
                  <a:pt x="1374" y="785"/>
                </a:lnTo>
                <a:lnTo>
                  <a:pt x="1374" y="941"/>
                </a:lnTo>
                <a:lnTo>
                  <a:pt x="1374" y="1033"/>
                </a:lnTo>
                <a:lnTo>
                  <a:pt x="1374" y="806"/>
                </a:lnTo>
                <a:lnTo>
                  <a:pt x="1374" y="742"/>
                </a:lnTo>
                <a:lnTo>
                  <a:pt x="1374" y="792"/>
                </a:lnTo>
                <a:lnTo>
                  <a:pt x="1381" y="1054"/>
                </a:lnTo>
                <a:lnTo>
                  <a:pt x="1381" y="1202"/>
                </a:lnTo>
                <a:lnTo>
                  <a:pt x="1381" y="806"/>
                </a:lnTo>
                <a:lnTo>
                  <a:pt x="1381" y="707"/>
                </a:lnTo>
                <a:lnTo>
                  <a:pt x="1381" y="651"/>
                </a:lnTo>
                <a:lnTo>
                  <a:pt x="1381" y="813"/>
                </a:lnTo>
                <a:lnTo>
                  <a:pt x="1381" y="1082"/>
                </a:lnTo>
                <a:lnTo>
                  <a:pt x="1381" y="1139"/>
                </a:lnTo>
                <a:lnTo>
                  <a:pt x="1388" y="813"/>
                </a:lnTo>
                <a:lnTo>
                  <a:pt x="1388" y="849"/>
                </a:lnTo>
                <a:lnTo>
                  <a:pt x="1388" y="856"/>
                </a:lnTo>
                <a:lnTo>
                  <a:pt x="1388" y="955"/>
                </a:lnTo>
                <a:lnTo>
                  <a:pt x="1388" y="849"/>
                </a:lnTo>
                <a:lnTo>
                  <a:pt x="1388" y="820"/>
                </a:lnTo>
                <a:lnTo>
                  <a:pt x="1388" y="842"/>
                </a:lnTo>
                <a:lnTo>
                  <a:pt x="1388" y="997"/>
                </a:lnTo>
                <a:lnTo>
                  <a:pt x="1395" y="1082"/>
                </a:lnTo>
                <a:lnTo>
                  <a:pt x="1395" y="785"/>
                </a:lnTo>
                <a:lnTo>
                  <a:pt x="1395" y="643"/>
                </a:lnTo>
                <a:lnTo>
                  <a:pt x="1395" y="573"/>
                </a:lnTo>
                <a:lnTo>
                  <a:pt x="1395" y="834"/>
                </a:lnTo>
                <a:lnTo>
                  <a:pt x="1395" y="1132"/>
                </a:lnTo>
                <a:lnTo>
                  <a:pt x="1395" y="1231"/>
                </a:lnTo>
                <a:lnTo>
                  <a:pt x="1395" y="792"/>
                </a:lnTo>
                <a:lnTo>
                  <a:pt x="1402" y="658"/>
                </a:lnTo>
                <a:lnTo>
                  <a:pt x="1402" y="587"/>
                </a:lnTo>
                <a:lnTo>
                  <a:pt x="1402" y="792"/>
                </a:lnTo>
                <a:lnTo>
                  <a:pt x="1402" y="1047"/>
                </a:lnTo>
                <a:lnTo>
                  <a:pt x="1402" y="1245"/>
                </a:lnTo>
                <a:lnTo>
                  <a:pt x="1402" y="1117"/>
                </a:lnTo>
                <a:lnTo>
                  <a:pt x="1402" y="813"/>
                </a:lnTo>
                <a:lnTo>
                  <a:pt x="1402" y="587"/>
                </a:lnTo>
                <a:lnTo>
                  <a:pt x="1409" y="608"/>
                </a:lnTo>
                <a:lnTo>
                  <a:pt x="1409" y="983"/>
                </a:lnTo>
                <a:lnTo>
                  <a:pt x="1409" y="1245"/>
                </a:lnTo>
                <a:lnTo>
                  <a:pt x="1409" y="1344"/>
                </a:lnTo>
                <a:lnTo>
                  <a:pt x="1409" y="778"/>
                </a:lnTo>
                <a:lnTo>
                  <a:pt x="1409" y="559"/>
                </a:lnTo>
                <a:lnTo>
                  <a:pt x="1409" y="481"/>
                </a:lnTo>
                <a:lnTo>
                  <a:pt x="1409" y="806"/>
                </a:lnTo>
                <a:lnTo>
                  <a:pt x="1416" y="1216"/>
                </a:lnTo>
                <a:lnTo>
                  <a:pt x="1416" y="1464"/>
                </a:lnTo>
                <a:lnTo>
                  <a:pt x="1416" y="735"/>
                </a:lnTo>
                <a:lnTo>
                  <a:pt x="1416" y="559"/>
                </a:lnTo>
                <a:lnTo>
                  <a:pt x="1416" y="445"/>
                </a:lnTo>
                <a:lnTo>
                  <a:pt x="1416" y="714"/>
                </a:lnTo>
                <a:lnTo>
                  <a:pt x="1416" y="1146"/>
                </a:lnTo>
                <a:lnTo>
                  <a:pt x="1416" y="1400"/>
                </a:lnTo>
                <a:lnTo>
                  <a:pt x="1423" y="1103"/>
                </a:lnTo>
                <a:lnTo>
                  <a:pt x="1423" y="778"/>
                </a:lnTo>
                <a:lnTo>
                  <a:pt x="1423" y="622"/>
                </a:lnTo>
                <a:lnTo>
                  <a:pt x="1423" y="742"/>
                </a:lnTo>
                <a:lnTo>
                  <a:pt x="1423" y="948"/>
                </a:lnTo>
                <a:lnTo>
                  <a:pt x="1423" y="983"/>
                </a:lnTo>
                <a:lnTo>
                  <a:pt x="1423" y="1139"/>
                </a:lnTo>
                <a:lnTo>
                  <a:pt x="1423" y="1160"/>
                </a:lnTo>
                <a:lnTo>
                  <a:pt x="1430" y="1096"/>
                </a:lnTo>
                <a:lnTo>
                  <a:pt x="1430" y="806"/>
                </a:lnTo>
                <a:lnTo>
                  <a:pt x="1430" y="672"/>
                </a:lnTo>
                <a:lnTo>
                  <a:pt x="1430" y="622"/>
                </a:lnTo>
                <a:lnTo>
                  <a:pt x="1430" y="842"/>
                </a:lnTo>
                <a:lnTo>
                  <a:pt x="1430" y="1096"/>
                </a:lnTo>
                <a:lnTo>
                  <a:pt x="1430" y="1273"/>
                </a:lnTo>
                <a:lnTo>
                  <a:pt x="1430" y="1096"/>
                </a:lnTo>
                <a:lnTo>
                  <a:pt x="1437" y="806"/>
                </a:lnTo>
                <a:lnTo>
                  <a:pt x="1437" y="608"/>
                </a:lnTo>
                <a:lnTo>
                  <a:pt x="1437" y="672"/>
                </a:lnTo>
                <a:lnTo>
                  <a:pt x="1437" y="969"/>
                </a:lnTo>
                <a:lnTo>
                  <a:pt x="1437" y="1110"/>
                </a:lnTo>
                <a:lnTo>
                  <a:pt x="1437" y="842"/>
                </a:lnTo>
                <a:lnTo>
                  <a:pt x="1437" y="757"/>
                </a:lnTo>
                <a:lnTo>
                  <a:pt x="1444" y="834"/>
                </a:lnTo>
                <a:lnTo>
                  <a:pt x="1444" y="1004"/>
                </a:lnTo>
                <a:lnTo>
                  <a:pt x="1444" y="1054"/>
                </a:lnTo>
                <a:lnTo>
                  <a:pt x="1444" y="827"/>
                </a:lnTo>
                <a:lnTo>
                  <a:pt x="1444" y="679"/>
                </a:lnTo>
                <a:lnTo>
                  <a:pt x="1444" y="629"/>
                </a:lnTo>
                <a:lnTo>
                  <a:pt x="1444" y="955"/>
                </a:lnTo>
                <a:lnTo>
                  <a:pt x="1444" y="1231"/>
                </a:lnTo>
                <a:lnTo>
                  <a:pt x="1444" y="1308"/>
                </a:lnTo>
                <a:lnTo>
                  <a:pt x="1451" y="750"/>
                </a:lnTo>
                <a:lnTo>
                  <a:pt x="1451" y="516"/>
                </a:lnTo>
                <a:lnTo>
                  <a:pt x="1451" y="410"/>
                </a:lnTo>
                <a:lnTo>
                  <a:pt x="1451" y="679"/>
                </a:lnTo>
                <a:lnTo>
                  <a:pt x="1451" y="1047"/>
                </a:lnTo>
                <a:lnTo>
                  <a:pt x="1451" y="1379"/>
                </a:lnTo>
                <a:lnTo>
                  <a:pt x="1451" y="1287"/>
                </a:lnTo>
                <a:lnTo>
                  <a:pt x="1451" y="799"/>
                </a:lnTo>
                <a:lnTo>
                  <a:pt x="1459" y="573"/>
                </a:lnTo>
                <a:lnTo>
                  <a:pt x="1459" y="431"/>
                </a:lnTo>
                <a:lnTo>
                  <a:pt x="1459" y="679"/>
                </a:lnTo>
                <a:lnTo>
                  <a:pt x="1459" y="1047"/>
                </a:lnTo>
                <a:lnTo>
                  <a:pt x="1459" y="1323"/>
                </a:lnTo>
                <a:lnTo>
                  <a:pt x="1459" y="1146"/>
                </a:lnTo>
                <a:lnTo>
                  <a:pt x="1459" y="827"/>
                </a:lnTo>
                <a:lnTo>
                  <a:pt x="1459" y="735"/>
                </a:lnTo>
                <a:lnTo>
                  <a:pt x="1466" y="742"/>
                </a:lnTo>
                <a:lnTo>
                  <a:pt x="1466" y="750"/>
                </a:lnTo>
                <a:lnTo>
                  <a:pt x="1466" y="771"/>
                </a:lnTo>
                <a:lnTo>
                  <a:pt x="1466" y="934"/>
                </a:lnTo>
                <a:lnTo>
                  <a:pt x="1466" y="1160"/>
                </a:lnTo>
                <a:lnTo>
                  <a:pt x="1466" y="1259"/>
                </a:lnTo>
                <a:lnTo>
                  <a:pt x="1466" y="792"/>
                </a:lnTo>
                <a:lnTo>
                  <a:pt x="1466" y="629"/>
                </a:lnTo>
                <a:lnTo>
                  <a:pt x="1473" y="530"/>
                </a:lnTo>
                <a:lnTo>
                  <a:pt x="1473" y="764"/>
                </a:lnTo>
                <a:lnTo>
                  <a:pt x="1473" y="1103"/>
                </a:lnTo>
                <a:lnTo>
                  <a:pt x="1473" y="1259"/>
                </a:lnTo>
                <a:lnTo>
                  <a:pt x="1473" y="742"/>
                </a:lnTo>
                <a:lnTo>
                  <a:pt x="1473" y="707"/>
                </a:lnTo>
                <a:lnTo>
                  <a:pt x="1473" y="672"/>
                </a:lnTo>
                <a:lnTo>
                  <a:pt x="1473" y="948"/>
                </a:lnTo>
                <a:lnTo>
                  <a:pt x="1480" y="1075"/>
                </a:lnTo>
                <a:lnTo>
                  <a:pt x="1480" y="1103"/>
                </a:lnTo>
                <a:lnTo>
                  <a:pt x="1480" y="813"/>
                </a:lnTo>
                <a:lnTo>
                  <a:pt x="1480" y="707"/>
                </a:lnTo>
                <a:lnTo>
                  <a:pt x="1480" y="785"/>
                </a:lnTo>
                <a:lnTo>
                  <a:pt x="1480" y="1004"/>
                </a:lnTo>
                <a:lnTo>
                  <a:pt x="1480" y="1160"/>
                </a:lnTo>
                <a:lnTo>
                  <a:pt x="1480" y="1110"/>
                </a:lnTo>
                <a:lnTo>
                  <a:pt x="1487" y="806"/>
                </a:lnTo>
                <a:lnTo>
                  <a:pt x="1487" y="629"/>
                </a:lnTo>
                <a:lnTo>
                  <a:pt x="1487" y="587"/>
                </a:lnTo>
                <a:lnTo>
                  <a:pt x="1487" y="962"/>
                </a:lnTo>
                <a:lnTo>
                  <a:pt x="1487" y="1216"/>
                </a:lnTo>
                <a:lnTo>
                  <a:pt x="1487" y="1323"/>
                </a:lnTo>
                <a:lnTo>
                  <a:pt x="1487" y="771"/>
                </a:lnTo>
                <a:lnTo>
                  <a:pt x="1487" y="559"/>
                </a:lnTo>
                <a:lnTo>
                  <a:pt x="1494" y="481"/>
                </a:lnTo>
                <a:lnTo>
                  <a:pt x="1494" y="813"/>
                </a:lnTo>
                <a:lnTo>
                  <a:pt x="1494" y="1202"/>
                </a:lnTo>
                <a:lnTo>
                  <a:pt x="1494" y="1358"/>
                </a:lnTo>
                <a:lnTo>
                  <a:pt x="1494" y="742"/>
                </a:lnTo>
                <a:lnTo>
                  <a:pt x="1494" y="672"/>
                </a:lnTo>
                <a:lnTo>
                  <a:pt x="1494" y="594"/>
                </a:lnTo>
                <a:lnTo>
                  <a:pt x="1494" y="785"/>
                </a:lnTo>
                <a:lnTo>
                  <a:pt x="1501" y="1018"/>
                </a:lnTo>
                <a:lnTo>
                  <a:pt x="1501" y="1146"/>
                </a:lnTo>
                <a:lnTo>
                  <a:pt x="1501" y="1018"/>
                </a:lnTo>
                <a:lnTo>
                  <a:pt x="1501" y="820"/>
                </a:lnTo>
                <a:lnTo>
                  <a:pt x="1501" y="792"/>
                </a:lnTo>
                <a:lnTo>
                  <a:pt x="1501" y="742"/>
                </a:lnTo>
                <a:lnTo>
                  <a:pt x="1501" y="827"/>
                </a:lnTo>
                <a:lnTo>
                  <a:pt x="1501" y="955"/>
                </a:lnTo>
                <a:lnTo>
                  <a:pt x="1508" y="1047"/>
                </a:lnTo>
                <a:lnTo>
                  <a:pt x="1508" y="1004"/>
                </a:lnTo>
                <a:lnTo>
                  <a:pt x="1508" y="806"/>
                </a:lnTo>
                <a:lnTo>
                  <a:pt x="1508" y="792"/>
                </a:lnTo>
                <a:lnTo>
                  <a:pt x="1508" y="955"/>
                </a:lnTo>
                <a:lnTo>
                  <a:pt x="1508" y="983"/>
                </a:lnTo>
                <a:lnTo>
                  <a:pt x="1508" y="948"/>
                </a:lnTo>
                <a:lnTo>
                  <a:pt x="1508" y="856"/>
                </a:lnTo>
                <a:lnTo>
                  <a:pt x="1515" y="750"/>
                </a:lnTo>
                <a:lnTo>
                  <a:pt x="1515" y="842"/>
                </a:lnTo>
                <a:lnTo>
                  <a:pt x="1515" y="934"/>
                </a:lnTo>
                <a:lnTo>
                  <a:pt x="1515" y="1082"/>
                </a:lnTo>
                <a:lnTo>
                  <a:pt x="1515" y="1110"/>
                </a:lnTo>
                <a:lnTo>
                  <a:pt x="1515" y="827"/>
                </a:lnTo>
                <a:lnTo>
                  <a:pt x="1515" y="608"/>
                </a:lnTo>
                <a:lnTo>
                  <a:pt x="1515" y="594"/>
                </a:lnTo>
                <a:lnTo>
                  <a:pt x="1522" y="969"/>
                </a:lnTo>
                <a:lnTo>
                  <a:pt x="1522" y="1181"/>
                </a:lnTo>
                <a:lnTo>
                  <a:pt x="1522" y="1308"/>
                </a:lnTo>
                <a:lnTo>
                  <a:pt x="1522" y="785"/>
                </a:lnTo>
                <a:lnTo>
                  <a:pt x="1522" y="502"/>
                </a:lnTo>
                <a:lnTo>
                  <a:pt x="1522" y="516"/>
                </a:lnTo>
                <a:lnTo>
                  <a:pt x="1522" y="1018"/>
                </a:lnTo>
                <a:lnTo>
                  <a:pt x="1522" y="1344"/>
                </a:lnTo>
                <a:lnTo>
                  <a:pt x="1529" y="1273"/>
                </a:lnTo>
                <a:lnTo>
                  <a:pt x="1529" y="764"/>
                </a:lnTo>
                <a:lnTo>
                  <a:pt x="1529" y="544"/>
                </a:lnTo>
                <a:lnTo>
                  <a:pt x="1529" y="728"/>
                </a:lnTo>
                <a:lnTo>
                  <a:pt x="1529" y="1103"/>
                </a:lnTo>
                <a:lnTo>
                  <a:pt x="1529" y="1202"/>
                </a:lnTo>
                <a:lnTo>
                  <a:pt x="1529" y="785"/>
                </a:lnTo>
                <a:lnTo>
                  <a:pt x="1529" y="728"/>
                </a:lnTo>
                <a:lnTo>
                  <a:pt x="1536" y="827"/>
                </a:lnTo>
                <a:lnTo>
                  <a:pt x="1536" y="1075"/>
                </a:lnTo>
                <a:lnTo>
                  <a:pt x="1536" y="1231"/>
                </a:lnTo>
                <a:lnTo>
                  <a:pt x="1536" y="785"/>
                </a:lnTo>
                <a:lnTo>
                  <a:pt x="1536" y="622"/>
                </a:lnTo>
                <a:lnTo>
                  <a:pt x="1536" y="573"/>
                </a:lnTo>
                <a:lnTo>
                  <a:pt x="1536" y="955"/>
                </a:lnTo>
                <a:lnTo>
                  <a:pt x="1536" y="1181"/>
                </a:lnTo>
                <a:lnTo>
                  <a:pt x="1536" y="1379"/>
                </a:lnTo>
                <a:lnTo>
                  <a:pt x="1543" y="742"/>
                </a:lnTo>
                <a:lnTo>
                  <a:pt x="1543" y="587"/>
                </a:lnTo>
                <a:lnTo>
                  <a:pt x="1543" y="389"/>
                </a:lnTo>
                <a:lnTo>
                  <a:pt x="1543" y="622"/>
                </a:lnTo>
                <a:lnTo>
                  <a:pt x="1543" y="1160"/>
                </a:lnTo>
                <a:lnTo>
                  <a:pt x="1543" y="1563"/>
                </a:lnTo>
                <a:lnTo>
                  <a:pt x="1543" y="1259"/>
                </a:lnTo>
                <a:lnTo>
                  <a:pt x="1543" y="728"/>
                </a:lnTo>
                <a:lnTo>
                  <a:pt x="1551" y="276"/>
                </a:lnTo>
                <a:lnTo>
                  <a:pt x="1551" y="410"/>
                </a:lnTo>
                <a:lnTo>
                  <a:pt x="1551" y="1103"/>
                </a:lnTo>
                <a:lnTo>
                  <a:pt x="1551" y="1563"/>
                </a:lnTo>
                <a:lnTo>
                  <a:pt x="1551" y="1443"/>
                </a:lnTo>
                <a:lnTo>
                  <a:pt x="1551" y="742"/>
                </a:lnTo>
                <a:lnTo>
                  <a:pt x="1551" y="297"/>
                </a:lnTo>
                <a:lnTo>
                  <a:pt x="1551" y="368"/>
                </a:lnTo>
                <a:lnTo>
                  <a:pt x="1558" y="1004"/>
                </a:lnTo>
                <a:lnTo>
                  <a:pt x="1558" y="1379"/>
                </a:lnTo>
                <a:lnTo>
                  <a:pt x="1558" y="1464"/>
                </a:lnTo>
                <a:lnTo>
                  <a:pt x="1558" y="735"/>
                </a:lnTo>
                <a:lnTo>
                  <a:pt x="1558" y="467"/>
                </a:lnTo>
                <a:lnTo>
                  <a:pt x="1558" y="346"/>
                </a:lnTo>
                <a:lnTo>
                  <a:pt x="1558" y="976"/>
                </a:lnTo>
                <a:lnTo>
                  <a:pt x="1558" y="1259"/>
                </a:lnTo>
                <a:lnTo>
                  <a:pt x="1565" y="1464"/>
                </a:lnTo>
                <a:lnTo>
                  <a:pt x="1565" y="742"/>
                </a:lnTo>
                <a:lnTo>
                  <a:pt x="1565" y="587"/>
                </a:lnTo>
                <a:lnTo>
                  <a:pt x="1565" y="389"/>
                </a:lnTo>
                <a:lnTo>
                  <a:pt x="1565" y="757"/>
                </a:lnTo>
                <a:lnTo>
                  <a:pt x="1565" y="1181"/>
                </a:lnTo>
                <a:lnTo>
                  <a:pt x="1565" y="1323"/>
                </a:lnTo>
                <a:lnTo>
                  <a:pt x="1565" y="771"/>
                </a:lnTo>
                <a:lnTo>
                  <a:pt x="1572" y="693"/>
                </a:lnTo>
                <a:lnTo>
                  <a:pt x="1572" y="622"/>
                </a:lnTo>
                <a:lnTo>
                  <a:pt x="1572" y="813"/>
                </a:lnTo>
                <a:lnTo>
                  <a:pt x="1572" y="1004"/>
                </a:lnTo>
                <a:lnTo>
                  <a:pt x="1572" y="1047"/>
                </a:lnTo>
                <a:lnTo>
                  <a:pt x="1572" y="1004"/>
                </a:lnTo>
                <a:lnTo>
                  <a:pt x="1572" y="842"/>
                </a:lnTo>
                <a:lnTo>
                  <a:pt x="1579" y="834"/>
                </a:lnTo>
                <a:lnTo>
                  <a:pt x="1579" y="813"/>
                </a:lnTo>
                <a:lnTo>
                  <a:pt x="1579" y="948"/>
                </a:lnTo>
                <a:lnTo>
                  <a:pt x="1579" y="1040"/>
                </a:lnTo>
                <a:lnTo>
                  <a:pt x="1579" y="1181"/>
                </a:lnTo>
                <a:lnTo>
                  <a:pt x="1579" y="771"/>
                </a:lnTo>
                <a:lnTo>
                  <a:pt x="1579" y="608"/>
                </a:lnTo>
                <a:lnTo>
                  <a:pt x="1586" y="516"/>
                </a:lnTo>
                <a:lnTo>
                  <a:pt x="1586" y="813"/>
                </a:lnTo>
                <a:lnTo>
                  <a:pt x="1586" y="1216"/>
                </a:lnTo>
                <a:lnTo>
                  <a:pt x="1586" y="1492"/>
                </a:lnTo>
                <a:lnTo>
                  <a:pt x="1586" y="721"/>
                </a:lnTo>
                <a:lnTo>
                  <a:pt x="1586" y="516"/>
                </a:lnTo>
                <a:lnTo>
                  <a:pt x="1586" y="325"/>
                </a:lnTo>
                <a:lnTo>
                  <a:pt x="1586" y="658"/>
                </a:lnTo>
                <a:lnTo>
                  <a:pt x="1593" y="1216"/>
                </a:lnTo>
                <a:lnTo>
                  <a:pt x="1593" y="1542"/>
                </a:lnTo>
                <a:lnTo>
                  <a:pt x="1593" y="643"/>
                </a:lnTo>
                <a:lnTo>
                  <a:pt x="1593" y="622"/>
                </a:lnTo>
                <a:lnTo>
                  <a:pt x="1593" y="346"/>
                </a:lnTo>
                <a:lnTo>
                  <a:pt x="1593" y="544"/>
                </a:lnTo>
                <a:lnTo>
                  <a:pt x="1593" y="1068"/>
                </a:lnTo>
                <a:lnTo>
                  <a:pt x="1593" y="1344"/>
                </a:lnTo>
                <a:lnTo>
                  <a:pt x="1600" y="1167"/>
                </a:lnTo>
                <a:lnTo>
                  <a:pt x="1600" y="742"/>
                </a:lnTo>
                <a:lnTo>
                  <a:pt x="1600" y="629"/>
                </a:lnTo>
                <a:lnTo>
                  <a:pt x="1600" y="714"/>
                </a:lnTo>
                <a:lnTo>
                  <a:pt x="1600" y="976"/>
                </a:lnTo>
                <a:lnTo>
                  <a:pt x="1600" y="1025"/>
                </a:lnTo>
                <a:lnTo>
                  <a:pt x="1600" y="842"/>
                </a:lnTo>
                <a:lnTo>
                  <a:pt x="1607" y="785"/>
                </a:lnTo>
                <a:lnTo>
                  <a:pt x="1607" y="849"/>
                </a:lnTo>
                <a:lnTo>
                  <a:pt x="1607" y="969"/>
                </a:lnTo>
                <a:lnTo>
                  <a:pt x="1607" y="997"/>
                </a:lnTo>
                <a:lnTo>
                  <a:pt x="1607" y="842"/>
                </a:lnTo>
                <a:lnTo>
                  <a:pt x="1607" y="757"/>
                </a:lnTo>
                <a:lnTo>
                  <a:pt x="1607" y="849"/>
                </a:lnTo>
                <a:lnTo>
                  <a:pt x="1607" y="1040"/>
                </a:lnTo>
                <a:lnTo>
                  <a:pt x="1614" y="1132"/>
                </a:lnTo>
                <a:lnTo>
                  <a:pt x="1614" y="785"/>
                </a:lnTo>
                <a:lnTo>
                  <a:pt x="1614" y="742"/>
                </a:lnTo>
                <a:lnTo>
                  <a:pt x="1614" y="622"/>
                </a:lnTo>
                <a:lnTo>
                  <a:pt x="1614" y="742"/>
                </a:lnTo>
                <a:lnTo>
                  <a:pt x="1614" y="997"/>
                </a:lnTo>
                <a:lnTo>
                  <a:pt x="1614" y="1117"/>
                </a:lnTo>
                <a:lnTo>
                  <a:pt x="1614" y="1054"/>
                </a:lnTo>
                <a:lnTo>
                  <a:pt x="1621" y="813"/>
                </a:lnTo>
                <a:lnTo>
                  <a:pt x="1621" y="728"/>
                </a:lnTo>
                <a:lnTo>
                  <a:pt x="1621" y="785"/>
                </a:lnTo>
                <a:lnTo>
                  <a:pt x="1621" y="976"/>
                </a:lnTo>
                <a:lnTo>
                  <a:pt x="1621" y="1040"/>
                </a:lnTo>
                <a:lnTo>
                  <a:pt x="1621" y="842"/>
                </a:lnTo>
                <a:lnTo>
                  <a:pt x="1621" y="785"/>
                </a:lnTo>
                <a:lnTo>
                  <a:pt x="1621" y="806"/>
                </a:lnTo>
                <a:lnTo>
                  <a:pt x="1621" y="1011"/>
                </a:lnTo>
                <a:lnTo>
                  <a:pt x="1628" y="1146"/>
                </a:lnTo>
                <a:lnTo>
                  <a:pt x="1628" y="1047"/>
                </a:lnTo>
                <a:lnTo>
                  <a:pt x="1628" y="785"/>
                </a:lnTo>
                <a:lnTo>
                  <a:pt x="1628" y="573"/>
                </a:lnTo>
                <a:lnTo>
                  <a:pt x="1628" y="707"/>
                </a:lnTo>
                <a:lnTo>
                  <a:pt x="1628" y="976"/>
                </a:lnTo>
                <a:lnTo>
                  <a:pt x="1628" y="1195"/>
                </a:lnTo>
                <a:lnTo>
                  <a:pt x="1628" y="1146"/>
                </a:lnTo>
                <a:lnTo>
                  <a:pt x="1636" y="792"/>
                </a:lnTo>
                <a:lnTo>
                  <a:pt x="1636" y="820"/>
                </a:lnTo>
                <a:lnTo>
                  <a:pt x="1636" y="806"/>
                </a:lnTo>
                <a:lnTo>
                  <a:pt x="1636" y="750"/>
                </a:lnTo>
                <a:lnTo>
                  <a:pt x="1636" y="820"/>
                </a:lnTo>
                <a:lnTo>
                  <a:pt x="1636" y="962"/>
                </a:lnTo>
                <a:lnTo>
                  <a:pt x="1636" y="1167"/>
                </a:lnTo>
                <a:lnTo>
                  <a:pt x="1636" y="1195"/>
                </a:lnTo>
                <a:lnTo>
                  <a:pt x="1643" y="778"/>
                </a:lnTo>
                <a:lnTo>
                  <a:pt x="1643" y="757"/>
                </a:lnTo>
                <a:lnTo>
                  <a:pt x="1643" y="502"/>
                </a:lnTo>
                <a:lnTo>
                  <a:pt x="1643" y="651"/>
                </a:lnTo>
                <a:lnTo>
                  <a:pt x="1643" y="997"/>
                </a:lnTo>
                <a:lnTo>
                  <a:pt x="1643" y="1273"/>
                </a:lnTo>
                <a:lnTo>
                  <a:pt x="1643" y="1245"/>
                </a:lnTo>
                <a:lnTo>
                  <a:pt x="1643" y="813"/>
                </a:lnTo>
                <a:lnTo>
                  <a:pt x="1650" y="559"/>
                </a:lnTo>
                <a:lnTo>
                  <a:pt x="1650" y="976"/>
                </a:lnTo>
                <a:lnTo>
                  <a:pt x="1650" y="1181"/>
                </a:lnTo>
                <a:lnTo>
                  <a:pt x="1650" y="1287"/>
                </a:lnTo>
                <a:lnTo>
                  <a:pt x="1650" y="785"/>
                </a:lnTo>
                <a:lnTo>
                  <a:pt x="1650" y="622"/>
                </a:lnTo>
                <a:lnTo>
                  <a:pt x="1650" y="608"/>
                </a:lnTo>
                <a:lnTo>
                  <a:pt x="1657" y="849"/>
                </a:lnTo>
                <a:lnTo>
                  <a:pt x="1657" y="1117"/>
                </a:lnTo>
                <a:lnTo>
                  <a:pt x="1657" y="1231"/>
                </a:lnTo>
                <a:lnTo>
                  <a:pt x="1657" y="806"/>
                </a:lnTo>
                <a:lnTo>
                  <a:pt x="1657" y="714"/>
                </a:lnTo>
                <a:lnTo>
                  <a:pt x="1657" y="658"/>
                </a:lnTo>
                <a:lnTo>
                  <a:pt x="1657" y="820"/>
                </a:lnTo>
                <a:lnTo>
                  <a:pt x="1657" y="1018"/>
                </a:lnTo>
                <a:lnTo>
                  <a:pt x="1664" y="1082"/>
                </a:lnTo>
                <a:lnTo>
                  <a:pt x="1664" y="1011"/>
                </a:lnTo>
                <a:lnTo>
                  <a:pt x="1664" y="842"/>
                </a:lnTo>
                <a:lnTo>
                  <a:pt x="1664" y="806"/>
                </a:lnTo>
                <a:lnTo>
                  <a:pt x="1664" y="714"/>
                </a:lnTo>
                <a:lnTo>
                  <a:pt x="1664" y="813"/>
                </a:lnTo>
                <a:lnTo>
                  <a:pt x="1664" y="990"/>
                </a:lnTo>
                <a:lnTo>
                  <a:pt x="1664" y="1082"/>
                </a:lnTo>
                <a:lnTo>
                  <a:pt x="1671" y="1139"/>
                </a:lnTo>
                <a:lnTo>
                  <a:pt x="1671" y="806"/>
                </a:lnTo>
                <a:lnTo>
                  <a:pt x="1671" y="842"/>
                </a:lnTo>
                <a:lnTo>
                  <a:pt x="1671" y="707"/>
                </a:lnTo>
                <a:lnTo>
                  <a:pt x="1671" y="721"/>
                </a:lnTo>
                <a:lnTo>
                  <a:pt x="1671" y="934"/>
                </a:lnTo>
                <a:lnTo>
                  <a:pt x="1671" y="1160"/>
                </a:lnTo>
                <a:lnTo>
                  <a:pt x="1671" y="1202"/>
                </a:lnTo>
                <a:lnTo>
                  <a:pt x="1678" y="813"/>
                </a:lnTo>
                <a:lnTo>
                  <a:pt x="1678" y="629"/>
                </a:lnTo>
                <a:lnTo>
                  <a:pt x="1678" y="559"/>
                </a:lnTo>
                <a:lnTo>
                  <a:pt x="1678" y="785"/>
                </a:lnTo>
                <a:lnTo>
                  <a:pt x="1678" y="1160"/>
                </a:lnTo>
                <a:lnTo>
                  <a:pt x="1678" y="1259"/>
                </a:lnTo>
                <a:lnTo>
                  <a:pt x="1678" y="742"/>
                </a:lnTo>
                <a:lnTo>
                  <a:pt x="1678" y="658"/>
                </a:lnTo>
                <a:lnTo>
                  <a:pt x="1685" y="559"/>
                </a:lnTo>
                <a:lnTo>
                  <a:pt x="1685" y="976"/>
                </a:lnTo>
                <a:lnTo>
                  <a:pt x="1685" y="1160"/>
                </a:lnTo>
                <a:lnTo>
                  <a:pt x="1685" y="827"/>
                </a:lnTo>
                <a:lnTo>
                  <a:pt x="1685" y="714"/>
                </a:lnTo>
                <a:lnTo>
                  <a:pt x="1685" y="806"/>
                </a:lnTo>
                <a:lnTo>
                  <a:pt x="1685" y="955"/>
                </a:lnTo>
                <a:lnTo>
                  <a:pt x="1692" y="1040"/>
                </a:lnTo>
                <a:lnTo>
                  <a:pt x="1692" y="827"/>
                </a:lnTo>
                <a:lnTo>
                  <a:pt x="1692" y="856"/>
                </a:lnTo>
                <a:lnTo>
                  <a:pt x="1692" y="842"/>
                </a:lnTo>
                <a:lnTo>
                  <a:pt x="1692" y="941"/>
                </a:lnTo>
                <a:lnTo>
                  <a:pt x="1692" y="856"/>
                </a:lnTo>
                <a:lnTo>
                  <a:pt x="1692" y="863"/>
                </a:lnTo>
                <a:lnTo>
                  <a:pt x="1692" y="813"/>
                </a:lnTo>
                <a:lnTo>
                  <a:pt x="1699" y="834"/>
                </a:lnTo>
                <a:lnTo>
                  <a:pt x="1699" y="1047"/>
                </a:lnTo>
                <a:lnTo>
                  <a:pt x="1699" y="1160"/>
                </a:lnTo>
                <a:lnTo>
                  <a:pt x="1699" y="1025"/>
                </a:lnTo>
                <a:lnTo>
                  <a:pt x="1699" y="707"/>
                </a:lnTo>
                <a:lnTo>
                  <a:pt x="1699" y="467"/>
                </a:lnTo>
                <a:lnTo>
                  <a:pt x="1699" y="651"/>
                </a:lnTo>
                <a:lnTo>
                  <a:pt x="1699" y="1216"/>
                </a:lnTo>
                <a:lnTo>
                  <a:pt x="1706" y="1620"/>
                </a:lnTo>
                <a:lnTo>
                  <a:pt x="1706" y="1273"/>
                </a:lnTo>
                <a:lnTo>
                  <a:pt x="1706" y="622"/>
                </a:lnTo>
                <a:lnTo>
                  <a:pt x="1706" y="226"/>
                </a:lnTo>
                <a:lnTo>
                  <a:pt x="1706" y="410"/>
                </a:lnTo>
                <a:lnTo>
                  <a:pt x="1706" y="1082"/>
                </a:lnTo>
                <a:lnTo>
                  <a:pt x="1706" y="1514"/>
                </a:lnTo>
                <a:lnTo>
                  <a:pt x="1706" y="1400"/>
                </a:lnTo>
                <a:lnTo>
                  <a:pt x="1706" y="806"/>
                </a:lnTo>
                <a:lnTo>
                  <a:pt x="1713" y="516"/>
                </a:lnTo>
                <a:lnTo>
                  <a:pt x="1713" y="544"/>
                </a:lnTo>
                <a:lnTo>
                  <a:pt x="1713" y="834"/>
                </a:lnTo>
                <a:lnTo>
                  <a:pt x="1713" y="1075"/>
                </a:lnTo>
                <a:lnTo>
                  <a:pt x="1713" y="1202"/>
                </a:lnTo>
                <a:lnTo>
                  <a:pt x="1713" y="1103"/>
                </a:lnTo>
                <a:lnTo>
                  <a:pt x="1713" y="820"/>
                </a:lnTo>
                <a:lnTo>
                  <a:pt x="1713" y="827"/>
                </a:lnTo>
                <a:lnTo>
                  <a:pt x="1720" y="771"/>
                </a:lnTo>
                <a:lnTo>
                  <a:pt x="1720" y="792"/>
                </a:lnTo>
                <a:lnTo>
                  <a:pt x="1720" y="941"/>
                </a:lnTo>
                <a:lnTo>
                  <a:pt x="1720" y="1018"/>
                </a:lnTo>
                <a:lnTo>
                  <a:pt x="1720" y="1054"/>
                </a:lnTo>
                <a:lnTo>
                  <a:pt x="1720" y="1011"/>
                </a:lnTo>
                <a:lnTo>
                  <a:pt x="1720" y="834"/>
                </a:lnTo>
                <a:lnTo>
                  <a:pt x="1720" y="771"/>
                </a:lnTo>
                <a:lnTo>
                  <a:pt x="1728" y="863"/>
                </a:lnTo>
                <a:lnTo>
                  <a:pt x="1728" y="948"/>
                </a:lnTo>
                <a:lnTo>
                  <a:pt x="1728" y="969"/>
                </a:lnTo>
                <a:lnTo>
                  <a:pt x="1728" y="934"/>
                </a:lnTo>
                <a:lnTo>
                  <a:pt x="1728" y="842"/>
                </a:lnTo>
                <a:lnTo>
                  <a:pt x="1728" y="849"/>
                </a:lnTo>
                <a:lnTo>
                  <a:pt x="1728" y="926"/>
                </a:lnTo>
                <a:lnTo>
                  <a:pt x="1735" y="948"/>
                </a:lnTo>
                <a:lnTo>
                  <a:pt x="1735" y="827"/>
                </a:lnTo>
                <a:lnTo>
                  <a:pt x="1735" y="742"/>
                </a:lnTo>
                <a:lnTo>
                  <a:pt x="1735" y="856"/>
                </a:lnTo>
                <a:lnTo>
                  <a:pt x="1735" y="1061"/>
                </a:lnTo>
                <a:lnTo>
                  <a:pt x="1735" y="1216"/>
                </a:lnTo>
                <a:lnTo>
                  <a:pt x="1735" y="792"/>
                </a:lnTo>
                <a:lnTo>
                  <a:pt x="1742" y="757"/>
                </a:lnTo>
                <a:lnTo>
                  <a:pt x="1742" y="594"/>
                </a:lnTo>
                <a:lnTo>
                  <a:pt x="1742" y="693"/>
                </a:lnTo>
                <a:lnTo>
                  <a:pt x="1742" y="1018"/>
                </a:lnTo>
                <a:lnTo>
                  <a:pt x="1742" y="1323"/>
                </a:lnTo>
                <a:lnTo>
                  <a:pt x="1742" y="1273"/>
                </a:lnTo>
                <a:lnTo>
                  <a:pt x="1742" y="792"/>
                </a:lnTo>
                <a:lnTo>
                  <a:pt x="1742" y="431"/>
                </a:lnTo>
                <a:lnTo>
                  <a:pt x="1749" y="445"/>
                </a:lnTo>
                <a:lnTo>
                  <a:pt x="1749" y="1082"/>
                </a:lnTo>
                <a:lnTo>
                  <a:pt x="1749" y="1443"/>
                </a:lnTo>
                <a:lnTo>
                  <a:pt x="1749" y="1464"/>
                </a:lnTo>
                <a:lnTo>
                  <a:pt x="1749" y="757"/>
                </a:lnTo>
                <a:lnTo>
                  <a:pt x="1749" y="325"/>
                </a:lnTo>
                <a:lnTo>
                  <a:pt x="1749" y="247"/>
                </a:lnTo>
                <a:lnTo>
                  <a:pt x="1749" y="1004"/>
                </a:lnTo>
                <a:lnTo>
                  <a:pt x="1756" y="1422"/>
                </a:lnTo>
                <a:lnTo>
                  <a:pt x="1756" y="1464"/>
                </a:lnTo>
                <a:lnTo>
                  <a:pt x="1756" y="728"/>
                </a:lnTo>
                <a:lnTo>
                  <a:pt x="1756" y="431"/>
                </a:lnTo>
                <a:lnTo>
                  <a:pt x="1756" y="410"/>
                </a:lnTo>
                <a:lnTo>
                  <a:pt x="1756" y="806"/>
                </a:lnTo>
                <a:lnTo>
                  <a:pt x="1756" y="1132"/>
                </a:lnTo>
                <a:lnTo>
                  <a:pt x="1756" y="1259"/>
                </a:lnTo>
                <a:lnTo>
                  <a:pt x="1763" y="792"/>
                </a:lnTo>
                <a:lnTo>
                  <a:pt x="1763" y="820"/>
                </a:lnTo>
                <a:lnTo>
                  <a:pt x="1763" y="757"/>
                </a:lnTo>
                <a:lnTo>
                  <a:pt x="1763" y="792"/>
                </a:lnTo>
                <a:lnTo>
                  <a:pt x="1763" y="799"/>
                </a:lnTo>
                <a:lnTo>
                  <a:pt x="1763" y="820"/>
                </a:lnTo>
                <a:lnTo>
                  <a:pt x="1763" y="842"/>
                </a:lnTo>
                <a:lnTo>
                  <a:pt x="1763" y="1096"/>
                </a:lnTo>
                <a:lnTo>
                  <a:pt x="1770" y="1202"/>
                </a:lnTo>
                <a:lnTo>
                  <a:pt x="1770" y="792"/>
                </a:lnTo>
                <a:lnTo>
                  <a:pt x="1770" y="714"/>
                </a:lnTo>
                <a:lnTo>
                  <a:pt x="1770" y="467"/>
                </a:lnTo>
                <a:lnTo>
                  <a:pt x="1770" y="643"/>
                </a:lnTo>
                <a:lnTo>
                  <a:pt x="1770" y="1075"/>
                </a:lnTo>
                <a:lnTo>
                  <a:pt x="1770" y="1344"/>
                </a:lnTo>
                <a:lnTo>
                  <a:pt x="1770" y="1231"/>
                </a:lnTo>
                <a:lnTo>
                  <a:pt x="1777" y="806"/>
                </a:lnTo>
                <a:lnTo>
                  <a:pt x="1777" y="651"/>
                </a:lnTo>
                <a:lnTo>
                  <a:pt x="1777" y="544"/>
                </a:lnTo>
                <a:lnTo>
                  <a:pt x="1777" y="686"/>
                </a:lnTo>
                <a:lnTo>
                  <a:pt x="1777" y="1018"/>
                </a:lnTo>
                <a:lnTo>
                  <a:pt x="1777" y="1216"/>
                </a:lnTo>
                <a:lnTo>
                  <a:pt x="1777" y="1181"/>
                </a:lnTo>
                <a:lnTo>
                  <a:pt x="1777" y="771"/>
                </a:lnTo>
                <a:lnTo>
                  <a:pt x="1784" y="714"/>
                </a:lnTo>
                <a:lnTo>
                  <a:pt x="1784" y="622"/>
                </a:lnTo>
                <a:lnTo>
                  <a:pt x="1784" y="742"/>
                </a:lnTo>
                <a:lnTo>
                  <a:pt x="1784" y="941"/>
                </a:lnTo>
                <a:lnTo>
                  <a:pt x="1784" y="1075"/>
                </a:lnTo>
                <a:lnTo>
                  <a:pt x="1784" y="1096"/>
                </a:lnTo>
                <a:lnTo>
                  <a:pt x="1784" y="1040"/>
                </a:lnTo>
                <a:lnTo>
                  <a:pt x="1784" y="806"/>
                </a:lnTo>
                <a:lnTo>
                  <a:pt x="1791" y="686"/>
                </a:lnTo>
                <a:lnTo>
                  <a:pt x="1791" y="658"/>
                </a:lnTo>
                <a:lnTo>
                  <a:pt x="1791" y="955"/>
                </a:lnTo>
                <a:lnTo>
                  <a:pt x="1791" y="1167"/>
                </a:lnTo>
                <a:lnTo>
                  <a:pt x="1791" y="1344"/>
                </a:lnTo>
                <a:lnTo>
                  <a:pt x="1791" y="714"/>
                </a:lnTo>
                <a:lnTo>
                  <a:pt x="1791" y="502"/>
                </a:lnTo>
                <a:lnTo>
                  <a:pt x="1791" y="707"/>
                </a:lnTo>
                <a:lnTo>
                  <a:pt x="1798" y="1068"/>
                </a:lnTo>
                <a:lnTo>
                  <a:pt x="1798" y="1216"/>
                </a:lnTo>
                <a:lnTo>
                  <a:pt x="1798" y="1096"/>
                </a:lnTo>
                <a:lnTo>
                  <a:pt x="1798" y="820"/>
                </a:lnTo>
                <a:lnTo>
                  <a:pt x="1798" y="757"/>
                </a:lnTo>
                <a:lnTo>
                  <a:pt x="1798" y="742"/>
                </a:lnTo>
                <a:lnTo>
                  <a:pt x="1798" y="728"/>
                </a:lnTo>
                <a:lnTo>
                  <a:pt x="1798" y="834"/>
                </a:lnTo>
                <a:lnTo>
                  <a:pt x="1805" y="1033"/>
                </a:lnTo>
                <a:lnTo>
                  <a:pt x="1805" y="1195"/>
                </a:lnTo>
                <a:lnTo>
                  <a:pt x="1805" y="1132"/>
                </a:lnTo>
                <a:lnTo>
                  <a:pt x="1805" y="842"/>
                </a:lnTo>
                <a:lnTo>
                  <a:pt x="1805" y="672"/>
                </a:lnTo>
                <a:lnTo>
                  <a:pt x="1805" y="686"/>
                </a:lnTo>
                <a:lnTo>
                  <a:pt x="1805" y="948"/>
                </a:lnTo>
                <a:lnTo>
                  <a:pt x="1805" y="1054"/>
                </a:lnTo>
                <a:lnTo>
                  <a:pt x="1813" y="1075"/>
                </a:lnTo>
                <a:lnTo>
                  <a:pt x="1813" y="1011"/>
                </a:lnTo>
                <a:lnTo>
                  <a:pt x="1813" y="820"/>
                </a:lnTo>
                <a:lnTo>
                  <a:pt x="1813" y="834"/>
                </a:lnTo>
                <a:lnTo>
                  <a:pt x="1813" y="842"/>
                </a:lnTo>
                <a:lnTo>
                  <a:pt x="1813" y="934"/>
                </a:lnTo>
                <a:lnTo>
                  <a:pt x="1813" y="1054"/>
                </a:lnTo>
                <a:lnTo>
                  <a:pt x="1820" y="1047"/>
                </a:lnTo>
                <a:lnTo>
                  <a:pt x="1820" y="834"/>
                </a:lnTo>
                <a:lnTo>
                  <a:pt x="1820" y="693"/>
                </a:lnTo>
                <a:lnTo>
                  <a:pt x="1820" y="771"/>
                </a:lnTo>
                <a:lnTo>
                  <a:pt x="1820" y="1054"/>
                </a:lnTo>
                <a:lnTo>
                  <a:pt x="1820" y="1160"/>
                </a:lnTo>
                <a:lnTo>
                  <a:pt x="1820" y="792"/>
                </a:lnTo>
                <a:lnTo>
                  <a:pt x="1820" y="764"/>
                </a:lnTo>
                <a:lnTo>
                  <a:pt x="1827" y="728"/>
                </a:lnTo>
                <a:lnTo>
                  <a:pt x="1827" y="842"/>
                </a:lnTo>
                <a:lnTo>
                  <a:pt x="1827" y="1047"/>
                </a:lnTo>
                <a:lnTo>
                  <a:pt x="1827" y="1082"/>
                </a:lnTo>
                <a:lnTo>
                  <a:pt x="1827" y="806"/>
                </a:lnTo>
                <a:lnTo>
                  <a:pt x="1827" y="742"/>
                </a:lnTo>
                <a:lnTo>
                  <a:pt x="1827" y="785"/>
                </a:lnTo>
                <a:lnTo>
                  <a:pt x="1827" y="941"/>
                </a:lnTo>
                <a:lnTo>
                  <a:pt x="1834" y="1033"/>
                </a:lnTo>
                <a:lnTo>
                  <a:pt x="1834" y="997"/>
                </a:lnTo>
                <a:lnTo>
                  <a:pt x="1834" y="785"/>
                </a:lnTo>
                <a:lnTo>
                  <a:pt x="1834" y="686"/>
                </a:lnTo>
                <a:lnTo>
                  <a:pt x="1834" y="849"/>
                </a:lnTo>
                <a:lnTo>
                  <a:pt x="1834" y="1075"/>
                </a:lnTo>
                <a:lnTo>
                  <a:pt x="1834" y="1181"/>
                </a:lnTo>
                <a:lnTo>
                  <a:pt x="1834" y="785"/>
                </a:lnTo>
                <a:lnTo>
                  <a:pt x="1841" y="629"/>
                </a:lnTo>
                <a:lnTo>
                  <a:pt x="1841" y="587"/>
                </a:lnTo>
                <a:lnTo>
                  <a:pt x="1841" y="976"/>
                </a:lnTo>
                <a:lnTo>
                  <a:pt x="1841" y="1132"/>
                </a:lnTo>
                <a:lnTo>
                  <a:pt x="1841" y="1308"/>
                </a:lnTo>
                <a:lnTo>
                  <a:pt x="1841" y="742"/>
                </a:lnTo>
                <a:lnTo>
                  <a:pt x="1841" y="643"/>
                </a:lnTo>
                <a:lnTo>
                  <a:pt x="1841" y="516"/>
                </a:lnTo>
                <a:lnTo>
                  <a:pt x="1848" y="714"/>
                </a:lnTo>
                <a:lnTo>
                  <a:pt x="1848" y="1096"/>
                </a:lnTo>
                <a:lnTo>
                  <a:pt x="1848" y="1323"/>
                </a:lnTo>
                <a:lnTo>
                  <a:pt x="1848" y="1139"/>
                </a:lnTo>
                <a:lnTo>
                  <a:pt x="1848" y="820"/>
                </a:lnTo>
                <a:lnTo>
                  <a:pt x="1848" y="622"/>
                </a:lnTo>
                <a:lnTo>
                  <a:pt x="1848" y="629"/>
                </a:lnTo>
                <a:lnTo>
                  <a:pt x="1848" y="955"/>
                </a:lnTo>
                <a:lnTo>
                  <a:pt x="1855" y="1082"/>
                </a:lnTo>
                <a:lnTo>
                  <a:pt x="1855" y="1146"/>
                </a:lnTo>
                <a:lnTo>
                  <a:pt x="1855" y="1033"/>
                </a:lnTo>
                <a:lnTo>
                  <a:pt x="1855" y="792"/>
                </a:lnTo>
                <a:lnTo>
                  <a:pt x="1855" y="679"/>
                </a:lnTo>
                <a:lnTo>
                  <a:pt x="1855" y="693"/>
                </a:lnTo>
                <a:lnTo>
                  <a:pt x="1855" y="813"/>
                </a:lnTo>
                <a:lnTo>
                  <a:pt x="1855" y="1018"/>
                </a:lnTo>
                <a:lnTo>
                  <a:pt x="1862" y="1082"/>
                </a:lnTo>
                <a:lnTo>
                  <a:pt x="1862" y="1011"/>
                </a:lnTo>
                <a:lnTo>
                  <a:pt x="1862" y="834"/>
                </a:lnTo>
                <a:lnTo>
                  <a:pt x="1862" y="955"/>
                </a:lnTo>
                <a:lnTo>
                  <a:pt x="1862" y="834"/>
                </a:lnTo>
                <a:lnTo>
                  <a:pt x="1862" y="686"/>
                </a:lnTo>
                <a:lnTo>
                  <a:pt x="1862" y="742"/>
                </a:lnTo>
                <a:lnTo>
                  <a:pt x="1869" y="1018"/>
                </a:lnTo>
                <a:lnTo>
                  <a:pt x="1869" y="1259"/>
                </a:lnTo>
                <a:lnTo>
                  <a:pt x="1869" y="1139"/>
                </a:lnTo>
                <a:lnTo>
                  <a:pt x="1869" y="714"/>
                </a:lnTo>
                <a:lnTo>
                  <a:pt x="1869" y="346"/>
                </a:lnTo>
                <a:lnTo>
                  <a:pt x="1869" y="516"/>
                </a:lnTo>
                <a:lnTo>
                  <a:pt x="1869" y="1167"/>
                </a:lnTo>
                <a:lnTo>
                  <a:pt x="1869" y="1620"/>
                </a:lnTo>
                <a:lnTo>
                  <a:pt x="1876" y="1400"/>
                </a:lnTo>
                <a:lnTo>
                  <a:pt x="1876" y="679"/>
                </a:lnTo>
                <a:lnTo>
                  <a:pt x="1876" y="198"/>
                </a:lnTo>
                <a:lnTo>
                  <a:pt x="1876" y="445"/>
                </a:lnTo>
                <a:lnTo>
                  <a:pt x="1876" y="1160"/>
                </a:lnTo>
                <a:lnTo>
                  <a:pt x="1876" y="1563"/>
                </a:lnTo>
                <a:lnTo>
                  <a:pt x="1876" y="1358"/>
                </a:lnTo>
                <a:lnTo>
                  <a:pt x="1876" y="771"/>
                </a:lnTo>
                <a:lnTo>
                  <a:pt x="1876" y="467"/>
                </a:lnTo>
                <a:lnTo>
                  <a:pt x="1883" y="544"/>
                </a:lnTo>
                <a:lnTo>
                  <a:pt x="1883" y="827"/>
                </a:lnTo>
                <a:lnTo>
                  <a:pt x="1883" y="1068"/>
                </a:lnTo>
                <a:lnTo>
                  <a:pt x="1883" y="1167"/>
                </a:lnTo>
                <a:lnTo>
                  <a:pt x="1883" y="1132"/>
                </a:lnTo>
                <a:lnTo>
                  <a:pt x="1883" y="820"/>
                </a:lnTo>
                <a:lnTo>
                  <a:pt x="1883" y="679"/>
                </a:lnTo>
                <a:lnTo>
                  <a:pt x="1883" y="643"/>
                </a:lnTo>
                <a:lnTo>
                  <a:pt x="1890" y="813"/>
                </a:lnTo>
                <a:lnTo>
                  <a:pt x="1890" y="1047"/>
                </a:lnTo>
                <a:lnTo>
                  <a:pt x="1890" y="1160"/>
                </a:lnTo>
                <a:lnTo>
                  <a:pt x="1890" y="750"/>
                </a:lnTo>
                <a:lnTo>
                  <a:pt x="1890" y="792"/>
                </a:lnTo>
                <a:lnTo>
                  <a:pt x="1890" y="742"/>
                </a:lnTo>
                <a:lnTo>
                  <a:pt x="1890" y="834"/>
                </a:lnTo>
                <a:lnTo>
                  <a:pt x="1890" y="983"/>
                </a:lnTo>
                <a:lnTo>
                  <a:pt x="1898" y="827"/>
                </a:lnTo>
                <a:lnTo>
                  <a:pt x="1898" y="778"/>
                </a:lnTo>
                <a:lnTo>
                  <a:pt x="1898" y="757"/>
                </a:lnTo>
                <a:lnTo>
                  <a:pt x="1898" y="997"/>
                </a:lnTo>
                <a:lnTo>
                  <a:pt x="1898" y="1160"/>
                </a:lnTo>
                <a:lnTo>
                  <a:pt x="1898" y="1132"/>
                </a:lnTo>
                <a:lnTo>
                  <a:pt x="1898" y="827"/>
                </a:lnTo>
                <a:lnTo>
                  <a:pt x="1898" y="587"/>
                </a:lnTo>
                <a:lnTo>
                  <a:pt x="1905" y="643"/>
                </a:lnTo>
                <a:lnTo>
                  <a:pt x="1905" y="969"/>
                </a:lnTo>
                <a:lnTo>
                  <a:pt x="1905" y="1202"/>
                </a:lnTo>
                <a:lnTo>
                  <a:pt x="1905" y="1344"/>
                </a:lnTo>
                <a:lnTo>
                  <a:pt x="1905" y="742"/>
                </a:lnTo>
                <a:lnTo>
                  <a:pt x="1905" y="679"/>
                </a:lnTo>
                <a:lnTo>
                  <a:pt x="1905" y="608"/>
                </a:lnTo>
                <a:lnTo>
                  <a:pt x="1905" y="792"/>
                </a:lnTo>
                <a:lnTo>
                  <a:pt x="1912" y="969"/>
                </a:lnTo>
                <a:lnTo>
                  <a:pt x="1912" y="1132"/>
                </a:lnTo>
                <a:lnTo>
                  <a:pt x="1912" y="1068"/>
                </a:lnTo>
                <a:lnTo>
                  <a:pt x="1912" y="983"/>
                </a:lnTo>
                <a:lnTo>
                  <a:pt x="1912" y="813"/>
                </a:lnTo>
                <a:lnTo>
                  <a:pt x="1912" y="806"/>
                </a:lnTo>
                <a:lnTo>
                  <a:pt x="1912" y="707"/>
                </a:lnTo>
                <a:lnTo>
                  <a:pt x="1912" y="728"/>
                </a:lnTo>
                <a:lnTo>
                  <a:pt x="1919" y="962"/>
                </a:lnTo>
                <a:lnTo>
                  <a:pt x="1919" y="1146"/>
                </a:lnTo>
                <a:lnTo>
                  <a:pt x="1919" y="1181"/>
                </a:lnTo>
                <a:lnTo>
                  <a:pt x="1919" y="785"/>
                </a:lnTo>
                <a:lnTo>
                  <a:pt x="1919" y="608"/>
                </a:lnTo>
                <a:lnTo>
                  <a:pt x="1919" y="559"/>
                </a:lnTo>
                <a:lnTo>
                  <a:pt x="1919" y="976"/>
                </a:lnTo>
                <a:lnTo>
                  <a:pt x="1919" y="1259"/>
                </a:lnTo>
                <a:lnTo>
                  <a:pt x="1926" y="1273"/>
                </a:lnTo>
                <a:lnTo>
                  <a:pt x="1926" y="792"/>
                </a:lnTo>
                <a:lnTo>
                  <a:pt x="1926" y="629"/>
                </a:lnTo>
                <a:lnTo>
                  <a:pt x="1926" y="587"/>
                </a:lnTo>
                <a:lnTo>
                  <a:pt x="1926" y="990"/>
                </a:lnTo>
                <a:lnTo>
                  <a:pt x="1926" y="1259"/>
                </a:lnTo>
                <a:lnTo>
                  <a:pt x="1926" y="1323"/>
                </a:lnTo>
                <a:lnTo>
                  <a:pt x="1926" y="742"/>
                </a:lnTo>
                <a:lnTo>
                  <a:pt x="1933" y="658"/>
                </a:lnTo>
                <a:lnTo>
                  <a:pt x="1933" y="467"/>
                </a:lnTo>
                <a:lnTo>
                  <a:pt x="1933" y="820"/>
                </a:lnTo>
                <a:lnTo>
                  <a:pt x="1933" y="1231"/>
                </a:lnTo>
                <a:lnTo>
                  <a:pt x="1933" y="1422"/>
                </a:lnTo>
                <a:lnTo>
                  <a:pt x="1933" y="721"/>
                </a:lnTo>
                <a:lnTo>
                  <a:pt x="1933" y="608"/>
                </a:lnTo>
                <a:lnTo>
                  <a:pt x="1933" y="431"/>
                </a:lnTo>
                <a:lnTo>
                  <a:pt x="1940" y="820"/>
                </a:lnTo>
                <a:lnTo>
                  <a:pt x="1940" y="1287"/>
                </a:lnTo>
                <a:lnTo>
                  <a:pt x="1940" y="1492"/>
                </a:lnTo>
                <a:lnTo>
                  <a:pt x="1940" y="679"/>
                </a:lnTo>
                <a:lnTo>
                  <a:pt x="1940" y="643"/>
                </a:lnTo>
                <a:lnTo>
                  <a:pt x="1940" y="467"/>
                </a:lnTo>
                <a:lnTo>
                  <a:pt x="1940" y="728"/>
                </a:lnTo>
                <a:lnTo>
                  <a:pt x="1940" y="1082"/>
                </a:lnTo>
                <a:lnTo>
                  <a:pt x="1947" y="1231"/>
                </a:lnTo>
                <a:lnTo>
                  <a:pt x="1947" y="1061"/>
                </a:lnTo>
                <a:lnTo>
                  <a:pt x="1947" y="842"/>
                </a:lnTo>
                <a:lnTo>
                  <a:pt x="1947" y="827"/>
                </a:lnTo>
                <a:lnTo>
                  <a:pt x="1947" y="842"/>
                </a:lnTo>
                <a:lnTo>
                  <a:pt x="1947" y="792"/>
                </a:lnTo>
                <a:lnTo>
                  <a:pt x="1947" y="778"/>
                </a:lnTo>
                <a:lnTo>
                  <a:pt x="1947" y="827"/>
                </a:lnTo>
                <a:lnTo>
                  <a:pt x="1954" y="1082"/>
                </a:lnTo>
                <a:lnTo>
                  <a:pt x="1954" y="1231"/>
                </a:lnTo>
                <a:lnTo>
                  <a:pt x="1954" y="792"/>
                </a:lnTo>
                <a:lnTo>
                  <a:pt x="1954" y="771"/>
                </a:lnTo>
                <a:lnTo>
                  <a:pt x="1954" y="651"/>
                </a:lnTo>
                <a:lnTo>
                  <a:pt x="1954" y="771"/>
                </a:lnTo>
                <a:lnTo>
                  <a:pt x="1954" y="1033"/>
                </a:lnTo>
                <a:lnTo>
                  <a:pt x="1954" y="1103"/>
                </a:lnTo>
                <a:lnTo>
                  <a:pt x="1961" y="827"/>
                </a:lnTo>
                <a:lnTo>
                  <a:pt x="1961" y="771"/>
                </a:lnTo>
                <a:lnTo>
                  <a:pt x="1961" y="820"/>
                </a:lnTo>
                <a:lnTo>
                  <a:pt x="1961" y="863"/>
                </a:lnTo>
                <a:lnTo>
                  <a:pt x="1961" y="849"/>
                </a:lnTo>
                <a:lnTo>
                  <a:pt x="1961" y="806"/>
                </a:lnTo>
                <a:lnTo>
                  <a:pt x="1961" y="842"/>
                </a:lnTo>
                <a:lnTo>
                  <a:pt x="1961" y="849"/>
                </a:lnTo>
                <a:lnTo>
                  <a:pt x="1961" y="941"/>
                </a:lnTo>
                <a:lnTo>
                  <a:pt x="1968" y="813"/>
                </a:lnTo>
                <a:lnTo>
                  <a:pt x="1968" y="785"/>
                </a:lnTo>
                <a:lnTo>
                  <a:pt x="1968" y="827"/>
                </a:lnTo>
                <a:lnTo>
                  <a:pt x="1968" y="1040"/>
                </a:lnTo>
                <a:lnTo>
                  <a:pt x="1968" y="948"/>
                </a:lnTo>
                <a:lnTo>
                  <a:pt x="1968" y="813"/>
                </a:lnTo>
                <a:lnTo>
                  <a:pt x="1968" y="707"/>
                </a:lnTo>
                <a:lnTo>
                  <a:pt x="1968" y="820"/>
                </a:lnTo>
                <a:lnTo>
                  <a:pt x="1975" y="1110"/>
                </a:lnTo>
                <a:lnTo>
                  <a:pt x="1975" y="1082"/>
                </a:lnTo>
                <a:lnTo>
                  <a:pt x="1975" y="785"/>
                </a:lnTo>
                <a:lnTo>
                  <a:pt x="1975" y="573"/>
                </a:lnTo>
                <a:lnTo>
                  <a:pt x="1975" y="658"/>
                </a:lnTo>
                <a:lnTo>
                  <a:pt x="1975" y="1075"/>
                </a:lnTo>
                <a:lnTo>
                  <a:pt x="1975" y="1358"/>
                </a:lnTo>
                <a:lnTo>
                  <a:pt x="1975" y="1110"/>
                </a:lnTo>
                <a:lnTo>
                  <a:pt x="1982" y="672"/>
                </a:lnTo>
                <a:lnTo>
                  <a:pt x="1982" y="481"/>
                </a:lnTo>
                <a:lnTo>
                  <a:pt x="1982" y="707"/>
                </a:lnTo>
                <a:lnTo>
                  <a:pt x="1982" y="1103"/>
                </a:lnTo>
                <a:lnTo>
                  <a:pt x="1982" y="1231"/>
                </a:lnTo>
                <a:lnTo>
                  <a:pt x="1982" y="771"/>
                </a:lnTo>
                <a:lnTo>
                  <a:pt x="1982" y="806"/>
                </a:lnTo>
                <a:lnTo>
                  <a:pt x="1982" y="707"/>
                </a:lnTo>
                <a:lnTo>
                  <a:pt x="1990" y="735"/>
                </a:lnTo>
                <a:lnTo>
                  <a:pt x="1990" y="827"/>
                </a:lnTo>
                <a:lnTo>
                  <a:pt x="1990" y="863"/>
                </a:lnTo>
                <a:lnTo>
                  <a:pt x="1990" y="983"/>
                </a:lnTo>
                <a:lnTo>
                  <a:pt x="1990" y="1025"/>
                </a:lnTo>
                <a:lnTo>
                  <a:pt x="1990" y="1004"/>
                </a:lnTo>
                <a:lnTo>
                  <a:pt x="1990" y="827"/>
                </a:lnTo>
                <a:lnTo>
                  <a:pt x="1990" y="658"/>
                </a:lnTo>
                <a:lnTo>
                  <a:pt x="1997" y="622"/>
                </a:lnTo>
                <a:lnTo>
                  <a:pt x="1997" y="955"/>
                </a:lnTo>
                <a:lnTo>
                  <a:pt x="1997" y="1103"/>
                </a:lnTo>
                <a:lnTo>
                  <a:pt x="1997" y="1216"/>
                </a:lnTo>
                <a:lnTo>
                  <a:pt x="1997" y="1011"/>
                </a:lnTo>
                <a:lnTo>
                  <a:pt x="1997" y="764"/>
                </a:lnTo>
                <a:lnTo>
                  <a:pt x="1997" y="594"/>
                </a:lnTo>
                <a:lnTo>
                  <a:pt x="1997" y="643"/>
                </a:lnTo>
                <a:lnTo>
                  <a:pt x="2004" y="983"/>
                </a:lnTo>
                <a:lnTo>
                  <a:pt x="2004" y="1146"/>
                </a:lnTo>
                <a:lnTo>
                  <a:pt x="2004" y="1273"/>
                </a:lnTo>
                <a:lnTo>
                  <a:pt x="2004" y="1096"/>
                </a:lnTo>
                <a:lnTo>
                  <a:pt x="2004" y="679"/>
                </a:lnTo>
                <a:lnTo>
                  <a:pt x="2004" y="481"/>
                </a:lnTo>
                <a:lnTo>
                  <a:pt x="2004" y="658"/>
                </a:lnTo>
                <a:lnTo>
                  <a:pt x="2004" y="1132"/>
                </a:lnTo>
                <a:lnTo>
                  <a:pt x="2011" y="1443"/>
                </a:lnTo>
                <a:lnTo>
                  <a:pt x="2011" y="1216"/>
                </a:lnTo>
                <a:lnTo>
                  <a:pt x="2011" y="721"/>
                </a:lnTo>
                <a:lnTo>
                  <a:pt x="2011" y="410"/>
                </a:lnTo>
                <a:lnTo>
                  <a:pt x="2011" y="587"/>
                </a:lnTo>
                <a:lnTo>
                  <a:pt x="2011" y="1047"/>
                </a:lnTo>
                <a:lnTo>
                  <a:pt x="2011" y="1358"/>
                </a:lnTo>
                <a:lnTo>
                  <a:pt x="2011" y="1202"/>
                </a:lnTo>
                <a:lnTo>
                  <a:pt x="2018" y="764"/>
                </a:lnTo>
                <a:lnTo>
                  <a:pt x="2018" y="587"/>
                </a:lnTo>
                <a:lnTo>
                  <a:pt x="2018" y="651"/>
                </a:lnTo>
                <a:lnTo>
                  <a:pt x="2018" y="955"/>
                </a:lnTo>
                <a:lnTo>
                  <a:pt x="2018" y="1068"/>
                </a:lnTo>
                <a:lnTo>
                  <a:pt x="2018" y="1181"/>
                </a:lnTo>
                <a:lnTo>
                  <a:pt x="2018" y="1068"/>
                </a:lnTo>
                <a:lnTo>
                  <a:pt x="2018" y="799"/>
                </a:lnTo>
                <a:lnTo>
                  <a:pt x="2025" y="629"/>
                </a:lnTo>
                <a:lnTo>
                  <a:pt x="2025" y="693"/>
                </a:lnTo>
                <a:lnTo>
                  <a:pt x="2025" y="969"/>
                </a:lnTo>
                <a:lnTo>
                  <a:pt x="2025" y="1167"/>
                </a:lnTo>
                <a:lnTo>
                  <a:pt x="2025" y="1160"/>
                </a:lnTo>
                <a:lnTo>
                  <a:pt x="2025" y="820"/>
                </a:lnTo>
                <a:lnTo>
                  <a:pt x="2025" y="594"/>
                </a:lnTo>
                <a:lnTo>
                  <a:pt x="2025" y="693"/>
                </a:lnTo>
                <a:lnTo>
                  <a:pt x="2032" y="1054"/>
                </a:lnTo>
                <a:lnTo>
                  <a:pt x="2032" y="1216"/>
                </a:lnTo>
                <a:lnTo>
                  <a:pt x="2032" y="1054"/>
                </a:lnTo>
                <a:lnTo>
                  <a:pt x="2032" y="742"/>
                </a:lnTo>
                <a:lnTo>
                  <a:pt x="2032" y="643"/>
                </a:lnTo>
                <a:lnTo>
                  <a:pt x="2032" y="955"/>
                </a:lnTo>
                <a:lnTo>
                  <a:pt x="2032" y="1082"/>
                </a:lnTo>
                <a:lnTo>
                  <a:pt x="2032" y="1117"/>
                </a:lnTo>
                <a:lnTo>
                  <a:pt x="2039" y="813"/>
                </a:lnTo>
                <a:lnTo>
                  <a:pt x="2039" y="750"/>
                </a:lnTo>
                <a:lnTo>
                  <a:pt x="2039" y="827"/>
                </a:lnTo>
                <a:lnTo>
                  <a:pt x="2039" y="948"/>
                </a:lnTo>
                <a:lnTo>
                  <a:pt x="2039" y="1011"/>
                </a:lnTo>
                <a:lnTo>
                  <a:pt x="2039" y="1004"/>
                </a:lnTo>
                <a:lnTo>
                  <a:pt x="2039" y="1011"/>
                </a:lnTo>
                <a:lnTo>
                  <a:pt x="2039" y="969"/>
                </a:lnTo>
                <a:lnTo>
                  <a:pt x="2046" y="834"/>
                </a:lnTo>
                <a:lnTo>
                  <a:pt x="2046" y="771"/>
                </a:lnTo>
                <a:lnTo>
                  <a:pt x="2046" y="820"/>
                </a:lnTo>
                <a:lnTo>
                  <a:pt x="2046" y="969"/>
                </a:lnTo>
                <a:lnTo>
                  <a:pt x="2046" y="1139"/>
                </a:lnTo>
                <a:lnTo>
                  <a:pt x="2046" y="1117"/>
                </a:lnTo>
                <a:lnTo>
                  <a:pt x="2046" y="778"/>
                </a:lnTo>
                <a:lnTo>
                  <a:pt x="2046" y="707"/>
                </a:lnTo>
                <a:lnTo>
                  <a:pt x="2046" y="658"/>
                </a:lnTo>
                <a:lnTo>
                  <a:pt x="2053" y="842"/>
                </a:lnTo>
                <a:lnTo>
                  <a:pt x="2053" y="1054"/>
                </a:lnTo>
                <a:lnTo>
                  <a:pt x="2053" y="1195"/>
                </a:lnTo>
                <a:lnTo>
                  <a:pt x="2053" y="1117"/>
                </a:lnTo>
                <a:lnTo>
                  <a:pt x="2053" y="813"/>
                </a:lnTo>
                <a:lnTo>
                  <a:pt x="2053" y="785"/>
                </a:lnTo>
                <a:lnTo>
                  <a:pt x="2053" y="608"/>
                </a:lnTo>
                <a:lnTo>
                  <a:pt x="2060" y="955"/>
                </a:lnTo>
                <a:lnTo>
                  <a:pt x="2060" y="1287"/>
                </a:lnTo>
                <a:lnTo>
                  <a:pt x="2060" y="1464"/>
                </a:lnTo>
                <a:lnTo>
                  <a:pt x="2060" y="721"/>
                </a:lnTo>
                <a:lnTo>
                  <a:pt x="2060" y="467"/>
                </a:lnTo>
                <a:lnTo>
                  <a:pt x="2060" y="276"/>
                </a:lnTo>
                <a:lnTo>
                  <a:pt x="2060" y="686"/>
                </a:lnTo>
                <a:lnTo>
                  <a:pt x="2060" y="1358"/>
                </a:lnTo>
                <a:lnTo>
                  <a:pt x="2067" y="1620"/>
                </a:lnTo>
                <a:lnTo>
                  <a:pt x="2067" y="594"/>
                </a:lnTo>
                <a:lnTo>
                  <a:pt x="2067" y="481"/>
                </a:lnTo>
                <a:lnTo>
                  <a:pt x="2067" y="198"/>
                </a:lnTo>
                <a:lnTo>
                  <a:pt x="2067" y="608"/>
                </a:lnTo>
                <a:lnTo>
                  <a:pt x="2067" y="1231"/>
                </a:lnTo>
                <a:lnTo>
                  <a:pt x="2067" y="1514"/>
                </a:lnTo>
                <a:lnTo>
                  <a:pt x="2067" y="1181"/>
                </a:lnTo>
                <a:lnTo>
                  <a:pt x="2075" y="693"/>
                </a:lnTo>
                <a:lnTo>
                  <a:pt x="2075" y="389"/>
                </a:lnTo>
                <a:lnTo>
                  <a:pt x="2075" y="608"/>
                </a:lnTo>
                <a:lnTo>
                  <a:pt x="2075" y="955"/>
                </a:lnTo>
                <a:lnTo>
                  <a:pt x="2075" y="1139"/>
                </a:lnTo>
                <a:lnTo>
                  <a:pt x="2075" y="1082"/>
                </a:lnTo>
                <a:lnTo>
                  <a:pt x="2075" y="834"/>
                </a:lnTo>
                <a:lnTo>
                  <a:pt x="2075" y="728"/>
                </a:lnTo>
                <a:lnTo>
                  <a:pt x="2082" y="792"/>
                </a:lnTo>
                <a:lnTo>
                  <a:pt x="2082" y="856"/>
                </a:lnTo>
                <a:lnTo>
                  <a:pt x="2082" y="997"/>
                </a:lnTo>
                <a:lnTo>
                  <a:pt x="2082" y="834"/>
                </a:lnTo>
                <a:lnTo>
                  <a:pt x="2082" y="785"/>
                </a:lnTo>
                <a:lnTo>
                  <a:pt x="2082" y="728"/>
                </a:lnTo>
                <a:lnTo>
                  <a:pt x="2082" y="983"/>
                </a:lnTo>
                <a:lnTo>
                  <a:pt x="2082" y="1195"/>
                </a:lnTo>
                <a:lnTo>
                  <a:pt x="2089" y="1139"/>
                </a:lnTo>
                <a:lnTo>
                  <a:pt x="2089" y="792"/>
                </a:lnTo>
                <a:lnTo>
                  <a:pt x="2089" y="544"/>
                </a:lnTo>
                <a:lnTo>
                  <a:pt x="2089" y="594"/>
                </a:lnTo>
                <a:lnTo>
                  <a:pt x="2089" y="1018"/>
                </a:lnTo>
                <a:lnTo>
                  <a:pt x="2089" y="1323"/>
                </a:lnTo>
                <a:lnTo>
                  <a:pt x="2089" y="1216"/>
                </a:lnTo>
                <a:lnTo>
                  <a:pt x="2089" y="806"/>
                </a:lnTo>
                <a:lnTo>
                  <a:pt x="2096" y="594"/>
                </a:lnTo>
                <a:lnTo>
                  <a:pt x="2096" y="629"/>
                </a:lnTo>
                <a:lnTo>
                  <a:pt x="2096" y="948"/>
                </a:lnTo>
                <a:lnTo>
                  <a:pt x="2096" y="1096"/>
                </a:lnTo>
                <a:lnTo>
                  <a:pt x="2096" y="1132"/>
                </a:lnTo>
                <a:lnTo>
                  <a:pt x="2096" y="1054"/>
                </a:lnTo>
                <a:lnTo>
                  <a:pt x="2096" y="842"/>
                </a:lnTo>
                <a:lnTo>
                  <a:pt x="2096" y="778"/>
                </a:lnTo>
                <a:lnTo>
                  <a:pt x="2103" y="806"/>
                </a:lnTo>
                <a:lnTo>
                  <a:pt x="2103" y="834"/>
                </a:lnTo>
                <a:lnTo>
                  <a:pt x="2103" y="955"/>
                </a:lnTo>
                <a:lnTo>
                  <a:pt x="2103" y="948"/>
                </a:lnTo>
                <a:lnTo>
                  <a:pt x="2103" y="934"/>
                </a:lnTo>
                <a:lnTo>
                  <a:pt x="2103" y="856"/>
                </a:lnTo>
                <a:lnTo>
                  <a:pt x="2103" y="941"/>
                </a:lnTo>
                <a:lnTo>
                  <a:pt x="2103" y="842"/>
                </a:lnTo>
                <a:lnTo>
                  <a:pt x="2110" y="849"/>
                </a:lnTo>
                <a:lnTo>
                  <a:pt x="2110" y="941"/>
                </a:lnTo>
                <a:lnTo>
                  <a:pt x="2110" y="1004"/>
                </a:lnTo>
                <a:lnTo>
                  <a:pt x="2110" y="1040"/>
                </a:lnTo>
                <a:lnTo>
                  <a:pt x="2110" y="827"/>
                </a:lnTo>
                <a:lnTo>
                  <a:pt x="2110" y="778"/>
                </a:lnTo>
                <a:lnTo>
                  <a:pt x="2117" y="813"/>
                </a:lnTo>
                <a:lnTo>
                  <a:pt x="2117" y="948"/>
                </a:lnTo>
                <a:lnTo>
                  <a:pt x="2117" y="1018"/>
                </a:lnTo>
                <a:lnTo>
                  <a:pt x="2117" y="976"/>
                </a:lnTo>
                <a:lnTo>
                  <a:pt x="2117" y="834"/>
                </a:lnTo>
                <a:lnTo>
                  <a:pt x="2117" y="813"/>
                </a:lnTo>
                <a:lnTo>
                  <a:pt x="2117" y="827"/>
                </a:lnTo>
                <a:lnTo>
                  <a:pt x="2117" y="1018"/>
                </a:lnTo>
                <a:lnTo>
                  <a:pt x="2124" y="1068"/>
                </a:lnTo>
                <a:lnTo>
                  <a:pt x="2124" y="792"/>
                </a:lnTo>
                <a:lnTo>
                  <a:pt x="2124" y="686"/>
                </a:lnTo>
                <a:lnTo>
                  <a:pt x="2124" y="594"/>
                </a:lnTo>
                <a:lnTo>
                  <a:pt x="2124" y="948"/>
                </a:lnTo>
                <a:lnTo>
                  <a:pt x="2124" y="1139"/>
                </a:lnTo>
                <a:lnTo>
                  <a:pt x="2124" y="1259"/>
                </a:lnTo>
                <a:lnTo>
                  <a:pt x="2124" y="771"/>
                </a:lnTo>
                <a:lnTo>
                  <a:pt x="2131" y="573"/>
                </a:lnTo>
                <a:lnTo>
                  <a:pt x="2131" y="516"/>
                </a:lnTo>
                <a:lnTo>
                  <a:pt x="2131" y="983"/>
                </a:lnTo>
                <a:lnTo>
                  <a:pt x="2131" y="1167"/>
                </a:lnTo>
                <a:lnTo>
                  <a:pt x="2131" y="1308"/>
                </a:lnTo>
                <a:lnTo>
                  <a:pt x="2131" y="757"/>
                </a:lnTo>
                <a:lnTo>
                  <a:pt x="2131" y="672"/>
                </a:lnTo>
                <a:lnTo>
                  <a:pt x="2131" y="559"/>
                </a:lnTo>
                <a:lnTo>
                  <a:pt x="2131" y="721"/>
                </a:lnTo>
                <a:lnTo>
                  <a:pt x="2138" y="1018"/>
                </a:lnTo>
                <a:lnTo>
                  <a:pt x="2138" y="1132"/>
                </a:lnTo>
                <a:lnTo>
                  <a:pt x="2138" y="1082"/>
                </a:lnTo>
                <a:lnTo>
                  <a:pt x="2138" y="827"/>
                </a:lnTo>
                <a:lnTo>
                  <a:pt x="2138" y="806"/>
                </a:lnTo>
                <a:lnTo>
                  <a:pt x="2138" y="721"/>
                </a:lnTo>
                <a:lnTo>
                  <a:pt x="2138" y="934"/>
                </a:lnTo>
                <a:lnTo>
                  <a:pt x="2145" y="1061"/>
                </a:lnTo>
                <a:lnTo>
                  <a:pt x="2145" y="1075"/>
                </a:lnTo>
                <a:lnTo>
                  <a:pt x="2145" y="827"/>
                </a:lnTo>
                <a:lnTo>
                  <a:pt x="2145" y="679"/>
                </a:lnTo>
                <a:lnTo>
                  <a:pt x="2145" y="672"/>
                </a:lnTo>
                <a:lnTo>
                  <a:pt x="2145" y="834"/>
                </a:lnTo>
                <a:lnTo>
                  <a:pt x="2145" y="1103"/>
                </a:lnTo>
                <a:lnTo>
                  <a:pt x="2145" y="1068"/>
                </a:lnTo>
                <a:lnTo>
                  <a:pt x="2152" y="820"/>
                </a:lnTo>
                <a:lnTo>
                  <a:pt x="2152" y="672"/>
                </a:lnTo>
                <a:lnTo>
                  <a:pt x="2152" y="764"/>
                </a:lnTo>
                <a:lnTo>
                  <a:pt x="2152" y="990"/>
                </a:lnTo>
                <a:lnTo>
                  <a:pt x="2152" y="1160"/>
                </a:lnTo>
                <a:lnTo>
                  <a:pt x="2152" y="1018"/>
                </a:lnTo>
                <a:lnTo>
                  <a:pt x="2152" y="771"/>
                </a:lnTo>
                <a:lnTo>
                  <a:pt x="2152" y="672"/>
                </a:lnTo>
                <a:lnTo>
                  <a:pt x="2160" y="820"/>
                </a:lnTo>
                <a:lnTo>
                  <a:pt x="2160" y="1082"/>
                </a:lnTo>
                <a:lnTo>
                  <a:pt x="2160" y="1231"/>
                </a:lnTo>
                <a:lnTo>
                  <a:pt x="2160" y="799"/>
                </a:lnTo>
                <a:lnTo>
                  <a:pt x="2160" y="721"/>
                </a:lnTo>
                <a:lnTo>
                  <a:pt x="2160" y="785"/>
                </a:lnTo>
                <a:lnTo>
                  <a:pt x="2160" y="969"/>
                </a:lnTo>
                <a:lnTo>
                  <a:pt x="2160" y="1103"/>
                </a:lnTo>
                <a:lnTo>
                  <a:pt x="2167" y="1075"/>
                </a:lnTo>
                <a:lnTo>
                  <a:pt x="2167" y="834"/>
                </a:lnTo>
                <a:lnTo>
                  <a:pt x="2167" y="842"/>
                </a:lnTo>
                <a:lnTo>
                  <a:pt x="2167" y="990"/>
                </a:lnTo>
                <a:lnTo>
                  <a:pt x="2167" y="1082"/>
                </a:lnTo>
                <a:lnTo>
                  <a:pt x="2167" y="997"/>
                </a:lnTo>
                <a:lnTo>
                  <a:pt x="2167" y="778"/>
                </a:lnTo>
                <a:lnTo>
                  <a:pt x="2174" y="948"/>
                </a:lnTo>
                <a:lnTo>
                  <a:pt x="2174" y="1096"/>
                </a:lnTo>
                <a:lnTo>
                  <a:pt x="2174" y="1139"/>
                </a:lnTo>
                <a:lnTo>
                  <a:pt x="2174" y="785"/>
                </a:lnTo>
                <a:lnTo>
                  <a:pt x="2174" y="721"/>
                </a:lnTo>
                <a:lnTo>
                  <a:pt x="2174" y="658"/>
                </a:lnTo>
                <a:lnTo>
                  <a:pt x="2174" y="955"/>
                </a:lnTo>
                <a:lnTo>
                  <a:pt x="2174" y="1068"/>
                </a:lnTo>
                <a:lnTo>
                  <a:pt x="2181" y="1231"/>
                </a:lnTo>
                <a:lnTo>
                  <a:pt x="2181" y="1033"/>
                </a:lnTo>
                <a:lnTo>
                  <a:pt x="2181" y="764"/>
                </a:lnTo>
                <a:lnTo>
                  <a:pt x="2181" y="643"/>
                </a:lnTo>
                <a:lnTo>
                  <a:pt x="2181" y="827"/>
                </a:lnTo>
                <a:lnTo>
                  <a:pt x="2181" y="1096"/>
                </a:lnTo>
                <a:lnTo>
                  <a:pt x="2181" y="1195"/>
                </a:lnTo>
                <a:lnTo>
                  <a:pt x="2181" y="827"/>
                </a:lnTo>
                <a:lnTo>
                  <a:pt x="2188" y="672"/>
                </a:lnTo>
                <a:lnTo>
                  <a:pt x="2188" y="643"/>
                </a:lnTo>
                <a:lnTo>
                  <a:pt x="2188" y="834"/>
                </a:lnTo>
                <a:lnTo>
                  <a:pt x="2188" y="1047"/>
                </a:lnTo>
                <a:lnTo>
                  <a:pt x="2188" y="1132"/>
                </a:lnTo>
                <a:lnTo>
                  <a:pt x="2188" y="813"/>
                </a:lnTo>
                <a:lnTo>
                  <a:pt x="2188" y="750"/>
                </a:lnTo>
                <a:lnTo>
                  <a:pt x="2188" y="778"/>
                </a:lnTo>
                <a:lnTo>
                  <a:pt x="2195" y="827"/>
                </a:lnTo>
                <a:lnTo>
                  <a:pt x="2195" y="1018"/>
                </a:lnTo>
                <a:lnTo>
                  <a:pt x="2195" y="1103"/>
                </a:lnTo>
                <a:lnTo>
                  <a:pt x="2195" y="813"/>
                </a:lnTo>
                <a:lnTo>
                  <a:pt x="2195" y="778"/>
                </a:lnTo>
                <a:lnTo>
                  <a:pt x="2195" y="608"/>
                </a:lnTo>
                <a:lnTo>
                  <a:pt x="2195" y="707"/>
                </a:lnTo>
                <a:lnTo>
                  <a:pt x="2195" y="1025"/>
                </a:lnTo>
                <a:lnTo>
                  <a:pt x="2202" y="1287"/>
                </a:lnTo>
                <a:lnTo>
                  <a:pt x="2202" y="1132"/>
                </a:lnTo>
                <a:lnTo>
                  <a:pt x="2202" y="707"/>
                </a:lnTo>
                <a:lnTo>
                  <a:pt x="2202" y="467"/>
                </a:lnTo>
                <a:lnTo>
                  <a:pt x="2202" y="587"/>
                </a:lnTo>
                <a:lnTo>
                  <a:pt x="2202" y="1047"/>
                </a:lnTo>
                <a:lnTo>
                  <a:pt x="2202" y="1422"/>
                </a:lnTo>
                <a:lnTo>
                  <a:pt x="2202" y="1273"/>
                </a:lnTo>
                <a:lnTo>
                  <a:pt x="2209" y="785"/>
                </a:lnTo>
                <a:lnTo>
                  <a:pt x="2209" y="502"/>
                </a:lnTo>
                <a:lnTo>
                  <a:pt x="2209" y="948"/>
                </a:lnTo>
                <a:lnTo>
                  <a:pt x="2209" y="1110"/>
                </a:lnTo>
                <a:lnTo>
                  <a:pt x="2209" y="1323"/>
                </a:lnTo>
                <a:lnTo>
                  <a:pt x="2209" y="1047"/>
                </a:lnTo>
                <a:lnTo>
                  <a:pt x="2209" y="742"/>
                </a:lnTo>
                <a:lnTo>
                  <a:pt x="2216" y="587"/>
                </a:lnTo>
                <a:lnTo>
                  <a:pt x="2216" y="714"/>
                </a:lnTo>
                <a:lnTo>
                  <a:pt x="2216" y="842"/>
                </a:lnTo>
                <a:lnTo>
                  <a:pt x="2216" y="1054"/>
                </a:lnTo>
                <a:lnTo>
                  <a:pt x="2216" y="1103"/>
                </a:lnTo>
                <a:lnTo>
                  <a:pt x="2216" y="997"/>
                </a:lnTo>
                <a:lnTo>
                  <a:pt x="2216" y="827"/>
                </a:lnTo>
                <a:lnTo>
                  <a:pt x="2216" y="820"/>
                </a:lnTo>
                <a:lnTo>
                  <a:pt x="2216" y="813"/>
                </a:lnTo>
                <a:lnTo>
                  <a:pt x="2223" y="842"/>
                </a:lnTo>
                <a:lnTo>
                  <a:pt x="2223" y="1004"/>
                </a:lnTo>
                <a:lnTo>
                  <a:pt x="2223" y="1025"/>
                </a:lnTo>
                <a:lnTo>
                  <a:pt x="2223" y="997"/>
                </a:lnTo>
                <a:lnTo>
                  <a:pt x="2223" y="842"/>
                </a:lnTo>
                <a:lnTo>
                  <a:pt x="2223" y="849"/>
                </a:lnTo>
                <a:lnTo>
                  <a:pt x="2223" y="842"/>
                </a:lnTo>
                <a:lnTo>
                  <a:pt x="2230" y="834"/>
                </a:lnTo>
                <a:lnTo>
                  <a:pt x="2230" y="934"/>
                </a:lnTo>
                <a:lnTo>
                  <a:pt x="2230" y="955"/>
                </a:lnTo>
                <a:lnTo>
                  <a:pt x="2230" y="997"/>
                </a:lnTo>
                <a:lnTo>
                  <a:pt x="2230" y="1025"/>
                </a:lnTo>
                <a:lnTo>
                  <a:pt x="2230" y="827"/>
                </a:lnTo>
                <a:lnTo>
                  <a:pt x="2230" y="834"/>
                </a:lnTo>
                <a:lnTo>
                  <a:pt x="2230" y="757"/>
                </a:lnTo>
                <a:lnTo>
                  <a:pt x="2237" y="813"/>
                </a:lnTo>
                <a:lnTo>
                  <a:pt x="2237" y="962"/>
                </a:lnTo>
                <a:lnTo>
                  <a:pt x="2237" y="1061"/>
                </a:lnTo>
                <a:lnTo>
                  <a:pt x="2237" y="1018"/>
                </a:lnTo>
                <a:lnTo>
                  <a:pt x="2237" y="834"/>
                </a:lnTo>
                <a:lnTo>
                  <a:pt x="2237" y="785"/>
                </a:lnTo>
                <a:lnTo>
                  <a:pt x="2237" y="721"/>
                </a:lnTo>
                <a:lnTo>
                  <a:pt x="2237" y="799"/>
                </a:lnTo>
                <a:lnTo>
                  <a:pt x="2244" y="1018"/>
                </a:lnTo>
                <a:lnTo>
                  <a:pt x="2244" y="1167"/>
                </a:lnTo>
                <a:lnTo>
                  <a:pt x="2244" y="1103"/>
                </a:lnTo>
                <a:lnTo>
                  <a:pt x="2244" y="771"/>
                </a:lnTo>
                <a:lnTo>
                  <a:pt x="2244" y="559"/>
                </a:lnTo>
                <a:lnTo>
                  <a:pt x="2244" y="658"/>
                </a:lnTo>
                <a:lnTo>
                  <a:pt x="2244" y="1004"/>
                </a:lnTo>
                <a:lnTo>
                  <a:pt x="2244" y="1202"/>
                </a:lnTo>
                <a:lnTo>
                  <a:pt x="2252" y="1167"/>
                </a:lnTo>
                <a:lnTo>
                  <a:pt x="2252" y="771"/>
                </a:lnTo>
                <a:lnTo>
                  <a:pt x="2252" y="594"/>
                </a:lnTo>
                <a:lnTo>
                  <a:pt x="2252" y="672"/>
                </a:lnTo>
                <a:lnTo>
                  <a:pt x="2252" y="997"/>
                </a:lnTo>
                <a:lnTo>
                  <a:pt x="2252" y="1132"/>
                </a:lnTo>
                <a:lnTo>
                  <a:pt x="2252" y="1167"/>
                </a:lnTo>
                <a:lnTo>
                  <a:pt x="2252" y="813"/>
                </a:lnTo>
                <a:lnTo>
                  <a:pt x="2259" y="658"/>
                </a:lnTo>
                <a:lnTo>
                  <a:pt x="2259" y="544"/>
                </a:lnTo>
                <a:lnTo>
                  <a:pt x="2259" y="757"/>
                </a:lnTo>
                <a:lnTo>
                  <a:pt x="2259" y="1061"/>
                </a:lnTo>
                <a:lnTo>
                  <a:pt x="2259" y="1308"/>
                </a:lnTo>
                <a:lnTo>
                  <a:pt x="2259" y="1096"/>
                </a:lnTo>
                <a:lnTo>
                  <a:pt x="2259" y="771"/>
                </a:lnTo>
                <a:lnTo>
                  <a:pt x="2259" y="559"/>
                </a:lnTo>
                <a:lnTo>
                  <a:pt x="2266" y="658"/>
                </a:lnTo>
                <a:lnTo>
                  <a:pt x="2266" y="1025"/>
                </a:lnTo>
                <a:lnTo>
                  <a:pt x="2266" y="1259"/>
                </a:lnTo>
                <a:lnTo>
                  <a:pt x="2266" y="1231"/>
                </a:lnTo>
                <a:lnTo>
                  <a:pt x="2266" y="827"/>
                </a:lnTo>
                <a:lnTo>
                  <a:pt x="2266" y="587"/>
                </a:lnTo>
                <a:lnTo>
                  <a:pt x="2266" y="622"/>
                </a:lnTo>
                <a:lnTo>
                  <a:pt x="2266" y="997"/>
                </a:lnTo>
                <a:lnTo>
                  <a:pt x="2273" y="1181"/>
                </a:lnTo>
                <a:lnTo>
                  <a:pt x="2273" y="1273"/>
                </a:lnTo>
                <a:lnTo>
                  <a:pt x="2273" y="778"/>
                </a:lnTo>
                <a:lnTo>
                  <a:pt x="2273" y="672"/>
                </a:lnTo>
                <a:lnTo>
                  <a:pt x="2273" y="587"/>
                </a:lnTo>
                <a:lnTo>
                  <a:pt x="2273" y="806"/>
                </a:lnTo>
                <a:lnTo>
                  <a:pt x="2273" y="1110"/>
                </a:lnTo>
                <a:lnTo>
                  <a:pt x="2273" y="1323"/>
                </a:lnTo>
                <a:lnTo>
                  <a:pt x="2280" y="1068"/>
                </a:lnTo>
                <a:lnTo>
                  <a:pt x="2280" y="742"/>
                </a:lnTo>
                <a:lnTo>
                  <a:pt x="2280" y="594"/>
                </a:lnTo>
                <a:lnTo>
                  <a:pt x="2280" y="757"/>
                </a:lnTo>
                <a:lnTo>
                  <a:pt x="2280" y="1068"/>
                </a:lnTo>
                <a:lnTo>
                  <a:pt x="2280" y="1231"/>
                </a:lnTo>
                <a:lnTo>
                  <a:pt x="2280" y="728"/>
                </a:lnTo>
                <a:lnTo>
                  <a:pt x="2280" y="750"/>
                </a:lnTo>
                <a:lnTo>
                  <a:pt x="2287" y="643"/>
                </a:lnTo>
                <a:lnTo>
                  <a:pt x="2287" y="813"/>
                </a:lnTo>
                <a:lnTo>
                  <a:pt x="2287" y="1040"/>
                </a:lnTo>
                <a:lnTo>
                  <a:pt x="2287" y="1096"/>
                </a:lnTo>
                <a:lnTo>
                  <a:pt x="2287" y="955"/>
                </a:lnTo>
                <a:lnTo>
                  <a:pt x="2287" y="792"/>
                </a:lnTo>
                <a:lnTo>
                  <a:pt x="2287" y="813"/>
                </a:lnTo>
                <a:lnTo>
                  <a:pt x="2294" y="842"/>
                </a:lnTo>
                <a:lnTo>
                  <a:pt x="2294" y="834"/>
                </a:lnTo>
                <a:lnTo>
                  <a:pt x="2294" y="926"/>
                </a:lnTo>
                <a:lnTo>
                  <a:pt x="2294" y="1004"/>
                </a:lnTo>
                <a:lnTo>
                  <a:pt x="2294" y="1040"/>
                </a:lnTo>
                <a:lnTo>
                  <a:pt x="2294" y="820"/>
                </a:lnTo>
                <a:lnTo>
                  <a:pt x="2294" y="742"/>
                </a:lnTo>
                <a:lnTo>
                  <a:pt x="2294" y="735"/>
                </a:lnTo>
                <a:lnTo>
                  <a:pt x="2301" y="955"/>
                </a:lnTo>
                <a:lnTo>
                  <a:pt x="2301" y="1132"/>
                </a:lnTo>
                <a:lnTo>
                  <a:pt x="2301" y="806"/>
                </a:lnTo>
                <a:lnTo>
                  <a:pt x="2301" y="686"/>
                </a:lnTo>
                <a:lnTo>
                  <a:pt x="2301" y="651"/>
                </a:lnTo>
                <a:lnTo>
                  <a:pt x="2301" y="962"/>
                </a:lnTo>
                <a:lnTo>
                  <a:pt x="2301" y="1117"/>
                </a:lnTo>
                <a:lnTo>
                  <a:pt x="2301" y="1110"/>
                </a:lnTo>
                <a:lnTo>
                  <a:pt x="2308" y="827"/>
                </a:lnTo>
                <a:lnTo>
                  <a:pt x="2308" y="714"/>
                </a:lnTo>
                <a:lnTo>
                  <a:pt x="2308" y="792"/>
                </a:lnTo>
                <a:lnTo>
                  <a:pt x="2308" y="1004"/>
                </a:lnTo>
                <a:lnTo>
                  <a:pt x="2308" y="1110"/>
                </a:lnTo>
                <a:lnTo>
                  <a:pt x="2308" y="806"/>
                </a:lnTo>
                <a:lnTo>
                  <a:pt x="2308" y="792"/>
                </a:lnTo>
                <a:lnTo>
                  <a:pt x="2308" y="742"/>
                </a:lnTo>
                <a:lnTo>
                  <a:pt x="2315" y="842"/>
                </a:lnTo>
                <a:lnTo>
                  <a:pt x="2315" y="1025"/>
                </a:lnTo>
                <a:lnTo>
                  <a:pt x="2315" y="771"/>
                </a:lnTo>
                <a:lnTo>
                  <a:pt x="2315" y="707"/>
                </a:lnTo>
                <a:lnTo>
                  <a:pt x="2315" y="955"/>
                </a:lnTo>
                <a:lnTo>
                  <a:pt x="2315" y="1146"/>
                </a:lnTo>
                <a:lnTo>
                  <a:pt x="2315" y="1068"/>
                </a:lnTo>
                <a:lnTo>
                  <a:pt x="2322" y="742"/>
                </a:lnTo>
                <a:lnTo>
                  <a:pt x="2322" y="544"/>
                </a:lnTo>
                <a:lnTo>
                  <a:pt x="2322" y="707"/>
                </a:lnTo>
                <a:lnTo>
                  <a:pt x="2322" y="1132"/>
                </a:lnTo>
                <a:lnTo>
                  <a:pt x="2322" y="1344"/>
                </a:lnTo>
                <a:lnTo>
                  <a:pt x="2322" y="721"/>
                </a:lnTo>
                <a:lnTo>
                  <a:pt x="2322" y="672"/>
                </a:lnTo>
                <a:lnTo>
                  <a:pt x="2322" y="445"/>
                </a:lnTo>
                <a:lnTo>
                  <a:pt x="2329" y="651"/>
                </a:lnTo>
                <a:lnTo>
                  <a:pt x="2329" y="1047"/>
                </a:lnTo>
                <a:lnTo>
                  <a:pt x="2329" y="1344"/>
                </a:lnTo>
                <a:lnTo>
                  <a:pt x="2329" y="1202"/>
                </a:lnTo>
                <a:lnTo>
                  <a:pt x="2329" y="813"/>
                </a:lnTo>
                <a:lnTo>
                  <a:pt x="2329" y="608"/>
                </a:lnTo>
                <a:lnTo>
                  <a:pt x="2329" y="651"/>
                </a:lnTo>
                <a:lnTo>
                  <a:pt x="2329" y="962"/>
                </a:lnTo>
                <a:lnTo>
                  <a:pt x="2337" y="1117"/>
                </a:lnTo>
                <a:lnTo>
                  <a:pt x="2337" y="1132"/>
                </a:lnTo>
                <a:lnTo>
                  <a:pt x="2337" y="806"/>
                </a:lnTo>
                <a:lnTo>
                  <a:pt x="2337" y="693"/>
                </a:lnTo>
                <a:lnTo>
                  <a:pt x="2337" y="707"/>
                </a:lnTo>
                <a:lnTo>
                  <a:pt x="2337" y="820"/>
                </a:lnTo>
                <a:lnTo>
                  <a:pt x="2337" y="941"/>
                </a:lnTo>
                <a:lnTo>
                  <a:pt x="2337" y="990"/>
                </a:lnTo>
                <a:lnTo>
                  <a:pt x="2344" y="983"/>
                </a:lnTo>
                <a:lnTo>
                  <a:pt x="2344" y="842"/>
                </a:lnTo>
                <a:lnTo>
                  <a:pt x="2344" y="813"/>
                </a:lnTo>
                <a:lnTo>
                  <a:pt x="2344" y="820"/>
                </a:lnTo>
                <a:lnTo>
                  <a:pt x="2344" y="955"/>
                </a:lnTo>
                <a:lnTo>
                  <a:pt x="2344" y="1047"/>
                </a:lnTo>
                <a:lnTo>
                  <a:pt x="2344" y="842"/>
                </a:lnTo>
                <a:lnTo>
                  <a:pt x="2351" y="714"/>
                </a:lnTo>
                <a:lnTo>
                  <a:pt x="2351" y="806"/>
                </a:lnTo>
                <a:lnTo>
                  <a:pt x="2351" y="948"/>
                </a:lnTo>
                <a:lnTo>
                  <a:pt x="2351" y="1004"/>
                </a:lnTo>
                <a:lnTo>
                  <a:pt x="2351" y="834"/>
                </a:lnTo>
                <a:lnTo>
                  <a:pt x="2351" y="849"/>
                </a:lnTo>
                <a:lnTo>
                  <a:pt x="2351" y="834"/>
                </a:lnTo>
                <a:lnTo>
                  <a:pt x="2351" y="934"/>
                </a:lnTo>
                <a:lnTo>
                  <a:pt x="2358" y="849"/>
                </a:lnTo>
                <a:lnTo>
                  <a:pt x="2358" y="827"/>
                </a:lnTo>
                <a:lnTo>
                  <a:pt x="2358" y="778"/>
                </a:lnTo>
                <a:lnTo>
                  <a:pt x="2358" y="842"/>
                </a:lnTo>
                <a:lnTo>
                  <a:pt x="2358" y="1018"/>
                </a:lnTo>
                <a:lnTo>
                  <a:pt x="2358" y="1075"/>
                </a:lnTo>
                <a:lnTo>
                  <a:pt x="2358" y="792"/>
                </a:lnTo>
                <a:lnTo>
                  <a:pt x="2358" y="714"/>
                </a:lnTo>
                <a:lnTo>
                  <a:pt x="2365" y="651"/>
                </a:lnTo>
                <a:lnTo>
                  <a:pt x="2365" y="820"/>
                </a:lnTo>
                <a:lnTo>
                  <a:pt x="2365" y="1082"/>
                </a:lnTo>
                <a:lnTo>
                  <a:pt x="2365" y="1167"/>
                </a:lnTo>
                <a:lnTo>
                  <a:pt x="2365" y="997"/>
                </a:lnTo>
                <a:lnTo>
                  <a:pt x="2365" y="785"/>
                </a:lnTo>
                <a:lnTo>
                  <a:pt x="2365" y="714"/>
                </a:lnTo>
                <a:lnTo>
                  <a:pt x="2365" y="813"/>
                </a:lnTo>
                <a:lnTo>
                  <a:pt x="2372" y="1025"/>
                </a:lnTo>
                <a:lnTo>
                  <a:pt x="2372" y="1110"/>
                </a:lnTo>
                <a:lnTo>
                  <a:pt x="2372" y="1047"/>
                </a:lnTo>
                <a:lnTo>
                  <a:pt x="2372" y="842"/>
                </a:lnTo>
                <a:lnTo>
                  <a:pt x="2372" y="742"/>
                </a:lnTo>
                <a:lnTo>
                  <a:pt x="2372" y="799"/>
                </a:lnTo>
                <a:lnTo>
                  <a:pt x="2372" y="948"/>
                </a:lnTo>
                <a:lnTo>
                  <a:pt x="2372" y="1096"/>
                </a:lnTo>
                <a:lnTo>
                  <a:pt x="2379" y="1068"/>
                </a:lnTo>
                <a:lnTo>
                  <a:pt x="2379" y="842"/>
                </a:lnTo>
                <a:lnTo>
                  <a:pt x="2379" y="785"/>
                </a:lnTo>
                <a:lnTo>
                  <a:pt x="2379" y="771"/>
                </a:lnTo>
                <a:lnTo>
                  <a:pt x="2379" y="976"/>
                </a:lnTo>
                <a:lnTo>
                  <a:pt x="2379" y="1061"/>
                </a:lnTo>
                <a:lnTo>
                  <a:pt x="2379" y="1033"/>
                </a:lnTo>
                <a:lnTo>
                  <a:pt x="2379" y="834"/>
                </a:lnTo>
                <a:lnTo>
                  <a:pt x="2386" y="842"/>
                </a:lnTo>
                <a:lnTo>
                  <a:pt x="2386" y="849"/>
                </a:lnTo>
                <a:lnTo>
                  <a:pt x="2386" y="842"/>
                </a:lnTo>
                <a:lnTo>
                  <a:pt x="2386" y="849"/>
                </a:lnTo>
                <a:lnTo>
                  <a:pt x="2386" y="948"/>
                </a:lnTo>
                <a:lnTo>
                  <a:pt x="2386" y="976"/>
                </a:lnTo>
                <a:lnTo>
                  <a:pt x="2386" y="834"/>
                </a:lnTo>
                <a:lnTo>
                  <a:pt x="2393" y="842"/>
                </a:lnTo>
                <a:lnTo>
                  <a:pt x="2393" y="941"/>
                </a:lnTo>
                <a:lnTo>
                  <a:pt x="2393" y="955"/>
                </a:lnTo>
                <a:lnTo>
                  <a:pt x="2393" y="934"/>
                </a:lnTo>
                <a:lnTo>
                  <a:pt x="2393" y="849"/>
                </a:lnTo>
                <a:lnTo>
                  <a:pt x="2393" y="948"/>
                </a:lnTo>
                <a:lnTo>
                  <a:pt x="2393" y="1018"/>
                </a:lnTo>
                <a:lnTo>
                  <a:pt x="2400" y="813"/>
                </a:lnTo>
                <a:lnTo>
                  <a:pt x="2400" y="820"/>
                </a:lnTo>
                <a:lnTo>
                  <a:pt x="2400" y="721"/>
                </a:lnTo>
                <a:lnTo>
                  <a:pt x="2400" y="842"/>
                </a:lnTo>
                <a:lnTo>
                  <a:pt x="2400" y="1061"/>
                </a:lnTo>
                <a:lnTo>
                  <a:pt x="2400" y="1132"/>
                </a:lnTo>
                <a:lnTo>
                  <a:pt x="2400" y="806"/>
                </a:lnTo>
                <a:lnTo>
                  <a:pt x="2400" y="757"/>
                </a:lnTo>
                <a:lnTo>
                  <a:pt x="2407" y="742"/>
                </a:lnTo>
                <a:lnTo>
                  <a:pt x="2407" y="778"/>
                </a:lnTo>
                <a:lnTo>
                  <a:pt x="2407" y="948"/>
                </a:lnTo>
                <a:lnTo>
                  <a:pt x="2407" y="1082"/>
                </a:lnTo>
                <a:lnTo>
                  <a:pt x="2407" y="1096"/>
                </a:lnTo>
                <a:lnTo>
                  <a:pt x="2407" y="997"/>
                </a:lnTo>
                <a:lnTo>
                  <a:pt x="2407" y="792"/>
                </a:lnTo>
                <a:lnTo>
                  <a:pt x="2407" y="643"/>
                </a:lnTo>
                <a:lnTo>
                  <a:pt x="2414" y="778"/>
                </a:lnTo>
                <a:lnTo>
                  <a:pt x="2414" y="1025"/>
                </a:lnTo>
                <a:lnTo>
                  <a:pt x="2414" y="1181"/>
                </a:lnTo>
                <a:lnTo>
                  <a:pt x="2414" y="771"/>
                </a:lnTo>
                <a:lnTo>
                  <a:pt x="2414" y="742"/>
                </a:lnTo>
                <a:lnTo>
                  <a:pt x="2414" y="651"/>
                </a:lnTo>
                <a:lnTo>
                  <a:pt x="2414" y="820"/>
                </a:lnTo>
                <a:lnTo>
                  <a:pt x="2414" y="1110"/>
                </a:lnTo>
                <a:lnTo>
                  <a:pt x="2422" y="1132"/>
                </a:lnTo>
                <a:lnTo>
                  <a:pt x="2422" y="813"/>
                </a:lnTo>
                <a:lnTo>
                  <a:pt x="2422" y="672"/>
                </a:lnTo>
                <a:lnTo>
                  <a:pt x="2422" y="714"/>
                </a:lnTo>
                <a:lnTo>
                  <a:pt x="2422" y="997"/>
                </a:lnTo>
                <a:lnTo>
                  <a:pt x="2422" y="1117"/>
                </a:lnTo>
                <a:lnTo>
                  <a:pt x="2422" y="1011"/>
                </a:lnTo>
                <a:lnTo>
                  <a:pt x="2422" y="785"/>
                </a:lnTo>
                <a:lnTo>
                  <a:pt x="2429" y="742"/>
                </a:lnTo>
                <a:lnTo>
                  <a:pt x="2429" y="827"/>
                </a:lnTo>
                <a:lnTo>
                  <a:pt x="2429" y="1018"/>
                </a:lnTo>
                <a:lnTo>
                  <a:pt x="2429" y="1075"/>
                </a:lnTo>
                <a:lnTo>
                  <a:pt x="2429" y="842"/>
                </a:lnTo>
                <a:lnTo>
                  <a:pt x="2429" y="856"/>
                </a:lnTo>
                <a:lnTo>
                  <a:pt x="2429" y="842"/>
                </a:lnTo>
                <a:lnTo>
                  <a:pt x="2429" y="834"/>
                </a:lnTo>
                <a:lnTo>
                  <a:pt x="2436" y="856"/>
                </a:lnTo>
                <a:lnTo>
                  <a:pt x="2436" y="976"/>
                </a:lnTo>
                <a:lnTo>
                  <a:pt x="2436" y="1011"/>
                </a:lnTo>
                <a:lnTo>
                  <a:pt x="2436" y="834"/>
                </a:lnTo>
                <a:lnTo>
                  <a:pt x="2436" y="827"/>
                </a:lnTo>
                <a:lnTo>
                  <a:pt x="2436" y="806"/>
                </a:lnTo>
                <a:lnTo>
                  <a:pt x="2436" y="842"/>
                </a:lnTo>
                <a:lnTo>
                  <a:pt x="2436" y="948"/>
                </a:lnTo>
                <a:lnTo>
                  <a:pt x="2443" y="955"/>
                </a:lnTo>
                <a:lnTo>
                  <a:pt x="2443" y="941"/>
                </a:lnTo>
                <a:lnTo>
                  <a:pt x="2443" y="955"/>
                </a:lnTo>
                <a:lnTo>
                  <a:pt x="2443" y="842"/>
                </a:lnTo>
                <a:lnTo>
                  <a:pt x="2443" y="764"/>
                </a:lnTo>
                <a:lnTo>
                  <a:pt x="2443" y="813"/>
                </a:lnTo>
                <a:lnTo>
                  <a:pt x="2443" y="969"/>
                </a:lnTo>
                <a:lnTo>
                  <a:pt x="2450" y="1146"/>
                </a:lnTo>
                <a:lnTo>
                  <a:pt x="2450" y="1139"/>
                </a:lnTo>
                <a:lnTo>
                  <a:pt x="2450" y="813"/>
                </a:lnTo>
                <a:lnTo>
                  <a:pt x="2450" y="573"/>
                </a:lnTo>
                <a:lnTo>
                  <a:pt x="2450" y="643"/>
                </a:lnTo>
                <a:lnTo>
                  <a:pt x="2450" y="976"/>
                </a:lnTo>
                <a:lnTo>
                  <a:pt x="2450" y="1202"/>
                </a:lnTo>
                <a:lnTo>
                  <a:pt x="2450" y="1160"/>
                </a:lnTo>
                <a:lnTo>
                  <a:pt x="2457" y="813"/>
                </a:lnTo>
                <a:lnTo>
                  <a:pt x="2457" y="622"/>
                </a:lnTo>
                <a:lnTo>
                  <a:pt x="2457" y="651"/>
                </a:lnTo>
                <a:lnTo>
                  <a:pt x="2457" y="948"/>
                </a:lnTo>
                <a:lnTo>
                  <a:pt x="2457" y="1139"/>
                </a:lnTo>
                <a:lnTo>
                  <a:pt x="2457" y="1231"/>
                </a:lnTo>
                <a:lnTo>
                  <a:pt x="2457" y="820"/>
                </a:lnTo>
                <a:lnTo>
                  <a:pt x="2457" y="651"/>
                </a:lnTo>
                <a:lnTo>
                  <a:pt x="2464" y="658"/>
                </a:lnTo>
                <a:lnTo>
                  <a:pt x="2464" y="955"/>
                </a:lnTo>
                <a:lnTo>
                  <a:pt x="2464" y="1181"/>
                </a:lnTo>
                <a:lnTo>
                  <a:pt x="2464" y="1216"/>
                </a:lnTo>
                <a:lnTo>
                  <a:pt x="2464" y="827"/>
                </a:lnTo>
                <a:lnTo>
                  <a:pt x="2464" y="629"/>
                </a:lnTo>
                <a:lnTo>
                  <a:pt x="2464" y="651"/>
                </a:lnTo>
                <a:lnTo>
                  <a:pt x="2464" y="976"/>
                </a:lnTo>
                <a:lnTo>
                  <a:pt x="2471" y="1195"/>
                </a:lnTo>
                <a:lnTo>
                  <a:pt x="2471" y="1139"/>
                </a:lnTo>
                <a:lnTo>
                  <a:pt x="2471" y="820"/>
                </a:lnTo>
                <a:lnTo>
                  <a:pt x="2471" y="622"/>
                </a:lnTo>
                <a:lnTo>
                  <a:pt x="2471" y="813"/>
                </a:lnTo>
                <a:lnTo>
                  <a:pt x="2471" y="1040"/>
                </a:lnTo>
                <a:lnTo>
                  <a:pt x="2471" y="1160"/>
                </a:lnTo>
                <a:lnTo>
                  <a:pt x="2471" y="778"/>
                </a:lnTo>
                <a:lnTo>
                  <a:pt x="2471" y="764"/>
                </a:lnTo>
                <a:lnTo>
                  <a:pt x="2478" y="686"/>
                </a:lnTo>
                <a:lnTo>
                  <a:pt x="2478" y="827"/>
                </a:lnTo>
                <a:lnTo>
                  <a:pt x="2478" y="997"/>
                </a:lnTo>
                <a:lnTo>
                  <a:pt x="2478" y="1068"/>
                </a:lnTo>
                <a:lnTo>
                  <a:pt x="2478" y="1047"/>
                </a:lnTo>
                <a:lnTo>
                  <a:pt x="2478" y="834"/>
                </a:lnTo>
                <a:lnTo>
                  <a:pt x="2478" y="651"/>
                </a:lnTo>
                <a:lnTo>
                  <a:pt x="2478" y="750"/>
                </a:lnTo>
                <a:lnTo>
                  <a:pt x="2485" y="1025"/>
                </a:lnTo>
                <a:lnTo>
                  <a:pt x="2485" y="1117"/>
                </a:lnTo>
                <a:lnTo>
                  <a:pt x="2485" y="1054"/>
                </a:lnTo>
                <a:lnTo>
                  <a:pt x="2485" y="834"/>
                </a:lnTo>
                <a:lnTo>
                  <a:pt x="2485" y="742"/>
                </a:lnTo>
                <a:lnTo>
                  <a:pt x="2485" y="955"/>
                </a:lnTo>
                <a:lnTo>
                  <a:pt x="2485" y="1033"/>
                </a:lnTo>
                <a:lnTo>
                  <a:pt x="2492" y="976"/>
                </a:lnTo>
                <a:lnTo>
                  <a:pt x="2492" y="863"/>
                </a:lnTo>
                <a:lnTo>
                  <a:pt x="2492" y="842"/>
                </a:lnTo>
                <a:lnTo>
                  <a:pt x="2492" y="834"/>
                </a:lnTo>
                <a:lnTo>
                  <a:pt x="2492" y="856"/>
                </a:lnTo>
                <a:lnTo>
                  <a:pt x="2492" y="849"/>
                </a:lnTo>
                <a:lnTo>
                  <a:pt x="2492" y="842"/>
                </a:lnTo>
                <a:lnTo>
                  <a:pt x="2492" y="919"/>
                </a:lnTo>
                <a:lnTo>
                  <a:pt x="2499" y="990"/>
                </a:lnTo>
                <a:lnTo>
                  <a:pt x="2499" y="969"/>
                </a:lnTo>
                <a:lnTo>
                  <a:pt x="2499" y="842"/>
                </a:lnTo>
                <a:lnTo>
                  <a:pt x="2499" y="792"/>
                </a:lnTo>
                <a:lnTo>
                  <a:pt x="2499" y="820"/>
                </a:lnTo>
                <a:lnTo>
                  <a:pt x="2499" y="955"/>
                </a:lnTo>
                <a:lnTo>
                  <a:pt x="2499" y="1018"/>
                </a:lnTo>
                <a:lnTo>
                  <a:pt x="2499" y="1075"/>
                </a:lnTo>
                <a:lnTo>
                  <a:pt x="2506" y="785"/>
                </a:lnTo>
                <a:lnTo>
                  <a:pt x="2506" y="799"/>
                </a:lnTo>
                <a:lnTo>
                  <a:pt x="2506" y="742"/>
                </a:lnTo>
                <a:lnTo>
                  <a:pt x="2506" y="834"/>
                </a:lnTo>
                <a:lnTo>
                  <a:pt x="2506" y="976"/>
                </a:lnTo>
                <a:lnTo>
                  <a:pt x="2506" y="1068"/>
                </a:lnTo>
                <a:lnTo>
                  <a:pt x="2506" y="1054"/>
                </a:lnTo>
                <a:lnTo>
                  <a:pt x="2506" y="820"/>
                </a:lnTo>
                <a:lnTo>
                  <a:pt x="2514" y="785"/>
                </a:lnTo>
                <a:lnTo>
                  <a:pt x="2514" y="721"/>
                </a:lnTo>
                <a:lnTo>
                  <a:pt x="2514" y="948"/>
                </a:lnTo>
                <a:lnTo>
                  <a:pt x="2514" y="1011"/>
                </a:lnTo>
                <a:lnTo>
                  <a:pt x="2514" y="1110"/>
                </a:lnTo>
                <a:lnTo>
                  <a:pt x="2514" y="1018"/>
                </a:lnTo>
                <a:lnTo>
                  <a:pt x="2514" y="827"/>
                </a:lnTo>
                <a:lnTo>
                  <a:pt x="2514" y="834"/>
                </a:lnTo>
                <a:lnTo>
                  <a:pt x="2521" y="842"/>
                </a:lnTo>
                <a:lnTo>
                  <a:pt x="2521" y="849"/>
                </a:lnTo>
                <a:lnTo>
                  <a:pt x="2521" y="941"/>
                </a:lnTo>
                <a:lnTo>
                  <a:pt x="2521" y="1068"/>
                </a:lnTo>
                <a:lnTo>
                  <a:pt x="2521" y="834"/>
                </a:lnTo>
                <a:lnTo>
                  <a:pt x="2521" y="707"/>
                </a:lnTo>
                <a:lnTo>
                  <a:pt x="2528" y="707"/>
                </a:lnTo>
                <a:lnTo>
                  <a:pt x="2528" y="948"/>
                </a:lnTo>
                <a:lnTo>
                  <a:pt x="2528" y="1139"/>
                </a:lnTo>
                <a:lnTo>
                  <a:pt x="2528" y="1181"/>
                </a:lnTo>
                <a:lnTo>
                  <a:pt x="2528" y="820"/>
                </a:lnTo>
                <a:lnTo>
                  <a:pt x="2528" y="679"/>
                </a:lnTo>
                <a:lnTo>
                  <a:pt x="2528" y="651"/>
                </a:lnTo>
                <a:lnTo>
                  <a:pt x="2528" y="969"/>
                </a:lnTo>
                <a:lnTo>
                  <a:pt x="2535" y="1075"/>
                </a:lnTo>
                <a:lnTo>
                  <a:pt x="2535" y="1082"/>
                </a:lnTo>
                <a:lnTo>
                  <a:pt x="2535" y="820"/>
                </a:lnTo>
                <a:lnTo>
                  <a:pt x="2535" y="792"/>
                </a:lnTo>
                <a:lnTo>
                  <a:pt x="2535" y="842"/>
                </a:lnTo>
                <a:lnTo>
                  <a:pt x="2535" y="948"/>
                </a:lnTo>
                <a:lnTo>
                  <a:pt x="2542" y="983"/>
                </a:lnTo>
                <a:lnTo>
                  <a:pt x="2542" y="955"/>
                </a:lnTo>
                <a:lnTo>
                  <a:pt x="2542" y="849"/>
                </a:lnTo>
                <a:lnTo>
                  <a:pt x="2542" y="806"/>
                </a:lnTo>
                <a:lnTo>
                  <a:pt x="2542" y="834"/>
                </a:lnTo>
                <a:lnTo>
                  <a:pt x="2542" y="955"/>
                </a:lnTo>
                <a:lnTo>
                  <a:pt x="2542" y="1047"/>
                </a:lnTo>
                <a:lnTo>
                  <a:pt x="2542" y="1004"/>
                </a:lnTo>
                <a:lnTo>
                  <a:pt x="2549" y="849"/>
                </a:lnTo>
                <a:lnTo>
                  <a:pt x="2549" y="813"/>
                </a:lnTo>
                <a:lnTo>
                  <a:pt x="2549" y="834"/>
                </a:lnTo>
                <a:lnTo>
                  <a:pt x="2549" y="997"/>
                </a:lnTo>
                <a:lnTo>
                  <a:pt x="2549" y="1033"/>
                </a:lnTo>
                <a:lnTo>
                  <a:pt x="2549" y="983"/>
                </a:lnTo>
                <a:lnTo>
                  <a:pt x="2549" y="842"/>
                </a:lnTo>
                <a:lnTo>
                  <a:pt x="2556" y="976"/>
                </a:lnTo>
                <a:lnTo>
                  <a:pt x="2556" y="983"/>
                </a:lnTo>
                <a:lnTo>
                  <a:pt x="2556" y="842"/>
                </a:lnTo>
                <a:lnTo>
                  <a:pt x="2556" y="849"/>
                </a:lnTo>
                <a:lnTo>
                  <a:pt x="2556" y="842"/>
                </a:lnTo>
                <a:lnTo>
                  <a:pt x="2556" y="849"/>
                </a:lnTo>
                <a:lnTo>
                  <a:pt x="2556" y="948"/>
                </a:lnTo>
                <a:lnTo>
                  <a:pt x="2563" y="955"/>
                </a:lnTo>
                <a:lnTo>
                  <a:pt x="2563" y="976"/>
                </a:lnTo>
                <a:lnTo>
                  <a:pt x="2563" y="849"/>
                </a:lnTo>
                <a:lnTo>
                  <a:pt x="2563" y="842"/>
                </a:lnTo>
                <a:lnTo>
                  <a:pt x="2563" y="813"/>
                </a:lnTo>
                <a:lnTo>
                  <a:pt x="2563" y="941"/>
                </a:lnTo>
                <a:lnTo>
                  <a:pt x="2563" y="1033"/>
                </a:lnTo>
                <a:lnTo>
                  <a:pt x="2563" y="1167"/>
                </a:lnTo>
                <a:lnTo>
                  <a:pt x="2570" y="1054"/>
                </a:lnTo>
                <a:lnTo>
                  <a:pt x="2570" y="813"/>
                </a:lnTo>
                <a:lnTo>
                  <a:pt x="2570" y="742"/>
                </a:lnTo>
                <a:lnTo>
                  <a:pt x="2570" y="806"/>
                </a:lnTo>
                <a:lnTo>
                  <a:pt x="2570" y="1004"/>
                </a:lnTo>
                <a:lnTo>
                  <a:pt x="2570" y="1167"/>
                </a:lnTo>
                <a:lnTo>
                  <a:pt x="2570" y="1096"/>
                </a:lnTo>
                <a:lnTo>
                  <a:pt x="2570" y="806"/>
                </a:lnTo>
                <a:lnTo>
                  <a:pt x="2577" y="693"/>
                </a:lnTo>
                <a:lnTo>
                  <a:pt x="2577" y="742"/>
                </a:lnTo>
                <a:lnTo>
                  <a:pt x="2577" y="990"/>
                </a:lnTo>
                <a:lnTo>
                  <a:pt x="2577" y="1139"/>
                </a:lnTo>
                <a:lnTo>
                  <a:pt x="2577" y="1132"/>
                </a:lnTo>
                <a:lnTo>
                  <a:pt x="2577" y="799"/>
                </a:lnTo>
                <a:lnTo>
                  <a:pt x="2577" y="771"/>
                </a:lnTo>
                <a:lnTo>
                  <a:pt x="2577" y="813"/>
                </a:lnTo>
                <a:lnTo>
                  <a:pt x="2584" y="1033"/>
                </a:lnTo>
                <a:lnTo>
                  <a:pt x="2584" y="983"/>
                </a:lnTo>
                <a:lnTo>
                  <a:pt x="2584" y="856"/>
                </a:lnTo>
                <a:lnTo>
                  <a:pt x="2584" y="842"/>
                </a:lnTo>
                <a:lnTo>
                  <a:pt x="2584" y="962"/>
                </a:lnTo>
                <a:lnTo>
                  <a:pt x="2584" y="976"/>
                </a:lnTo>
                <a:lnTo>
                  <a:pt x="2584" y="842"/>
                </a:lnTo>
                <a:lnTo>
                  <a:pt x="2584" y="785"/>
                </a:lnTo>
                <a:lnTo>
                  <a:pt x="2591" y="714"/>
                </a:lnTo>
                <a:lnTo>
                  <a:pt x="2591" y="842"/>
                </a:lnTo>
                <a:lnTo>
                  <a:pt x="2591" y="1033"/>
                </a:lnTo>
                <a:lnTo>
                  <a:pt x="2591" y="1054"/>
                </a:lnTo>
                <a:lnTo>
                  <a:pt x="2591" y="849"/>
                </a:lnTo>
                <a:lnTo>
                  <a:pt x="2591" y="764"/>
                </a:lnTo>
                <a:lnTo>
                  <a:pt x="2591" y="799"/>
                </a:lnTo>
                <a:lnTo>
                  <a:pt x="2591" y="820"/>
                </a:lnTo>
                <a:lnTo>
                  <a:pt x="2599" y="948"/>
                </a:lnTo>
                <a:lnTo>
                  <a:pt x="2599" y="842"/>
                </a:lnTo>
                <a:lnTo>
                  <a:pt x="2599" y="849"/>
                </a:lnTo>
                <a:lnTo>
                  <a:pt x="2599" y="842"/>
                </a:lnTo>
                <a:lnTo>
                  <a:pt x="2599" y="849"/>
                </a:lnTo>
                <a:lnTo>
                  <a:pt x="2599" y="842"/>
                </a:lnTo>
                <a:lnTo>
                  <a:pt x="2606" y="955"/>
                </a:lnTo>
                <a:lnTo>
                  <a:pt x="2606" y="983"/>
                </a:lnTo>
                <a:lnTo>
                  <a:pt x="2606" y="827"/>
                </a:lnTo>
                <a:lnTo>
                  <a:pt x="2606" y="778"/>
                </a:lnTo>
                <a:lnTo>
                  <a:pt x="2606" y="728"/>
                </a:lnTo>
                <a:lnTo>
                  <a:pt x="2606" y="842"/>
                </a:lnTo>
                <a:lnTo>
                  <a:pt x="2606" y="1025"/>
                </a:lnTo>
                <a:lnTo>
                  <a:pt x="2613" y="1082"/>
                </a:lnTo>
                <a:lnTo>
                  <a:pt x="2613" y="813"/>
                </a:lnTo>
                <a:lnTo>
                  <a:pt x="2613" y="679"/>
                </a:lnTo>
                <a:lnTo>
                  <a:pt x="2613" y="658"/>
                </a:lnTo>
                <a:lnTo>
                  <a:pt x="2613" y="969"/>
                </a:lnTo>
                <a:lnTo>
                  <a:pt x="2613" y="1160"/>
                </a:lnTo>
                <a:lnTo>
                  <a:pt x="2613" y="1139"/>
                </a:lnTo>
                <a:lnTo>
                  <a:pt x="2613" y="806"/>
                </a:lnTo>
                <a:lnTo>
                  <a:pt x="2620" y="594"/>
                </a:lnTo>
                <a:lnTo>
                  <a:pt x="2620" y="679"/>
                </a:lnTo>
                <a:lnTo>
                  <a:pt x="2620" y="997"/>
                </a:lnTo>
                <a:lnTo>
                  <a:pt x="2620" y="1181"/>
                </a:lnTo>
                <a:lnTo>
                  <a:pt x="2620" y="813"/>
                </a:lnTo>
                <a:lnTo>
                  <a:pt x="2620" y="778"/>
                </a:lnTo>
                <a:lnTo>
                  <a:pt x="2620" y="714"/>
                </a:lnTo>
                <a:lnTo>
                  <a:pt x="2620" y="983"/>
                </a:lnTo>
                <a:lnTo>
                  <a:pt x="2627" y="1068"/>
                </a:lnTo>
                <a:lnTo>
                  <a:pt x="2627" y="976"/>
                </a:lnTo>
                <a:lnTo>
                  <a:pt x="2627" y="799"/>
                </a:lnTo>
                <a:lnTo>
                  <a:pt x="2627" y="742"/>
                </a:lnTo>
                <a:lnTo>
                  <a:pt x="2627" y="842"/>
                </a:lnTo>
                <a:lnTo>
                  <a:pt x="2627" y="990"/>
                </a:lnTo>
                <a:lnTo>
                  <a:pt x="2627" y="1047"/>
                </a:lnTo>
                <a:lnTo>
                  <a:pt x="2627" y="806"/>
                </a:lnTo>
                <a:lnTo>
                  <a:pt x="2634" y="742"/>
                </a:lnTo>
                <a:lnTo>
                  <a:pt x="2634" y="764"/>
                </a:lnTo>
                <a:lnTo>
                  <a:pt x="2634" y="948"/>
                </a:lnTo>
                <a:lnTo>
                  <a:pt x="2634" y="1075"/>
                </a:lnTo>
                <a:lnTo>
                  <a:pt x="2634" y="1068"/>
                </a:lnTo>
                <a:lnTo>
                  <a:pt x="2634" y="834"/>
                </a:lnTo>
                <a:lnTo>
                  <a:pt x="2634" y="750"/>
                </a:lnTo>
                <a:lnTo>
                  <a:pt x="2634" y="799"/>
                </a:lnTo>
                <a:lnTo>
                  <a:pt x="2641" y="948"/>
                </a:lnTo>
                <a:lnTo>
                  <a:pt x="2641" y="1054"/>
                </a:lnTo>
                <a:lnTo>
                  <a:pt x="2641" y="1047"/>
                </a:lnTo>
                <a:lnTo>
                  <a:pt x="2641" y="813"/>
                </a:lnTo>
                <a:lnTo>
                  <a:pt x="2641" y="799"/>
                </a:lnTo>
                <a:lnTo>
                  <a:pt x="2641" y="785"/>
                </a:lnTo>
                <a:lnTo>
                  <a:pt x="2641" y="941"/>
                </a:lnTo>
                <a:lnTo>
                  <a:pt x="2641" y="1054"/>
                </a:lnTo>
                <a:lnTo>
                  <a:pt x="2641" y="1082"/>
                </a:lnTo>
                <a:lnTo>
                  <a:pt x="2648" y="820"/>
                </a:lnTo>
                <a:lnTo>
                  <a:pt x="2648" y="771"/>
                </a:lnTo>
                <a:lnTo>
                  <a:pt x="2648" y="728"/>
                </a:lnTo>
                <a:lnTo>
                  <a:pt x="2648" y="834"/>
                </a:lnTo>
                <a:lnTo>
                  <a:pt x="2648" y="1047"/>
                </a:lnTo>
                <a:lnTo>
                  <a:pt x="2648" y="1195"/>
                </a:lnTo>
                <a:lnTo>
                  <a:pt x="2648" y="750"/>
                </a:lnTo>
                <a:lnTo>
                  <a:pt x="2655" y="608"/>
                </a:lnTo>
                <a:lnTo>
                  <a:pt x="2655" y="771"/>
                </a:lnTo>
                <a:lnTo>
                  <a:pt x="2655" y="1018"/>
                </a:lnTo>
                <a:lnTo>
                  <a:pt x="2655" y="1216"/>
                </a:lnTo>
                <a:lnTo>
                  <a:pt x="2655" y="1054"/>
                </a:lnTo>
                <a:lnTo>
                  <a:pt x="2655" y="792"/>
                </a:lnTo>
                <a:lnTo>
                  <a:pt x="2655" y="707"/>
                </a:lnTo>
                <a:lnTo>
                  <a:pt x="2655" y="827"/>
                </a:lnTo>
                <a:lnTo>
                  <a:pt x="2662" y="1025"/>
                </a:lnTo>
                <a:lnTo>
                  <a:pt x="2662" y="1082"/>
                </a:lnTo>
                <a:lnTo>
                  <a:pt x="2662" y="799"/>
                </a:lnTo>
                <a:lnTo>
                  <a:pt x="2662" y="827"/>
                </a:lnTo>
                <a:lnTo>
                  <a:pt x="2662" y="842"/>
                </a:lnTo>
                <a:lnTo>
                  <a:pt x="2662" y="948"/>
                </a:lnTo>
                <a:lnTo>
                  <a:pt x="2662" y="983"/>
                </a:lnTo>
                <a:lnTo>
                  <a:pt x="2662" y="948"/>
                </a:lnTo>
                <a:lnTo>
                  <a:pt x="2669" y="849"/>
                </a:lnTo>
                <a:lnTo>
                  <a:pt x="2669" y="941"/>
                </a:lnTo>
                <a:lnTo>
                  <a:pt x="2669" y="948"/>
                </a:lnTo>
                <a:lnTo>
                  <a:pt x="2669" y="1033"/>
                </a:lnTo>
                <a:lnTo>
                  <a:pt x="2669" y="1018"/>
                </a:lnTo>
                <a:lnTo>
                  <a:pt x="2669" y="849"/>
                </a:lnTo>
                <a:lnTo>
                  <a:pt x="2669" y="750"/>
                </a:lnTo>
                <a:lnTo>
                  <a:pt x="2669" y="806"/>
                </a:lnTo>
                <a:lnTo>
                  <a:pt x="2676" y="941"/>
                </a:lnTo>
                <a:lnTo>
                  <a:pt x="2676" y="1082"/>
                </a:lnTo>
                <a:lnTo>
                  <a:pt x="2676" y="1110"/>
                </a:lnTo>
                <a:lnTo>
                  <a:pt x="2676" y="842"/>
                </a:lnTo>
                <a:lnTo>
                  <a:pt x="2676" y="728"/>
                </a:lnTo>
                <a:lnTo>
                  <a:pt x="2676" y="806"/>
                </a:lnTo>
                <a:lnTo>
                  <a:pt x="2676" y="962"/>
                </a:lnTo>
                <a:lnTo>
                  <a:pt x="2676" y="1068"/>
                </a:lnTo>
                <a:lnTo>
                  <a:pt x="2684" y="969"/>
                </a:lnTo>
                <a:lnTo>
                  <a:pt x="2684" y="792"/>
                </a:lnTo>
                <a:lnTo>
                  <a:pt x="2684" y="750"/>
                </a:lnTo>
                <a:lnTo>
                  <a:pt x="2684" y="948"/>
                </a:lnTo>
                <a:lnTo>
                  <a:pt x="2684" y="1033"/>
                </a:lnTo>
                <a:lnTo>
                  <a:pt x="2684" y="983"/>
                </a:lnTo>
                <a:lnTo>
                  <a:pt x="2684" y="785"/>
                </a:lnTo>
                <a:lnTo>
                  <a:pt x="2684" y="679"/>
                </a:lnTo>
                <a:lnTo>
                  <a:pt x="2691" y="785"/>
                </a:lnTo>
                <a:lnTo>
                  <a:pt x="2691" y="1040"/>
                </a:lnTo>
                <a:lnTo>
                  <a:pt x="2691" y="1139"/>
                </a:lnTo>
                <a:lnTo>
                  <a:pt x="2691" y="785"/>
                </a:lnTo>
                <a:lnTo>
                  <a:pt x="2691" y="735"/>
                </a:lnTo>
                <a:lnTo>
                  <a:pt x="2691" y="693"/>
                </a:lnTo>
                <a:lnTo>
                  <a:pt x="2691" y="806"/>
                </a:lnTo>
                <a:lnTo>
                  <a:pt x="2691" y="976"/>
                </a:lnTo>
                <a:lnTo>
                  <a:pt x="2698" y="1047"/>
                </a:lnTo>
                <a:lnTo>
                  <a:pt x="2698" y="806"/>
                </a:lnTo>
                <a:lnTo>
                  <a:pt x="2698" y="849"/>
                </a:lnTo>
                <a:lnTo>
                  <a:pt x="2698" y="834"/>
                </a:lnTo>
                <a:lnTo>
                  <a:pt x="2698" y="813"/>
                </a:lnTo>
                <a:lnTo>
                  <a:pt x="2698" y="827"/>
                </a:lnTo>
                <a:lnTo>
                  <a:pt x="2698" y="976"/>
                </a:lnTo>
                <a:lnTo>
                  <a:pt x="2698" y="1047"/>
                </a:lnTo>
                <a:lnTo>
                  <a:pt x="2705" y="948"/>
                </a:lnTo>
                <a:lnTo>
                  <a:pt x="2705" y="849"/>
                </a:lnTo>
                <a:lnTo>
                  <a:pt x="2705" y="742"/>
                </a:lnTo>
                <a:lnTo>
                  <a:pt x="2705" y="948"/>
                </a:lnTo>
                <a:lnTo>
                  <a:pt x="2705" y="983"/>
                </a:lnTo>
                <a:lnTo>
                  <a:pt x="2705" y="934"/>
                </a:lnTo>
                <a:lnTo>
                  <a:pt x="2712" y="820"/>
                </a:lnTo>
                <a:lnTo>
                  <a:pt x="2712" y="813"/>
                </a:lnTo>
                <a:lnTo>
                  <a:pt x="2712" y="834"/>
                </a:lnTo>
                <a:lnTo>
                  <a:pt x="2712" y="948"/>
                </a:lnTo>
                <a:lnTo>
                  <a:pt x="2712" y="1018"/>
                </a:lnTo>
                <a:lnTo>
                  <a:pt x="2712" y="997"/>
                </a:lnTo>
                <a:lnTo>
                  <a:pt x="2712" y="806"/>
                </a:lnTo>
                <a:lnTo>
                  <a:pt x="2712" y="771"/>
                </a:lnTo>
                <a:lnTo>
                  <a:pt x="2719" y="785"/>
                </a:lnTo>
                <a:lnTo>
                  <a:pt x="2719" y="842"/>
                </a:lnTo>
                <a:lnTo>
                  <a:pt x="2719" y="1004"/>
                </a:lnTo>
                <a:lnTo>
                  <a:pt x="2719" y="997"/>
                </a:lnTo>
                <a:lnTo>
                  <a:pt x="2719" y="849"/>
                </a:lnTo>
                <a:lnTo>
                  <a:pt x="2719" y="771"/>
                </a:lnTo>
                <a:lnTo>
                  <a:pt x="2719" y="785"/>
                </a:lnTo>
                <a:lnTo>
                  <a:pt x="2719" y="955"/>
                </a:lnTo>
                <a:lnTo>
                  <a:pt x="2726" y="1040"/>
                </a:lnTo>
                <a:lnTo>
                  <a:pt x="2726" y="1110"/>
                </a:lnTo>
                <a:lnTo>
                  <a:pt x="2726" y="778"/>
                </a:lnTo>
                <a:lnTo>
                  <a:pt x="2726" y="686"/>
                </a:lnTo>
                <a:lnTo>
                  <a:pt x="2726" y="559"/>
                </a:lnTo>
                <a:lnTo>
                  <a:pt x="2726" y="962"/>
                </a:lnTo>
                <a:lnTo>
                  <a:pt x="2726" y="1167"/>
                </a:lnTo>
                <a:lnTo>
                  <a:pt x="2726" y="1400"/>
                </a:lnTo>
                <a:lnTo>
                  <a:pt x="2726" y="750"/>
                </a:lnTo>
                <a:lnTo>
                  <a:pt x="2733" y="651"/>
                </a:lnTo>
                <a:lnTo>
                  <a:pt x="2733" y="445"/>
                </a:lnTo>
                <a:lnTo>
                  <a:pt x="2733" y="672"/>
                </a:lnTo>
                <a:lnTo>
                  <a:pt x="2733" y="1139"/>
                </a:lnTo>
                <a:lnTo>
                  <a:pt x="2733" y="1323"/>
                </a:lnTo>
                <a:lnTo>
                  <a:pt x="2733" y="742"/>
                </a:lnTo>
                <a:lnTo>
                  <a:pt x="2733" y="587"/>
                </a:lnTo>
                <a:lnTo>
                  <a:pt x="2740" y="742"/>
                </a:lnTo>
                <a:lnTo>
                  <a:pt x="2740" y="969"/>
                </a:lnTo>
                <a:lnTo>
                  <a:pt x="2740" y="1047"/>
                </a:lnTo>
                <a:lnTo>
                  <a:pt x="2740" y="941"/>
                </a:lnTo>
                <a:lnTo>
                  <a:pt x="2740" y="842"/>
                </a:lnTo>
                <a:lnTo>
                  <a:pt x="2740" y="856"/>
                </a:lnTo>
                <a:lnTo>
                  <a:pt x="2740" y="849"/>
                </a:lnTo>
                <a:lnTo>
                  <a:pt x="2747" y="934"/>
                </a:lnTo>
                <a:lnTo>
                  <a:pt x="2747" y="827"/>
                </a:lnTo>
                <a:lnTo>
                  <a:pt x="2747" y="842"/>
                </a:lnTo>
                <a:lnTo>
                  <a:pt x="2747" y="849"/>
                </a:lnTo>
                <a:lnTo>
                  <a:pt x="2747" y="948"/>
                </a:lnTo>
                <a:lnTo>
                  <a:pt x="2747" y="1025"/>
                </a:lnTo>
                <a:lnTo>
                  <a:pt x="2747" y="842"/>
                </a:lnTo>
                <a:lnTo>
                  <a:pt x="2747" y="813"/>
                </a:lnTo>
                <a:lnTo>
                  <a:pt x="2754" y="742"/>
                </a:lnTo>
                <a:lnTo>
                  <a:pt x="2754" y="842"/>
                </a:lnTo>
                <a:lnTo>
                  <a:pt x="2754" y="1061"/>
                </a:lnTo>
                <a:lnTo>
                  <a:pt x="2754" y="842"/>
                </a:lnTo>
                <a:lnTo>
                  <a:pt x="2754" y="757"/>
                </a:lnTo>
                <a:lnTo>
                  <a:pt x="2754" y="771"/>
                </a:lnTo>
                <a:lnTo>
                  <a:pt x="2754" y="948"/>
                </a:lnTo>
                <a:lnTo>
                  <a:pt x="2761" y="990"/>
                </a:lnTo>
                <a:lnTo>
                  <a:pt x="2761" y="983"/>
                </a:lnTo>
                <a:lnTo>
                  <a:pt x="2761" y="842"/>
                </a:lnTo>
                <a:lnTo>
                  <a:pt x="2761" y="820"/>
                </a:lnTo>
                <a:lnTo>
                  <a:pt x="2761" y="969"/>
                </a:lnTo>
                <a:lnTo>
                  <a:pt x="2761" y="1033"/>
                </a:lnTo>
                <a:lnTo>
                  <a:pt x="2761" y="863"/>
                </a:lnTo>
                <a:lnTo>
                  <a:pt x="2761" y="785"/>
                </a:lnTo>
                <a:lnTo>
                  <a:pt x="2768" y="792"/>
                </a:lnTo>
                <a:lnTo>
                  <a:pt x="2768" y="948"/>
                </a:lnTo>
                <a:lnTo>
                  <a:pt x="2768" y="1033"/>
                </a:lnTo>
                <a:lnTo>
                  <a:pt x="2768" y="983"/>
                </a:lnTo>
                <a:lnTo>
                  <a:pt x="2768" y="842"/>
                </a:lnTo>
                <a:lnTo>
                  <a:pt x="2768" y="813"/>
                </a:lnTo>
                <a:lnTo>
                  <a:pt x="2768" y="827"/>
                </a:lnTo>
                <a:lnTo>
                  <a:pt x="2768" y="934"/>
                </a:lnTo>
                <a:lnTo>
                  <a:pt x="2776" y="983"/>
                </a:lnTo>
                <a:lnTo>
                  <a:pt x="2776" y="976"/>
                </a:lnTo>
                <a:lnTo>
                  <a:pt x="2776" y="849"/>
                </a:lnTo>
                <a:lnTo>
                  <a:pt x="2776" y="842"/>
                </a:lnTo>
                <a:lnTo>
                  <a:pt x="2776" y="941"/>
                </a:lnTo>
                <a:lnTo>
                  <a:pt x="2776" y="976"/>
                </a:lnTo>
                <a:lnTo>
                  <a:pt x="2776" y="948"/>
                </a:lnTo>
                <a:lnTo>
                  <a:pt x="2776" y="969"/>
                </a:lnTo>
                <a:lnTo>
                  <a:pt x="2783" y="856"/>
                </a:lnTo>
                <a:lnTo>
                  <a:pt x="2783" y="834"/>
                </a:lnTo>
                <a:lnTo>
                  <a:pt x="2783" y="849"/>
                </a:lnTo>
                <a:lnTo>
                  <a:pt x="2783" y="948"/>
                </a:lnTo>
                <a:lnTo>
                  <a:pt x="2783" y="962"/>
                </a:lnTo>
                <a:lnTo>
                  <a:pt x="2783" y="1004"/>
                </a:lnTo>
                <a:lnTo>
                  <a:pt x="2783" y="948"/>
                </a:lnTo>
                <a:lnTo>
                  <a:pt x="2783" y="842"/>
                </a:lnTo>
                <a:lnTo>
                  <a:pt x="2790" y="813"/>
                </a:lnTo>
                <a:lnTo>
                  <a:pt x="2790" y="856"/>
                </a:lnTo>
                <a:lnTo>
                  <a:pt x="2790" y="955"/>
                </a:lnTo>
                <a:lnTo>
                  <a:pt x="2790" y="1075"/>
                </a:lnTo>
                <a:lnTo>
                  <a:pt x="2790" y="1018"/>
                </a:lnTo>
                <a:lnTo>
                  <a:pt x="2790" y="806"/>
                </a:lnTo>
                <a:lnTo>
                  <a:pt x="2790" y="849"/>
                </a:lnTo>
                <a:lnTo>
                  <a:pt x="2790" y="856"/>
                </a:lnTo>
                <a:lnTo>
                  <a:pt x="2797" y="934"/>
                </a:lnTo>
                <a:lnTo>
                  <a:pt x="2797" y="976"/>
                </a:lnTo>
                <a:lnTo>
                  <a:pt x="2797" y="842"/>
                </a:lnTo>
                <a:lnTo>
                  <a:pt x="2797" y="941"/>
                </a:lnTo>
                <a:lnTo>
                  <a:pt x="2797" y="1004"/>
                </a:lnTo>
                <a:lnTo>
                  <a:pt x="2797" y="976"/>
                </a:lnTo>
                <a:lnTo>
                  <a:pt x="2797" y="813"/>
                </a:lnTo>
                <a:lnTo>
                  <a:pt x="2804" y="721"/>
                </a:lnTo>
                <a:lnTo>
                  <a:pt x="2804" y="820"/>
                </a:lnTo>
                <a:lnTo>
                  <a:pt x="2804" y="955"/>
                </a:lnTo>
                <a:lnTo>
                  <a:pt x="2804" y="1096"/>
                </a:lnTo>
              </a:path>
            </a:pathLst>
          </a:custGeom>
          <a:noFill/>
          <a:ln w="11176">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Tree>
    <p:extLst>
      <p:ext uri="{BB962C8B-B14F-4D97-AF65-F5344CB8AC3E}">
        <p14:creationId xmlns:p14="http://schemas.microsoft.com/office/powerpoint/2010/main" val="98421532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2268538" y="5627712"/>
            <a:ext cx="184150" cy="3365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spcBef>
                <a:spcPct val="50000"/>
              </a:spcBef>
            </a:pPr>
            <a:endParaRPr lang="en-US" sz="1600" b="1">
              <a:solidFill>
                <a:srgbClr val="0033CC"/>
              </a:solidFill>
            </a:endParaRPr>
          </a:p>
        </p:txBody>
      </p:sp>
      <p:sp>
        <p:nvSpPr>
          <p:cNvPr id="55299" name="Text Box 3"/>
          <p:cNvSpPr txBox="1">
            <a:spLocks noChangeArrowheads="1"/>
          </p:cNvSpPr>
          <p:nvPr/>
        </p:nvSpPr>
        <p:spPr bwMode="auto">
          <a:xfrm>
            <a:off x="34925" y="-1323975"/>
            <a:ext cx="90725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lnSpc>
                <a:spcPct val="80000"/>
              </a:lnSpc>
              <a:spcBef>
                <a:spcPct val="50000"/>
              </a:spcBef>
            </a:pPr>
            <a:r>
              <a:rPr lang="fr-FR" sz="4000">
                <a:solidFill>
                  <a:srgbClr val="FF0000"/>
                </a:solidFill>
              </a:rPr>
              <a:t>Spatial Focusing</a:t>
            </a:r>
          </a:p>
        </p:txBody>
      </p:sp>
      <p:sp>
        <p:nvSpPr>
          <p:cNvPr id="55300" name="Rectangle 4"/>
          <p:cNvSpPr>
            <a:spLocks noChangeArrowheads="1"/>
          </p:cNvSpPr>
          <p:nvPr/>
        </p:nvSpPr>
        <p:spPr bwMode="auto">
          <a:xfrm>
            <a:off x="1908175" y="3503637"/>
            <a:ext cx="708025" cy="179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241669" name="Text Box 5"/>
          <p:cNvSpPr txBox="1">
            <a:spLocks noChangeArrowheads="1"/>
          </p:cNvSpPr>
          <p:nvPr/>
        </p:nvSpPr>
        <p:spPr bwMode="auto">
          <a:xfrm>
            <a:off x="1547191" y="5406315"/>
            <a:ext cx="640918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fr-FR" sz="2400" b="1" dirty="0">
                <a:solidFill>
                  <a:srgbClr val="FF0000"/>
                </a:solidFill>
                <a:latin typeface="+mn-lt"/>
              </a:rPr>
              <a:t>Focal spot : </a:t>
            </a:r>
            <a:r>
              <a:rPr lang="fr-FR" sz="2400" b="1" dirty="0" err="1">
                <a:solidFill>
                  <a:srgbClr val="FF0000"/>
                </a:solidFill>
                <a:latin typeface="+mn-lt"/>
              </a:rPr>
              <a:t>beamwidth</a:t>
            </a:r>
            <a:r>
              <a:rPr lang="fr-FR" sz="2400" b="1" dirty="0">
                <a:solidFill>
                  <a:srgbClr val="FF0000"/>
                </a:solidFill>
                <a:latin typeface="+mn-lt"/>
              </a:rPr>
              <a:t> </a:t>
            </a:r>
            <a:r>
              <a:rPr lang="fr-FR" sz="2400" b="1" dirty="0" err="1">
                <a:solidFill>
                  <a:srgbClr val="FF0000"/>
                </a:solidFill>
                <a:latin typeface="+mn-lt"/>
              </a:rPr>
              <a:t>at</a:t>
            </a:r>
            <a:r>
              <a:rPr lang="fr-FR" sz="2400" b="1" dirty="0">
                <a:solidFill>
                  <a:srgbClr val="FF0000"/>
                </a:solidFill>
                <a:latin typeface="+mn-lt"/>
              </a:rPr>
              <a:t> -6 dB : 35 mm / 1 mm</a:t>
            </a:r>
          </a:p>
          <a:p>
            <a:pPr algn="ctr" eaLnBrk="1" hangingPunct="1"/>
            <a:endParaRPr lang="fr-FR" sz="2400" dirty="0">
              <a:latin typeface="+mn-lt"/>
            </a:endParaRPr>
          </a:p>
        </p:txBody>
      </p:sp>
      <p:sp>
        <p:nvSpPr>
          <p:cNvPr id="241670" name="Text Box 6"/>
          <p:cNvSpPr txBox="1">
            <a:spLocks noChangeArrowheads="1"/>
          </p:cNvSpPr>
          <p:nvPr/>
        </p:nvSpPr>
        <p:spPr bwMode="auto">
          <a:xfrm>
            <a:off x="34924" y="5805264"/>
            <a:ext cx="88995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r>
              <a:rPr lang="fr-FR" sz="2000" dirty="0" smtClean="0">
                <a:solidFill>
                  <a:srgbClr val="002060"/>
                </a:solidFill>
                <a:latin typeface="Calibri" pitchFamily="34" charset="0"/>
              </a:rPr>
              <a:t>The </a:t>
            </a:r>
            <a:r>
              <a:rPr lang="fr-FR" sz="2000" dirty="0" err="1" smtClean="0">
                <a:solidFill>
                  <a:srgbClr val="002060"/>
                </a:solidFill>
                <a:latin typeface="Calibri" pitchFamily="34" charset="0"/>
              </a:rPr>
              <a:t>transducer</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array</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collects</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propagative</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waves</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radiated</a:t>
            </a:r>
            <a:r>
              <a:rPr lang="fr-FR" sz="2000" dirty="0" smtClean="0">
                <a:solidFill>
                  <a:srgbClr val="002060"/>
                </a:solidFill>
                <a:latin typeface="Calibri" pitchFamily="34" charset="0"/>
              </a:rPr>
              <a:t> by the source in a large  </a:t>
            </a:r>
            <a:r>
              <a:rPr lang="fr-FR" sz="2000" dirty="0" err="1" smtClean="0">
                <a:solidFill>
                  <a:srgbClr val="002060"/>
                </a:solidFill>
                <a:latin typeface="Calibri" pitchFamily="34" charset="0"/>
              </a:rPr>
              <a:t>angular</a:t>
            </a:r>
            <a:r>
              <a:rPr lang="fr-FR" sz="2000" dirty="0" smtClean="0">
                <a:solidFill>
                  <a:srgbClr val="002060"/>
                </a:solidFill>
                <a:latin typeface="Calibri" pitchFamily="34" charset="0"/>
              </a:rPr>
              <a:t> aperture !!! ( note </a:t>
            </a:r>
            <a:r>
              <a:rPr lang="fr-FR" sz="2000" dirty="0" err="1" smtClean="0">
                <a:solidFill>
                  <a:srgbClr val="002060"/>
                </a:solidFill>
                <a:latin typeface="Calibri" pitchFamily="34" charset="0"/>
              </a:rPr>
              <a:t>that</a:t>
            </a:r>
            <a:r>
              <a:rPr lang="fr-FR" sz="2000" dirty="0" smtClean="0">
                <a:solidFill>
                  <a:srgbClr val="002060"/>
                </a:solidFill>
                <a:latin typeface="Calibri" pitchFamily="34" charset="0"/>
              </a:rPr>
              <a:t> the </a:t>
            </a:r>
            <a:r>
              <a:rPr lang="fr-FR" sz="2000" dirty="0" err="1" smtClean="0">
                <a:solidFill>
                  <a:srgbClr val="002060"/>
                </a:solidFill>
                <a:latin typeface="Calibri" pitchFamily="34" charset="0"/>
              </a:rPr>
              <a:t>evanescent</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wave</a:t>
            </a:r>
            <a:r>
              <a:rPr lang="fr-FR" sz="2000" dirty="0" smtClean="0">
                <a:solidFill>
                  <a:srgbClr val="002060"/>
                </a:solidFill>
                <a:latin typeface="Calibri" pitchFamily="34" charset="0"/>
              </a:rPr>
              <a:t> are not </a:t>
            </a:r>
            <a:r>
              <a:rPr lang="fr-FR" sz="2000" dirty="0" err="1" smtClean="0">
                <a:solidFill>
                  <a:srgbClr val="002060"/>
                </a:solidFill>
                <a:latin typeface="Calibri" pitchFamily="34" charset="0"/>
              </a:rPr>
              <a:t>captured</a:t>
            </a:r>
            <a:r>
              <a:rPr lang="fr-FR" sz="2000" dirty="0" smtClean="0">
                <a:solidFill>
                  <a:srgbClr val="002060"/>
                </a:solidFill>
                <a:latin typeface="Calibri" pitchFamily="34" charset="0"/>
              </a:rPr>
              <a:t> in </a:t>
            </a:r>
            <a:r>
              <a:rPr lang="fr-FR" sz="2000" dirty="0" err="1" smtClean="0">
                <a:solidFill>
                  <a:srgbClr val="002060"/>
                </a:solidFill>
                <a:latin typeface="Calibri" pitchFamily="34" charset="0"/>
              </a:rPr>
              <a:t>this</a:t>
            </a:r>
            <a:r>
              <a:rPr lang="fr-FR" sz="2000" dirty="0" smtClean="0">
                <a:solidFill>
                  <a:srgbClr val="002060"/>
                </a:solidFill>
                <a:latin typeface="Calibri" pitchFamily="34" charset="0"/>
              </a:rPr>
              <a:t> </a:t>
            </a:r>
            <a:r>
              <a:rPr lang="fr-FR" sz="2000" dirty="0" err="1" smtClean="0">
                <a:solidFill>
                  <a:srgbClr val="002060"/>
                </a:solidFill>
                <a:latin typeface="Calibri" pitchFamily="34" charset="0"/>
              </a:rPr>
              <a:t>geometry</a:t>
            </a:r>
            <a:r>
              <a:rPr lang="fr-FR" sz="2000" dirty="0" smtClean="0">
                <a:solidFill>
                  <a:srgbClr val="002060"/>
                </a:solidFill>
                <a:latin typeface="Calibri" pitchFamily="34" charset="0"/>
              </a:rPr>
              <a:t>) </a:t>
            </a:r>
            <a:endParaRPr lang="fr-FR" sz="2000" dirty="0">
              <a:solidFill>
                <a:srgbClr val="002060"/>
              </a:solidFill>
              <a:latin typeface="Calibri" pitchFamily="34" charset="0"/>
            </a:endParaRPr>
          </a:p>
        </p:txBody>
      </p:sp>
      <p:grpSp>
        <p:nvGrpSpPr>
          <p:cNvPr id="2" name="Group 7"/>
          <p:cNvGrpSpPr>
            <a:grpSpLocks/>
          </p:cNvGrpSpPr>
          <p:nvPr/>
        </p:nvGrpSpPr>
        <p:grpSpPr bwMode="auto">
          <a:xfrm>
            <a:off x="4356100" y="1628800"/>
            <a:ext cx="4629150" cy="3495675"/>
            <a:chOff x="2744" y="1183"/>
            <a:chExt cx="2916" cy="2202"/>
          </a:xfrm>
        </p:grpSpPr>
        <p:grpSp>
          <p:nvGrpSpPr>
            <p:cNvPr id="55372" name="Group 8"/>
            <p:cNvGrpSpPr>
              <a:grpSpLocks/>
            </p:cNvGrpSpPr>
            <p:nvPr/>
          </p:nvGrpSpPr>
          <p:grpSpPr bwMode="auto">
            <a:xfrm>
              <a:off x="2744" y="1183"/>
              <a:ext cx="499" cy="2202"/>
              <a:chOff x="2641" y="1632"/>
              <a:chExt cx="393" cy="1807"/>
            </a:xfrm>
          </p:grpSpPr>
          <p:sp>
            <p:nvSpPr>
              <p:cNvPr id="55380" name="Rectangle 9"/>
              <p:cNvSpPr>
                <a:spLocks noChangeAspect="1" noChangeArrowheads="1"/>
              </p:cNvSpPr>
              <p:nvPr/>
            </p:nvSpPr>
            <p:spPr bwMode="auto">
              <a:xfrm>
                <a:off x="2641" y="1632"/>
                <a:ext cx="383" cy="1807"/>
              </a:xfrm>
              <a:prstGeom prst="rect">
                <a:avLst/>
              </a:prstGeom>
              <a:solidFill>
                <a:srgbClr val="FFFFFF"/>
              </a:solidFill>
              <a:ln w="3175">
                <a:solidFill>
                  <a:srgbClr val="000000"/>
                </a:solidFill>
                <a:miter lim="800000"/>
                <a:headEnd/>
                <a:tailEnd/>
              </a:ln>
            </p:spPr>
            <p:txBody>
              <a:bodyPr/>
              <a:lstStyle/>
              <a:p>
                <a:endParaRPr lang="en-US"/>
              </a:p>
            </p:txBody>
          </p:sp>
          <p:sp>
            <p:nvSpPr>
              <p:cNvPr id="55381" name="Oval 10"/>
              <p:cNvSpPr>
                <a:spLocks noChangeAspect="1" noChangeArrowheads="1"/>
              </p:cNvSpPr>
              <p:nvPr/>
            </p:nvSpPr>
            <p:spPr bwMode="auto">
              <a:xfrm>
                <a:off x="2782" y="2020"/>
                <a:ext cx="23" cy="26"/>
              </a:xfrm>
              <a:prstGeom prst="ellipse">
                <a:avLst/>
              </a:prstGeom>
              <a:solidFill>
                <a:srgbClr val="0000FF"/>
              </a:solidFill>
              <a:ln w="3175">
                <a:solidFill>
                  <a:srgbClr val="0000FF"/>
                </a:solidFill>
                <a:round/>
                <a:headEnd/>
                <a:tailEnd/>
              </a:ln>
            </p:spPr>
            <p:txBody>
              <a:bodyPr/>
              <a:lstStyle/>
              <a:p>
                <a:endParaRPr lang="en-US"/>
              </a:p>
            </p:txBody>
          </p:sp>
          <p:sp>
            <p:nvSpPr>
              <p:cNvPr id="55382" name="Oval 11"/>
              <p:cNvSpPr>
                <a:spLocks noChangeAspect="1" noChangeArrowheads="1"/>
              </p:cNvSpPr>
              <p:nvPr/>
            </p:nvSpPr>
            <p:spPr bwMode="auto">
              <a:xfrm>
                <a:off x="2822" y="2102"/>
                <a:ext cx="24" cy="28"/>
              </a:xfrm>
              <a:prstGeom prst="ellipse">
                <a:avLst/>
              </a:prstGeom>
              <a:solidFill>
                <a:srgbClr val="0000FF"/>
              </a:solidFill>
              <a:ln w="3175">
                <a:solidFill>
                  <a:srgbClr val="0000FF"/>
                </a:solidFill>
                <a:round/>
                <a:headEnd/>
                <a:tailEnd/>
              </a:ln>
            </p:spPr>
            <p:txBody>
              <a:bodyPr/>
              <a:lstStyle/>
              <a:p>
                <a:endParaRPr lang="en-US"/>
              </a:p>
            </p:txBody>
          </p:sp>
          <p:sp>
            <p:nvSpPr>
              <p:cNvPr id="55383" name="Oval 12"/>
              <p:cNvSpPr>
                <a:spLocks noChangeAspect="1" noChangeArrowheads="1"/>
              </p:cNvSpPr>
              <p:nvPr/>
            </p:nvSpPr>
            <p:spPr bwMode="auto">
              <a:xfrm>
                <a:off x="2960" y="2354"/>
                <a:ext cx="24" cy="26"/>
              </a:xfrm>
              <a:prstGeom prst="ellipse">
                <a:avLst/>
              </a:prstGeom>
              <a:solidFill>
                <a:srgbClr val="0000FF"/>
              </a:solidFill>
              <a:ln w="3175">
                <a:solidFill>
                  <a:srgbClr val="0000FF"/>
                </a:solidFill>
                <a:round/>
                <a:headEnd/>
                <a:tailEnd/>
              </a:ln>
            </p:spPr>
            <p:txBody>
              <a:bodyPr/>
              <a:lstStyle/>
              <a:p>
                <a:endParaRPr lang="en-US"/>
              </a:p>
            </p:txBody>
          </p:sp>
          <p:sp>
            <p:nvSpPr>
              <p:cNvPr id="55384" name="Oval 13"/>
              <p:cNvSpPr>
                <a:spLocks noChangeAspect="1" noChangeArrowheads="1"/>
              </p:cNvSpPr>
              <p:nvPr/>
            </p:nvSpPr>
            <p:spPr bwMode="auto">
              <a:xfrm>
                <a:off x="2721" y="1674"/>
                <a:ext cx="21" cy="30"/>
              </a:xfrm>
              <a:prstGeom prst="ellipse">
                <a:avLst/>
              </a:prstGeom>
              <a:solidFill>
                <a:srgbClr val="0000FF"/>
              </a:solidFill>
              <a:ln w="3175">
                <a:solidFill>
                  <a:srgbClr val="0000FF"/>
                </a:solidFill>
                <a:round/>
                <a:headEnd/>
                <a:tailEnd/>
              </a:ln>
            </p:spPr>
            <p:txBody>
              <a:bodyPr/>
              <a:lstStyle/>
              <a:p>
                <a:endParaRPr lang="en-US"/>
              </a:p>
            </p:txBody>
          </p:sp>
          <p:sp>
            <p:nvSpPr>
              <p:cNvPr id="55385" name="Oval 14"/>
              <p:cNvSpPr>
                <a:spLocks noChangeAspect="1" noChangeArrowheads="1"/>
              </p:cNvSpPr>
              <p:nvPr/>
            </p:nvSpPr>
            <p:spPr bwMode="auto">
              <a:xfrm>
                <a:off x="2774" y="2502"/>
                <a:ext cx="24" cy="29"/>
              </a:xfrm>
              <a:prstGeom prst="ellipse">
                <a:avLst/>
              </a:prstGeom>
              <a:solidFill>
                <a:srgbClr val="0000FF"/>
              </a:solidFill>
              <a:ln w="3175">
                <a:solidFill>
                  <a:srgbClr val="0000FF"/>
                </a:solidFill>
                <a:round/>
                <a:headEnd/>
                <a:tailEnd/>
              </a:ln>
            </p:spPr>
            <p:txBody>
              <a:bodyPr/>
              <a:lstStyle/>
              <a:p>
                <a:endParaRPr lang="en-US"/>
              </a:p>
            </p:txBody>
          </p:sp>
          <p:sp>
            <p:nvSpPr>
              <p:cNvPr id="55386" name="Oval 15"/>
              <p:cNvSpPr>
                <a:spLocks noChangeAspect="1" noChangeArrowheads="1"/>
              </p:cNvSpPr>
              <p:nvPr/>
            </p:nvSpPr>
            <p:spPr bwMode="auto">
              <a:xfrm>
                <a:off x="2969" y="2003"/>
                <a:ext cx="24" cy="26"/>
              </a:xfrm>
              <a:prstGeom prst="ellipse">
                <a:avLst/>
              </a:prstGeom>
              <a:solidFill>
                <a:srgbClr val="0000FF"/>
              </a:solidFill>
              <a:ln w="3175">
                <a:solidFill>
                  <a:srgbClr val="0000FF"/>
                </a:solidFill>
                <a:round/>
                <a:headEnd/>
                <a:tailEnd/>
              </a:ln>
            </p:spPr>
            <p:txBody>
              <a:bodyPr/>
              <a:lstStyle/>
              <a:p>
                <a:endParaRPr lang="en-US"/>
              </a:p>
            </p:txBody>
          </p:sp>
          <p:sp>
            <p:nvSpPr>
              <p:cNvPr id="55387" name="Oval 16"/>
              <p:cNvSpPr>
                <a:spLocks noChangeAspect="1" noChangeArrowheads="1"/>
              </p:cNvSpPr>
              <p:nvPr/>
            </p:nvSpPr>
            <p:spPr bwMode="auto">
              <a:xfrm>
                <a:off x="2870" y="2597"/>
                <a:ext cx="26" cy="28"/>
              </a:xfrm>
              <a:prstGeom prst="ellipse">
                <a:avLst/>
              </a:prstGeom>
              <a:solidFill>
                <a:srgbClr val="0000FF"/>
              </a:solidFill>
              <a:ln w="3175">
                <a:solidFill>
                  <a:srgbClr val="0000FF"/>
                </a:solidFill>
                <a:round/>
                <a:headEnd/>
                <a:tailEnd/>
              </a:ln>
            </p:spPr>
            <p:txBody>
              <a:bodyPr/>
              <a:lstStyle/>
              <a:p>
                <a:endParaRPr lang="en-US"/>
              </a:p>
            </p:txBody>
          </p:sp>
          <p:sp>
            <p:nvSpPr>
              <p:cNvPr id="55388" name="Oval 17"/>
              <p:cNvSpPr>
                <a:spLocks noChangeAspect="1" noChangeArrowheads="1"/>
              </p:cNvSpPr>
              <p:nvPr/>
            </p:nvSpPr>
            <p:spPr bwMode="auto">
              <a:xfrm>
                <a:off x="2808" y="1776"/>
                <a:ext cx="25" cy="25"/>
              </a:xfrm>
              <a:prstGeom prst="ellipse">
                <a:avLst/>
              </a:prstGeom>
              <a:solidFill>
                <a:srgbClr val="0000FF"/>
              </a:solidFill>
              <a:ln w="3175">
                <a:solidFill>
                  <a:srgbClr val="0000FF"/>
                </a:solidFill>
                <a:round/>
                <a:headEnd/>
                <a:tailEnd/>
              </a:ln>
            </p:spPr>
            <p:txBody>
              <a:bodyPr/>
              <a:lstStyle/>
              <a:p>
                <a:endParaRPr lang="en-US"/>
              </a:p>
            </p:txBody>
          </p:sp>
          <p:sp>
            <p:nvSpPr>
              <p:cNvPr id="55389" name="Oval 18"/>
              <p:cNvSpPr>
                <a:spLocks noChangeAspect="1" noChangeArrowheads="1"/>
              </p:cNvSpPr>
              <p:nvPr/>
            </p:nvSpPr>
            <p:spPr bwMode="auto">
              <a:xfrm>
                <a:off x="2941" y="2630"/>
                <a:ext cx="23" cy="27"/>
              </a:xfrm>
              <a:prstGeom prst="ellipse">
                <a:avLst/>
              </a:prstGeom>
              <a:solidFill>
                <a:srgbClr val="0000FF"/>
              </a:solidFill>
              <a:ln w="3175">
                <a:solidFill>
                  <a:srgbClr val="0000FF"/>
                </a:solidFill>
                <a:round/>
                <a:headEnd/>
                <a:tailEnd/>
              </a:ln>
            </p:spPr>
            <p:txBody>
              <a:bodyPr/>
              <a:lstStyle/>
              <a:p>
                <a:endParaRPr lang="en-US"/>
              </a:p>
            </p:txBody>
          </p:sp>
          <p:sp>
            <p:nvSpPr>
              <p:cNvPr id="55390" name="Oval 19"/>
              <p:cNvSpPr>
                <a:spLocks noChangeAspect="1" noChangeArrowheads="1"/>
              </p:cNvSpPr>
              <p:nvPr/>
            </p:nvSpPr>
            <p:spPr bwMode="auto">
              <a:xfrm>
                <a:off x="2822" y="2079"/>
                <a:ext cx="24" cy="27"/>
              </a:xfrm>
              <a:prstGeom prst="ellipse">
                <a:avLst/>
              </a:prstGeom>
              <a:solidFill>
                <a:srgbClr val="0000FF"/>
              </a:solidFill>
              <a:ln w="3175">
                <a:solidFill>
                  <a:srgbClr val="0000FF"/>
                </a:solidFill>
                <a:round/>
                <a:headEnd/>
                <a:tailEnd/>
              </a:ln>
            </p:spPr>
            <p:txBody>
              <a:bodyPr/>
              <a:lstStyle/>
              <a:p>
                <a:endParaRPr lang="en-US"/>
              </a:p>
            </p:txBody>
          </p:sp>
          <p:sp>
            <p:nvSpPr>
              <p:cNvPr id="55391" name="Oval 20"/>
              <p:cNvSpPr>
                <a:spLocks noChangeAspect="1" noChangeArrowheads="1"/>
              </p:cNvSpPr>
              <p:nvPr/>
            </p:nvSpPr>
            <p:spPr bwMode="auto">
              <a:xfrm>
                <a:off x="2693" y="1836"/>
                <a:ext cx="23" cy="27"/>
              </a:xfrm>
              <a:prstGeom prst="ellipse">
                <a:avLst/>
              </a:prstGeom>
              <a:solidFill>
                <a:srgbClr val="0000FF"/>
              </a:solidFill>
              <a:ln w="3175">
                <a:solidFill>
                  <a:srgbClr val="0000FF"/>
                </a:solidFill>
                <a:round/>
                <a:headEnd/>
                <a:tailEnd/>
              </a:ln>
            </p:spPr>
            <p:txBody>
              <a:bodyPr/>
              <a:lstStyle/>
              <a:p>
                <a:endParaRPr lang="en-US"/>
              </a:p>
            </p:txBody>
          </p:sp>
          <p:sp>
            <p:nvSpPr>
              <p:cNvPr id="55392" name="Oval 21"/>
              <p:cNvSpPr>
                <a:spLocks noChangeAspect="1" noChangeArrowheads="1"/>
              </p:cNvSpPr>
              <p:nvPr/>
            </p:nvSpPr>
            <p:spPr bwMode="auto">
              <a:xfrm>
                <a:off x="2844" y="2410"/>
                <a:ext cx="24" cy="25"/>
              </a:xfrm>
              <a:prstGeom prst="ellipse">
                <a:avLst/>
              </a:prstGeom>
              <a:solidFill>
                <a:srgbClr val="0000FF"/>
              </a:solidFill>
              <a:ln w="3175">
                <a:solidFill>
                  <a:srgbClr val="0000FF"/>
                </a:solidFill>
                <a:round/>
                <a:headEnd/>
                <a:tailEnd/>
              </a:ln>
            </p:spPr>
            <p:txBody>
              <a:bodyPr/>
              <a:lstStyle/>
              <a:p>
                <a:endParaRPr lang="en-US"/>
              </a:p>
            </p:txBody>
          </p:sp>
          <p:sp>
            <p:nvSpPr>
              <p:cNvPr id="55393" name="Oval 22"/>
              <p:cNvSpPr>
                <a:spLocks noChangeAspect="1" noChangeArrowheads="1"/>
              </p:cNvSpPr>
              <p:nvPr/>
            </p:nvSpPr>
            <p:spPr bwMode="auto">
              <a:xfrm>
                <a:off x="2796" y="1825"/>
                <a:ext cx="24" cy="24"/>
              </a:xfrm>
              <a:prstGeom prst="ellipse">
                <a:avLst/>
              </a:prstGeom>
              <a:solidFill>
                <a:srgbClr val="0000FF"/>
              </a:solidFill>
              <a:ln w="3175">
                <a:solidFill>
                  <a:srgbClr val="0000FF"/>
                </a:solidFill>
                <a:round/>
                <a:headEnd/>
                <a:tailEnd/>
              </a:ln>
            </p:spPr>
            <p:txBody>
              <a:bodyPr/>
              <a:lstStyle/>
              <a:p>
                <a:endParaRPr lang="en-US"/>
              </a:p>
            </p:txBody>
          </p:sp>
          <p:sp>
            <p:nvSpPr>
              <p:cNvPr id="55394" name="Oval 23"/>
              <p:cNvSpPr>
                <a:spLocks noChangeAspect="1" noChangeArrowheads="1"/>
              </p:cNvSpPr>
              <p:nvPr/>
            </p:nvSpPr>
            <p:spPr bwMode="auto">
              <a:xfrm>
                <a:off x="2928" y="1873"/>
                <a:ext cx="24" cy="27"/>
              </a:xfrm>
              <a:prstGeom prst="ellipse">
                <a:avLst/>
              </a:prstGeom>
              <a:solidFill>
                <a:srgbClr val="0000FF"/>
              </a:solidFill>
              <a:ln w="3175">
                <a:solidFill>
                  <a:srgbClr val="0000FF"/>
                </a:solidFill>
                <a:round/>
                <a:headEnd/>
                <a:tailEnd/>
              </a:ln>
            </p:spPr>
            <p:txBody>
              <a:bodyPr/>
              <a:lstStyle/>
              <a:p>
                <a:endParaRPr lang="en-US"/>
              </a:p>
            </p:txBody>
          </p:sp>
          <p:sp>
            <p:nvSpPr>
              <p:cNvPr id="55395" name="Oval 24"/>
              <p:cNvSpPr>
                <a:spLocks noChangeAspect="1" noChangeArrowheads="1"/>
              </p:cNvSpPr>
              <p:nvPr/>
            </p:nvSpPr>
            <p:spPr bwMode="auto">
              <a:xfrm>
                <a:off x="2921" y="2746"/>
                <a:ext cx="23" cy="27"/>
              </a:xfrm>
              <a:prstGeom prst="ellipse">
                <a:avLst/>
              </a:prstGeom>
              <a:solidFill>
                <a:srgbClr val="0000FF"/>
              </a:solidFill>
              <a:ln w="3175">
                <a:solidFill>
                  <a:srgbClr val="0000FF"/>
                </a:solidFill>
                <a:round/>
                <a:headEnd/>
                <a:tailEnd/>
              </a:ln>
            </p:spPr>
            <p:txBody>
              <a:bodyPr/>
              <a:lstStyle/>
              <a:p>
                <a:endParaRPr lang="en-US"/>
              </a:p>
            </p:txBody>
          </p:sp>
          <p:sp>
            <p:nvSpPr>
              <p:cNvPr id="55396" name="Oval 25"/>
              <p:cNvSpPr>
                <a:spLocks noChangeAspect="1" noChangeArrowheads="1"/>
              </p:cNvSpPr>
              <p:nvPr/>
            </p:nvSpPr>
            <p:spPr bwMode="auto">
              <a:xfrm>
                <a:off x="2724" y="1746"/>
                <a:ext cx="24" cy="30"/>
              </a:xfrm>
              <a:prstGeom prst="ellipse">
                <a:avLst/>
              </a:prstGeom>
              <a:solidFill>
                <a:srgbClr val="0000FF"/>
              </a:solidFill>
              <a:ln w="3175">
                <a:solidFill>
                  <a:srgbClr val="0000FF"/>
                </a:solidFill>
                <a:round/>
                <a:headEnd/>
                <a:tailEnd/>
              </a:ln>
            </p:spPr>
            <p:txBody>
              <a:bodyPr/>
              <a:lstStyle/>
              <a:p>
                <a:endParaRPr lang="en-US"/>
              </a:p>
            </p:txBody>
          </p:sp>
          <p:sp>
            <p:nvSpPr>
              <p:cNvPr id="55397" name="Oval 26"/>
              <p:cNvSpPr>
                <a:spLocks noChangeAspect="1" noChangeArrowheads="1"/>
              </p:cNvSpPr>
              <p:nvPr/>
            </p:nvSpPr>
            <p:spPr bwMode="auto">
              <a:xfrm>
                <a:off x="2802" y="2224"/>
                <a:ext cx="23" cy="28"/>
              </a:xfrm>
              <a:prstGeom prst="ellipse">
                <a:avLst/>
              </a:prstGeom>
              <a:solidFill>
                <a:srgbClr val="0000FF"/>
              </a:solidFill>
              <a:ln w="3175">
                <a:solidFill>
                  <a:srgbClr val="0000FF"/>
                </a:solidFill>
                <a:round/>
                <a:headEnd/>
                <a:tailEnd/>
              </a:ln>
            </p:spPr>
            <p:txBody>
              <a:bodyPr/>
              <a:lstStyle/>
              <a:p>
                <a:endParaRPr lang="en-US"/>
              </a:p>
            </p:txBody>
          </p:sp>
          <p:sp>
            <p:nvSpPr>
              <p:cNvPr id="55398" name="Oval 27"/>
              <p:cNvSpPr>
                <a:spLocks noChangeAspect="1" noChangeArrowheads="1"/>
              </p:cNvSpPr>
              <p:nvPr/>
            </p:nvSpPr>
            <p:spPr bwMode="auto">
              <a:xfrm>
                <a:off x="2768" y="2602"/>
                <a:ext cx="21" cy="26"/>
              </a:xfrm>
              <a:prstGeom prst="ellipse">
                <a:avLst/>
              </a:prstGeom>
              <a:solidFill>
                <a:srgbClr val="0000FF"/>
              </a:solidFill>
              <a:ln w="3175">
                <a:solidFill>
                  <a:srgbClr val="0000FF"/>
                </a:solidFill>
                <a:round/>
                <a:headEnd/>
                <a:tailEnd/>
              </a:ln>
            </p:spPr>
            <p:txBody>
              <a:bodyPr/>
              <a:lstStyle/>
              <a:p>
                <a:endParaRPr lang="en-US"/>
              </a:p>
            </p:txBody>
          </p:sp>
          <p:sp>
            <p:nvSpPr>
              <p:cNvPr id="55399" name="Oval 28"/>
              <p:cNvSpPr>
                <a:spLocks noChangeAspect="1" noChangeArrowheads="1"/>
              </p:cNvSpPr>
              <p:nvPr/>
            </p:nvSpPr>
            <p:spPr bwMode="auto">
              <a:xfrm>
                <a:off x="2956" y="2470"/>
                <a:ext cx="24" cy="26"/>
              </a:xfrm>
              <a:prstGeom prst="ellipse">
                <a:avLst/>
              </a:prstGeom>
              <a:solidFill>
                <a:srgbClr val="0000FF"/>
              </a:solidFill>
              <a:ln w="3175">
                <a:solidFill>
                  <a:srgbClr val="0000FF"/>
                </a:solidFill>
                <a:round/>
                <a:headEnd/>
                <a:tailEnd/>
              </a:ln>
            </p:spPr>
            <p:txBody>
              <a:bodyPr/>
              <a:lstStyle/>
              <a:p>
                <a:endParaRPr lang="en-US"/>
              </a:p>
            </p:txBody>
          </p:sp>
          <p:sp>
            <p:nvSpPr>
              <p:cNvPr id="55400" name="Oval 29"/>
              <p:cNvSpPr>
                <a:spLocks noChangeAspect="1" noChangeArrowheads="1"/>
              </p:cNvSpPr>
              <p:nvPr/>
            </p:nvSpPr>
            <p:spPr bwMode="auto">
              <a:xfrm>
                <a:off x="2836" y="1831"/>
                <a:ext cx="24" cy="26"/>
              </a:xfrm>
              <a:prstGeom prst="ellipse">
                <a:avLst/>
              </a:prstGeom>
              <a:solidFill>
                <a:srgbClr val="0000FF"/>
              </a:solidFill>
              <a:ln w="3175">
                <a:solidFill>
                  <a:srgbClr val="0000FF"/>
                </a:solidFill>
                <a:round/>
                <a:headEnd/>
                <a:tailEnd/>
              </a:ln>
            </p:spPr>
            <p:txBody>
              <a:bodyPr/>
              <a:lstStyle/>
              <a:p>
                <a:endParaRPr lang="en-US"/>
              </a:p>
            </p:txBody>
          </p:sp>
          <p:sp>
            <p:nvSpPr>
              <p:cNvPr id="55401" name="Oval 30"/>
              <p:cNvSpPr>
                <a:spLocks noChangeAspect="1" noChangeArrowheads="1"/>
              </p:cNvSpPr>
              <p:nvPr/>
            </p:nvSpPr>
            <p:spPr bwMode="auto">
              <a:xfrm>
                <a:off x="2733" y="2635"/>
                <a:ext cx="24" cy="27"/>
              </a:xfrm>
              <a:prstGeom prst="ellipse">
                <a:avLst/>
              </a:prstGeom>
              <a:solidFill>
                <a:srgbClr val="0000FF"/>
              </a:solidFill>
              <a:ln w="3175">
                <a:solidFill>
                  <a:srgbClr val="0000FF"/>
                </a:solidFill>
                <a:round/>
                <a:headEnd/>
                <a:tailEnd/>
              </a:ln>
            </p:spPr>
            <p:txBody>
              <a:bodyPr/>
              <a:lstStyle/>
              <a:p>
                <a:endParaRPr lang="en-US"/>
              </a:p>
            </p:txBody>
          </p:sp>
          <p:sp>
            <p:nvSpPr>
              <p:cNvPr id="55402" name="Oval 31"/>
              <p:cNvSpPr>
                <a:spLocks noChangeAspect="1" noChangeArrowheads="1"/>
              </p:cNvSpPr>
              <p:nvPr/>
            </p:nvSpPr>
            <p:spPr bwMode="auto">
              <a:xfrm>
                <a:off x="3005" y="2130"/>
                <a:ext cx="23" cy="27"/>
              </a:xfrm>
              <a:prstGeom prst="ellipse">
                <a:avLst/>
              </a:prstGeom>
              <a:solidFill>
                <a:srgbClr val="0000FF"/>
              </a:solidFill>
              <a:ln w="3175">
                <a:solidFill>
                  <a:srgbClr val="0000FF"/>
                </a:solidFill>
                <a:round/>
                <a:headEnd/>
                <a:tailEnd/>
              </a:ln>
            </p:spPr>
            <p:txBody>
              <a:bodyPr/>
              <a:lstStyle/>
              <a:p>
                <a:endParaRPr lang="en-US"/>
              </a:p>
            </p:txBody>
          </p:sp>
          <p:sp>
            <p:nvSpPr>
              <p:cNvPr id="55403" name="Oval 32"/>
              <p:cNvSpPr>
                <a:spLocks noChangeAspect="1" noChangeArrowheads="1"/>
              </p:cNvSpPr>
              <p:nvPr/>
            </p:nvSpPr>
            <p:spPr bwMode="auto">
              <a:xfrm>
                <a:off x="2721" y="1924"/>
                <a:ext cx="21" cy="27"/>
              </a:xfrm>
              <a:prstGeom prst="ellipse">
                <a:avLst/>
              </a:prstGeom>
              <a:solidFill>
                <a:srgbClr val="0000FF"/>
              </a:solidFill>
              <a:ln w="3175">
                <a:solidFill>
                  <a:srgbClr val="0000FF"/>
                </a:solidFill>
                <a:round/>
                <a:headEnd/>
                <a:tailEnd/>
              </a:ln>
            </p:spPr>
            <p:txBody>
              <a:bodyPr/>
              <a:lstStyle/>
              <a:p>
                <a:endParaRPr lang="en-US"/>
              </a:p>
            </p:txBody>
          </p:sp>
          <p:sp>
            <p:nvSpPr>
              <p:cNvPr id="55404" name="Oval 33"/>
              <p:cNvSpPr>
                <a:spLocks noChangeAspect="1" noChangeArrowheads="1"/>
              </p:cNvSpPr>
              <p:nvPr/>
            </p:nvSpPr>
            <p:spPr bwMode="auto">
              <a:xfrm>
                <a:off x="2960" y="1702"/>
                <a:ext cx="24" cy="26"/>
              </a:xfrm>
              <a:prstGeom prst="ellipse">
                <a:avLst/>
              </a:prstGeom>
              <a:solidFill>
                <a:srgbClr val="0000FF"/>
              </a:solidFill>
              <a:ln w="3175">
                <a:solidFill>
                  <a:srgbClr val="0000FF"/>
                </a:solidFill>
                <a:round/>
                <a:headEnd/>
                <a:tailEnd/>
              </a:ln>
            </p:spPr>
            <p:txBody>
              <a:bodyPr/>
              <a:lstStyle/>
              <a:p>
                <a:endParaRPr lang="en-US"/>
              </a:p>
            </p:txBody>
          </p:sp>
          <p:sp>
            <p:nvSpPr>
              <p:cNvPr id="55405" name="Oval 34"/>
              <p:cNvSpPr>
                <a:spLocks noChangeAspect="1" noChangeArrowheads="1"/>
              </p:cNvSpPr>
              <p:nvPr/>
            </p:nvSpPr>
            <p:spPr bwMode="auto">
              <a:xfrm>
                <a:off x="2865" y="1803"/>
                <a:ext cx="23" cy="26"/>
              </a:xfrm>
              <a:prstGeom prst="ellipse">
                <a:avLst/>
              </a:prstGeom>
              <a:solidFill>
                <a:srgbClr val="0000FF"/>
              </a:solidFill>
              <a:ln w="3175">
                <a:solidFill>
                  <a:srgbClr val="0000FF"/>
                </a:solidFill>
                <a:round/>
                <a:headEnd/>
                <a:tailEnd/>
              </a:ln>
            </p:spPr>
            <p:txBody>
              <a:bodyPr/>
              <a:lstStyle/>
              <a:p>
                <a:endParaRPr lang="en-US"/>
              </a:p>
            </p:txBody>
          </p:sp>
          <p:sp>
            <p:nvSpPr>
              <p:cNvPr id="55406" name="Oval 35"/>
              <p:cNvSpPr>
                <a:spLocks noChangeAspect="1" noChangeArrowheads="1"/>
              </p:cNvSpPr>
              <p:nvPr/>
            </p:nvSpPr>
            <p:spPr bwMode="auto">
              <a:xfrm>
                <a:off x="2774" y="1715"/>
                <a:ext cx="24" cy="26"/>
              </a:xfrm>
              <a:prstGeom prst="ellipse">
                <a:avLst/>
              </a:prstGeom>
              <a:solidFill>
                <a:srgbClr val="0000FF"/>
              </a:solidFill>
              <a:ln w="3175">
                <a:solidFill>
                  <a:srgbClr val="0000FF"/>
                </a:solidFill>
                <a:round/>
                <a:headEnd/>
                <a:tailEnd/>
              </a:ln>
            </p:spPr>
            <p:txBody>
              <a:bodyPr/>
              <a:lstStyle/>
              <a:p>
                <a:endParaRPr lang="en-US"/>
              </a:p>
            </p:txBody>
          </p:sp>
          <p:sp>
            <p:nvSpPr>
              <p:cNvPr id="55407" name="Oval 36"/>
              <p:cNvSpPr>
                <a:spLocks noChangeAspect="1" noChangeArrowheads="1"/>
              </p:cNvSpPr>
              <p:nvPr/>
            </p:nvSpPr>
            <p:spPr bwMode="auto">
              <a:xfrm>
                <a:off x="2832" y="2214"/>
                <a:ext cx="21" cy="24"/>
              </a:xfrm>
              <a:prstGeom prst="ellipse">
                <a:avLst/>
              </a:prstGeom>
              <a:solidFill>
                <a:srgbClr val="0000FF"/>
              </a:solidFill>
              <a:ln w="3175">
                <a:solidFill>
                  <a:srgbClr val="0000FF"/>
                </a:solidFill>
                <a:round/>
                <a:headEnd/>
                <a:tailEnd/>
              </a:ln>
            </p:spPr>
            <p:txBody>
              <a:bodyPr/>
              <a:lstStyle/>
              <a:p>
                <a:endParaRPr lang="en-US"/>
              </a:p>
            </p:txBody>
          </p:sp>
          <p:sp>
            <p:nvSpPr>
              <p:cNvPr id="55408" name="Oval 37"/>
              <p:cNvSpPr>
                <a:spLocks noChangeAspect="1" noChangeArrowheads="1"/>
              </p:cNvSpPr>
              <p:nvPr/>
            </p:nvSpPr>
            <p:spPr bwMode="auto">
              <a:xfrm>
                <a:off x="2788" y="2348"/>
                <a:ext cx="24" cy="26"/>
              </a:xfrm>
              <a:prstGeom prst="ellipse">
                <a:avLst/>
              </a:prstGeom>
              <a:solidFill>
                <a:srgbClr val="0000FF"/>
              </a:solidFill>
              <a:ln w="3175">
                <a:solidFill>
                  <a:srgbClr val="0000FF"/>
                </a:solidFill>
                <a:round/>
                <a:headEnd/>
                <a:tailEnd/>
              </a:ln>
            </p:spPr>
            <p:txBody>
              <a:bodyPr/>
              <a:lstStyle/>
              <a:p>
                <a:endParaRPr lang="en-US"/>
              </a:p>
            </p:txBody>
          </p:sp>
          <p:sp>
            <p:nvSpPr>
              <p:cNvPr id="55409" name="Oval 38"/>
              <p:cNvSpPr>
                <a:spLocks noChangeAspect="1" noChangeArrowheads="1"/>
              </p:cNvSpPr>
              <p:nvPr/>
            </p:nvSpPr>
            <p:spPr bwMode="auto">
              <a:xfrm>
                <a:off x="2788" y="1970"/>
                <a:ext cx="24" cy="28"/>
              </a:xfrm>
              <a:prstGeom prst="ellipse">
                <a:avLst/>
              </a:prstGeom>
              <a:solidFill>
                <a:srgbClr val="0000FF"/>
              </a:solidFill>
              <a:ln w="3175">
                <a:solidFill>
                  <a:srgbClr val="0000FF"/>
                </a:solidFill>
                <a:round/>
                <a:headEnd/>
                <a:tailEnd/>
              </a:ln>
            </p:spPr>
            <p:txBody>
              <a:bodyPr/>
              <a:lstStyle/>
              <a:p>
                <a:endParaRPr lang="en-US"/>
              </a:p>
            </p:txBody>
          </p:sp>
          <p:sp>
            <p:nvSpPr>
              <p:cNvPr id="55410" name="Oval 39"/>
              <p:cNvSpPr>
                <a:spLocks noChangeAspect="1" noChangeArrowheads="1"/>
              </p:cNvSpPr>
              <p:nvPr/>
            </p:nvSpPr>
            <p:spPr bwMode="auto">
              <a:xfrm>
                <a:off x="2928" y="1959"/>
                <a:ext cx="24" cy="25"/>
              </a:xfrm>
              <a:prstGeom prst="ellipse">
                <a:avLst/>
              </a:prstGeom>
              <a:solidFill>
                <a:srgbClr val="0000FF"/>
              </a:solidFill>
              <a:ln w="3175">
                <a:solidFill>
                  <a:srgbClr val="0000FF"/>
                </a:solidFill>
                <a:round/>
                <a:headEnd/>
                <a:tailEnd/>
              </a:ln>
            </p:spPr>
            <p:txBody>
              <a:bodyPr/>
              <a:lstStyle/>
              <a:p>
                <a:endParaRPr lang="en-US"/>
              </a:p>
            </p:txBody>
          </p:sp>
          <p:sp>
            <p:nvSpPr>
              <p:cNvPr id="55411" name="Oval 40"/>
              <p:cNvSpPr>
                <a:spLocks noChangeAspect="1" noChangeArrowheads="1"/>
              </p:cNvSpPr>
              <p:nvPr/>
            </p:nvSpPr>
            <p:spPr bwMode="auto">
              <a:xfrm>
                <a:off x="2948" y="2275"/>
                <a:ext cx="24" cy="25"/>
              </a:xfrm>
              <a:prstGeom prst="ellipse">
                <a:avLst/>
              </a:prstGeom>
              <a:solidFill>
                <a:srgbClr val="0000FF"/>
              </a:solidFill>
              <a:ln w="3175">
                <a:solidFill>
                  <a:srgbClr val="0000FF"/>
                </a:solidFill>
                <a:round/>
                <a:headEnd/>
                <a:tailEnd/>
              </a:ln>
            </p:spPr>
            <p:txBody>
              <a:bodyPr/>
              <a:lstStyle/>
              <a:p>
                <a:endParaRPr lang="en-US"/>
              </a:p>
            </p:txBody>
          </p:sp>
          <p:sp>
            <p:nvSpPr>
              <p:cNvPr id="55412" name="Oval 41"/>
              <p:cNvSpPr>
                <a:spLocks noChangeAspect="1" noChangeArrowheads="1"/>
              </p:cNvSpPr>
              <p:nvPr/>
            </p:nvSpPr>
            <p:spPr bwMode="auto">
              <a:xfrm>
                <a:off x="2900" y="2070"/>
                <a:ext cx="24" cy="27"/>
              </a:xfrm>
              <a:prstGeom prst="ellipse">
                <a:avLst/>
              </a:prstGeom>
              <a:solidFill>
                <a:srgbClr val="0000FF"/>
              </a:solidFill>
              <a:ln w="3175">
                <a:solidFill>
                  <a:srgbClr val="0000FF"/>
                </a:solidFill>
                <a:round/>
                <a:headEnd/>
                <a:tailEnd/>
              </a:ln>
            </p:spPr>
            <p:txBody>
              <a:bodyPr/>
              <a:lstStyle/>
              <a:p>
                <a:endParaRPr lang="en-US"/>
              </a:p>
            </p:txBody>
          </p:sp>
          <p:sp>
            <p:nvSpPr>
              <p:cNvPr id="55413" name="Oval 42"/>
              <p:cNvSpPr>
                <a:spLocks noChangeAspect="1" noChangeArrowheads="1"/>
              </p:cNvSpPr>
              <p:nvPr/>
            </p:nvSpPr>
            <p:spPr bwMode="auto">
              <a:xfrm>
                <a:off x="2740" y="1919"/>
                <a:ext cx="24" cy="28"/>
              </a:xfrm>
              <a:prstGeom prst="ellipse">
                <a:avLst/>
              </a:prstGeom>
              <a:solidFill>
                <a:srgbClr val="0000FF"/>
              </a:solidFill>
              <a:ln w="3175">
                <a:solidFill>
                  <a:srgbClr val="0000FF"/>
                </a:solidFill>
                <a:round/>
                <a:headEnd/>
                <a:tailEnd/>
              </a:ln>
            </p:spPr>
            <p:txBody>
              <a:bodyPr/>
              <a:lstStyle/>
              <a:p>
                <a:endParaRPr lang="en-US"/>
              </a:p>
            </p:txBody>
          </p:sp>
          <p:sp>
            <p:nvSpPr>
              <p:cNvPr id="55414" name="Oval 43"/>
              <p:cNvSpPr>
                <a:spLocks noChangeAspect="1" noChangeArrowheads="1"/>
              </p:cNvSpPr>
              <p:nvPr/>
            </p:nvSpPr>
            <p:spPr bwMode="auto">
              <a:xfrm>
                <a:off x="2850" y="2391"/>
                <a:ext cx="24" cy="28"/>
              </a:xfrm>
              <a:prstGeom prst="ellipse">
                <a:avLst/>
              </a:prstGeom>
              <a:solidFill>
                <a:srgbClr val="0000FF"/>
              </a:solidFill>
              <a:ln w="3175">
                <a:solidFill>
                  <a:srgbClr val="0000FF"/>
                </a:solidFill>
                <a:round/>
                <a:headEnd/>
                <a:tailEnd/>
              </a:ln>
            </p:spPr>
            <p:txBody>
              <a:bodyPr/>
              <a:lstStyle/>
              <a:p>
                <a:endParaRPr lang="en-US"/>
              </a:p>
            </p:txBody>
          </p:sp>
          <p:sp>
            <p:nvSpPr>
              <p:cNvPr id="55415" name="Oval 44"/>
              <p:cNvSpPr>
                <a:spLocks noChangeAspect="1" noChangeArrowheads="1"/>
              </p:cNvSpPr>
              <p:nvPr/>
            </p:nvSpPr>
            <p:spPr bwMode="auto">
              <a:xfrm>
                <a:off x="2832" y="1882"/>
                <a:ext cx="21" cy="26"/>
              </a:xfrm>
              <a:prstGeom prst="ellipse">
                <a:avLst/>
              </a:prstGeom>
              <a:solidFill>
                <a:srgbClr val="0000FF"/>
              </a:solidFill>
              <a:ln w="3175">
                <a:solidFill>
                  <a:srgbClr val="0000FF"/>
                </a:solidFill>
                <a:round/>
                <a:headEnd/>
                <a:tailEnd/>
              </a:ln>
            </p:spPr>
            <p:txBody>
              <a:bodyPr/>
              <a:lstStyle/>
              <a:p>
                <a:endParaRPr lang="en-US"/>
              </a:p>
            </p:txBody>
          </p:sp>
          <p:sp>
            <p:nvSpPr>
              <p:cNvPr id="55416" name="Oval 45"/>
              <p:cNvSpPr>
                <a:spLocks noChangeAspect="1" noChangeArrowheads="1"/>
              </p:cNvSpPr>
              <p:nvPr/>
            </p:nvSpPr>
            <p:spPr bwMode="auto">
              <a:xfrm>
                <a:off x="2850" y="2625"/>
                <a:ext cx="24" cy="26"/>
              </a:xfrm>
              <a:prstGeom prst="ellipse">
                <a:avLst/>
              </a:prstGeom>
              <a:solidFill>
                <a:srgbClr val="0000FF"/>
              </a:solidFill>
              <a:ln w="3175">
                <a:solidFill>
                  <a:srgbClr val="0000FF"/>
                </a:solidFill>
                <a:round/>
                <a:headEnd/>
                <a:tailEnd/>
              </a:ln>
            </p:spPr>
            <p:txBody>
              <a:bodyPr/>
              <a:lstStyle/>
              <a:p>
                <a:endParaRPr lang="en-US"/>
              </a:p>
            </p:txBody>
          </p:sp>
          <p:sp>
            <p:nvSpPr>
              <p:cNvPr id="55417" name="Oval 46"/>
              <p:cNvSpPr>
                <a:spLocks noChangeAspect="1" noChangeArrowheads="1"/>
              </p:cNvSpPr>
              <p:nvPr/>
            </p:nvSpPr>
            <p:spPr bwMode="auto">
              <a:xfrm>
                <a:off x="2756" y="1919"/>
                <a:ext cx="22" cy="28"/>
              </a:xfrm>
              <a:prstGeom prst="ellipse">
                <a:avLst/>
              </a:prstGeom>
              <a:solidFill>
                <a:srgbClr val="0000FF"/>
              </a:solidFill>
              <a:ln w="3175">
                <a:solidFill>
                  <a:srgbClr val="0000FF"/>
                </a:solidFill>
                <a:round/>
                <a:headEnd/>
                <a:tailEnd/>
              </a:ln>
            </p:spPr>
            <p:txBody>
              <a:bodyPr/>
              <a:lstStyle/>
              <a:p>
                <a:endParaRPr lang="en-US"/>
              </a:p>
            </p:txBody>
          </p:sp>
          <p:sp>
            <p:nvSpPr>
              <p:cNvPr id="55418" name="Oval 47"/>
              <p:cNvSpPr>
                <a:spLocks noChangeAspect="1" noChangeArrowheads="1"/>
              </p:cNvSpPr>
              <p:nvPr/>
            </p:nvSpPr>
            <p:spPr bwMode="auto">
              <a:xfrm>
                <a:off x="2956" y="2224"/>
                <a:ext cx="24" cy="28"/>
              </a:xfrm>
              <a:prstGeom prst="ellipse">
                <a:avLst/>
              </a:prstGeom>
              <a:solidFill>
                <a:srgbClr val="0000FF"/>
              </a:solidFill>
              <a:ln w="3175">
                <a:solidFill>
                  <a:srgbClr val="0000FF"/>
                </a:solidFill>
                <a:round/>
                <a:headEnd/>
                <a:tailEnd/>
              </a:ln>
            </p:spPr>
            <p:txBody>
              <a:bodyPr/>
              <a:lstStyle/>
              <a:p>
                <a:endParaRPr lang="en-US"/>
              </a:p>
            </p:txBody>
          </p:sp>
          <p:sp>
            <p:nvSpPr>
              <p:cNvPr id="55419" name="Oval 48"/>
              <p:cNvSpPr>
                <a:spLocks noChangeAspect="1" noChangeArrowheads="1"/>
              </p:cNvSpPr>
              <p:nvPr/>
            </p:nvSpPr>
            <p:spPr bwMode="auto">
              <a:xfrm>
                <a:off x="2906" y="2275"/>
                <a:ext cx="26" cy="25"/>
              </a:xfrm>
              <a:prstGeom prst="ellipse">
                <a:avLst/>
              </a:prstGeom>
              <a:solidFill>
                <a:srgbClr val="0000FF"/>
              </a:solidFill>
              <a:ln w="3175">
                <a:solidFill>
                  <a:srgbClr val="0000FF"/>
                </a:solidFill>
                <a:round/>
                <a:headEnd/>
                <a:tailEnd/>
              </a:ln>
            </p:spPr>
            <p:txBody>
              <a:bodyPr/>
              <a:lstStyle/>
              <a:p>
                <a:endParaRPr lang="en-US"/>
              </a:p>
            </p:txBody>
          </p:sp>
          <p:sp>
            <p:nvSpPr>
              <p:cNvPr id="55420" name="Oval 49"/>
              <p:cNvSpPr>
                <a:spLocks noChangeAspect="1" noChangeArrowheads="1"/>
              </p:cNvSpPr>
              <p:nvPr/>
            </p:nvSpPr>
            <p:spPr bwMode="auto">
              <a:xfrm>
                <a:off x="2996" y="2201"/>
                <a:ext cx="25" cy="29"/>
              </a:xfrm>
              <a:prstGeom prst="ellipse">
                <a:avLst/>
              </a:prstGeom>
              <a:solidFill>
                <a:srgbClr val="0000FF"/>
              </a:solidFill>
              <a:ln w="3175">
                <a:solidFill>
                  <a:srgbClr val="0000FF"/>
                </a:solidFill>
                <a:round/>
                <a:headEnd/>
                <a:tailEnd/>
              </a:ln>
            </p:spPr>
            <p:txBody>
              <a:bodyPr/>
              <a:lstStyle/>
              <a:p>
                <a:endParaRPr lang="en-US"/>
              </a:p>
            </p:txBody>
          </p:sp>
          <p:sp>
            <p:nvSpPr>
              <p:cNvPr id="55421" name="Oval 50"/>
              <p:cNvSpPr>
                <a:spLocks noChangeAspect="1" noChangeArrowheads="1"/>
              </p:cNvSpPr>
              <p:nvPr/>
            </p:nvSpPr>
            <p:spPr bwMode="auto">
              <a:xfrm>
                <a:off x="2906" y="1986"/>
                <a:ext cx="26" cy="26"/>
              </a:xfrm>
              <a:prstGeom prst="ellipse">
                <a:avLst/>
              </a:prstGeom>
              <a:solidFill>
                <a:srgbClr val="0000FF"/>
              </a:solidFill>
              <a:ln w="3175">
                <a:solidFill>
                  <a:srgbClr val="0000FF"/>
                </a:solidFill>
                <a:round/>
                <a:headEnd/>
                <a:tailEnd/>
              </a:ln>
            </p:spPr>
            <p:txBody>
              <a:bodyPr/>
              <a:lstStyle/>
              <a:p>
                <a:endParaRPr lang="en-US"/>
              </a:p>
            </p:txBody>
          </p:sp>
          <p:sp>
            <p:nvSpPr>
              <p:cNvPr id="55422" name="Oval 51"/>
              <p:cNvSpPr>
                <a:spLocks noChangeAspect="1" noChangeArrowheads="1"/>
              </p:cNvSpPr>
              <p:nvPr/>
            </p:nvSpPr>
            <p:spPr bwMode="auto">
              <a:xfrm>
                <a:off x="2724" y="1720"/>
                <a:ext cx="24" cy="26"/>
              </a:xfrm>
              <a:prstGeom prst="ellipse">
                <a:avLst/>
              </a:prstGeom>
              <a:solidFill>
                <a:srgbClr val="0000FF"/>
              </a:solidFill>
              <a:ln w="3175">
                <a:solidFill>
                  <a:srgbClr val="0000FF"/>
                </a:solidFill>
                <a:round/>
                <a:headEnd/>
                <a:tailEnd/>
              </a:ln>
            </p:spPr>
            <p:txBody>
              <a:bodyPr/>
              <a:lstStyle/>
              <a:p>
                <a:endParaRPr lang="en-US"/>
              </a:p>
            </p:txBody>
          </p:sp>
          <p:sp>
            <p:nvSpPr>
              <p:cNvPr id="55423" name="Oval 52"/>
              <p:cNvSpPr>
                <a:spLocks noChangeAspect="1" noChangeArrowheads="1"/>
              </p:cNvSpPr>
              <p:nvPr/>
            </p:nvSpPr>
            <p:spPr bwMode="auto">
              <a:xfrm>
                <a:off x="2705" y="2746"/>
                <a:ext cx="23" cy="27"/>
              </a:xfrm>
              <a:prstGeom prst="ellipse">
                <a:avLst/>
              </a:prstGeom>
              <a:solidFill>
                <a:srgbClr val="0000FF"/>
              </a:solidFill>
              <a:ln w="3175">
                <a:solidFill>
                  <a:srgbClr val="0000FF"/>
                </a:solidFill>
                <a:round/>
                <a:headEnd/>
                <a:tailEnd/>
              </a:ln>
            </p:spPr>
            <p:txBody>
              <a:bodyPr/>
              <a:lstStyle/>
              <a:p>
                <a:endParaRPr lang="en-US"/>
              </a:p>
            </p:txBody>
          </p:sp>
          <p:sp>
            <p:nvSpPr>
              <p:cNvPr id="55424" name="Oval 53"/>
              <p:cNvSpPr>
                <a:spLocks noChangeAspect="1" noChangeArrowheads="1"/>
              </p:cNvSpPr>
              <p:nvPr/>
            </p:nvSpPr>
            <p:spPr bwMode="auto">
              <a:xfrm>
                <a:off x="2836" y="2470"/>
                <a:ext cx="24" cy="26"/>
              </a:xfrm>
              <a:prstGeom prst="ellipse">
                <a:avLst/>
              </a:prstGeom>
              <a:solidFill>
                <a:srgbClr val="0000FF"/>
              </a:solidFill>
              <a:ln w="3175">
                <a:solidFill>
                  <a:srgbClr val="0000FF"/>
                </a:solidFill>
                <a:round/>
                <a:headEnd/>
                <a:tailEnd/>
              </a:ln>
            </p:spPr>
            <p:txBody>
              <a:bodyPr/>
              <a:lstStyle/>
              <a:p>
                <a:endParaRPr lang="en-US"/>
              </a:p>
            </p:txBody>
          </p:sp>
          <p:sp>
            <p:nvSpPr>
              <p:cNvPr id="55425" name="Oval 54"/>
              <p:cNvSpPr>
                <a:spLocks noChangeAspect="1" noChangeArrowheads="1"/>
              </p:cNvSpPr>
              <p:nvPr/>
            </p:nvSpPr>
            <p:spPr bwMode="auto">
              <a:xfrm>
                <a:off x="2984" y="1720"/>
                <a:ext cx="24" cy="26"/>
              </a:xfrm>
              <a:prstGeom prst="ellipse">
                <a:avLst/>
              </a:prstGeom>
              <a:solidFill>
                <a:srgbClr val="0000FF"/>
              </a:solidFill>
              <a:ln w="3175">
                <a:solidFill>
                  <a:srgbClr val="0000FF"/>
                </a:solidFill>
                <a:round/>
                <a:headEnd/>
                <a:tailEnd/>
              </a:ln>
            </p:spPr>
            <p:txBody>
              <a:bodyPr/>
              <a:lstStyle/>
              <a:p>
                <a:endParaRPr lang="en-US"/>
              </a:p>
            </p:txBody>
          </p:sp>
          <p:sp>
            <p:nvSpPr>
              <p:cNvPr id="55426" name="Oval 55"/>
              <p:cNvSpPr>
                <a:spLocks noChangeAspect="1" noChangeArrowheads="1"/>
              </p:cNvSpPr>
              <p:nvPr/>
            </p:nvSpPr>
            <p:spPr bwMode="auto">
              <a:xfrm>
                <a:off x="2978" y="2382"/>
                <a:ext cx="22" cy="28"/>
              </a:xfrm>
              <a:prstGeom prst="ellipse">
                <a:avLst/>
              </a:prstGeom>
              <a:solidFill>
                <a:srgbClr val="0000FF"/>
              </a:solidFill>
              <a:ln w="3175">
                <a:solidFill>
                  <a:srgbClr val="0000FF"/>
                </a:solidFill>
                <a:round/>
                <a:headEnd/>
                <a:tailEnd/>
              </a:ln>
            </p:spPr>
            <p:txBody>
              <a:bodyPr/>
              <a:lstStyle/>
              <a:p>
                <a:endParaRPr lang="en-US"/>
              </a:p>
            </p:txBody>
          </p:sp>
          <p:sp>
            <p:nvSpPr>
              <p:cNvPr id="55427" name="Oval 56"/>
              <p:cNvSpPr>
                <a:spLocks noChangeAspect="1" noChangeArrowheads="1"/>
              </p:cNvSpPr>
              <p:nvPr/>
            </p:nvSpPr>
            <p:spPr bwMode="auto">
              <a:xfrm>
                <a:off x="3005" y="1915"/>
                <a:ext cx="23" cy="26"/>
              </a:xfrm>
              <a:prstGeom prst="ellipse">
                <a:avLst/>
              </a:prstGeom>
              <a:solidFill>
                <a:srgbClr val="0000FF"/>
              </a:solidFill>
              <a:ln w="3175">
                <a:solidFill>
                  <a:srgbClr val="0000FF"/>
                </a:solidFill>
                <a:round/>
                <a:headEnd/>
                <a:tailEnd/>
              </a:ln>
            </p:spPr>
            <p:txBody>
              <a:bodyPr/>
              <a:lstStyle/>
              <a:p>
                <a:endParaRPr lang="en-US"/>
              </a:p>
            </p:txBody>
          </p:sp>
          <p:sp>
            <p:nvSpPr>
              <p:cNvPr id="55428" name="Oval 57"/>
              <p:cNvSpPr>
                <a:spLocks noChangeAspect="1" noChangeArrowheads="1"/>
              </p:cNvSpPr>
              <p:nvPr/>
            </p:nvSpPr>
            <p:spPr bwMode="auto">
              <a:xfrm>
                <a:off x="2768" y="2752"/>
                <a:ext cx="21" cy="28"/>
              </a:xfrm>
              <a:prstGeom prst="ellipse">
                <a:avLst/>
              </a:prstGeom>
              <a:solidFill>
                <a:srgbClr val="0000FF"/>
              </a:solidFill>
              <a:ln w="3175">
                <a:solidFill>
                  <a:srgbClr val="0000FF"/>
                </a:solidFill>
                <a:round/>
                <a:headEnd/>
                <a:tailEnd/>
              </a:ln>
            </p:spPr>
            <p:txBody>
              <a:bodyPr/>
              <a:lstStyle/>
              <a:p>
                <a:endParaRPr lang="en-US"/>
              </a:p>
            </p:txBody>
          </p:sp>
          <p:sp>
            <p:nvSpPr>
              <p:cNvPr id="55429" name="Oval 58"/>
              <p:cNvSpPr>
                <a:spLocks noChangeAspect="1" noChangeArrowheads="1"/>
              </p:cNvSpPr>
              <p:nvPr/>
            </p:nvSpPr>
            <p:spPr bwMode="auto">
              <a:xfrm>
                <a:off x="2844" y="1941"/>
                <a:ext cx="24" cy="26"/>
              </a:xfrm>
              <a:prstGeom prst="ellipse">
                <a:avLst/>
              </a:prstGeom>
              <a:solidFill>
                <a:srgbClr val="0000FF"/>
              </a:solidFill>
              <a:ln w="3175">
                <a:solidFill>
                  <a:srgbClr val="0000FF"/>
                </a:solidFill>
                <a:round/>
                <a:headEnd/>
                <a:tailEnd/>
              </a:ln>
            </p:spPr>
            <p:txBody>
              <a:bodyPr/>
              <a:lstStyle/>
              <a:p>
                <a:endParaRPr lang="en-US"/>
              </a:p>
            </p:txBody>
          </p:sp>
          <p:sp>
            <p:nvSpPr>
              <p:cNvPr id="55430" name="Oval 59"/>
              <p:cNvSpPr>
                <a:spLocks noChangeAspect="1" noChangeArrowheads="1"/>
              </p:cNvSpPr>
              <p:nvPr/>
            </p:nvSpPr>
            <p:spPr bwMode="auto">
              <a:xfrm>
                <a:off x="2768" y="2235"/>
                <a:ext cx="21" cy="28"/>
              </a:xfrm>
              <a:prstGeom prst="ellipse">
                <a:avLst/>
              </a:prstGeom>
              <a:solidFill>
                <a:srgbClr val="0000FF"/>
              </a:solidFill>
              <a:ln w="3175">
                <a:solidFill>
                  <a:srgbClr val="0000FF"/>
                </a:solidFill>
                <a:round/>
                <a:headEnd/>
                <a:tailEnd/>
              </a:ln>
            </p:spPr>
            <p:txBody>
              <a:bodyPr/>
              <a:lstStyle/>
              <a:p>
                <a:endParaRPr lang="en-US"/>
              </a:p>
            </p:txBody>
          </p:sp>
          <p:sp>
            <p:nvSpPr>
              <p:cNvPr id="55431" name="Oval 60"/>
              <p:cNvSpPr>
                <a:spLocks noChangeAspect="1" noChangeArrowheads="1"/>
              </p:cNvSpPr>
              <p:nvPr/>
            </p:nvSpPr>
            <p:spPr bwMode="auto">
              <a:xfrm>
                <a:off x="2756" y="2442"/>
                <a:ext cx="22" cy="26"/>
              </a:xfrm>
              <a:prstGeom prst="ellipse">
                <a:avLst/>
              </a:prstGeom>
              <a:solidFill>
                <a:srgbClr val="0000FF"/>
              </a:solidFill>
              <a:ln w="3175">
                <a:solidFill>
                  <a:srgbClr val="0000FF"/>
                </a:solidFill>
                <a:round/>
                <a:headEnd/>
                <a:tailEnd/>
              </a:ln>
            </p:spPr>
            <p:txBody>
              <a:bodyPr/>
              <a:lstStyle/>
              <a:p>
                <a:endParaRPr lang="en-US"/>
              </a:p>
            </p:txBody>
          </p:sp>
          <p:sp>
            <p:nvSpPr>
              <p:cNvPr id="55432" name="Oval 61"/>
              <p:cNvSpPr>
                <a:spLocks noChangeAspect="1" noChangeArrowheads="1"/>
              </p:cNvSpPr>
              <p:nvPr/>
            </p:nvSpPr>
            <p:spPr bwMode="auto">
              <a:xfrm>
                <a:off x="2906" y="2391"/>
                <a:ext cx="26" cy="28"/>
              </a:xfrm>
              <a:prstGeom prst="ellipse">
                <a:avLst/>
              </a:prstGeom>
              <a:solidFill>
                <a:srgbClr val="0000FF"/>
              </a:solidFill>
              <a:ln w="3175">
                <a:solidFill>
                  <a:srgbClr val="0000FF"/>
                </a:solidFill>
                <a:round/>
                <a:headEnd/>
                <a:tailEnd/>
              </a:ln>
            </p:spPr>
            <p:txBody>
              <a:bodyPr/>
              <a:lstStyle/>
              <a:p>
                <a:endParaRPr lang="en-US"/>
              </a:p>
            </p:txBody>
          </p:sp>
          <p:sp>
            <p:nvSpPr>
              <p:cNvPr id="55433" name="Oval 62"/>
              <p:cNvSpPr>
                <a:spLocks noChangeAspect="1" noChangeArrowheads="1"/>
              </p:cNvSpPr>
              <p:nvPr/>
            </p:nvSpPr>
            <p:spPr bwMode="auto">
              <a:xfrm>
                <a:off x="2672" y="1935"/>
                <a:ext cx="24" cy="28"/>
              </a:xfrm>
              <a:prstGeom prst="ellipse">
                <a:avLst/>
              </a:prstGeom>
              <a:solidFill>
                <a:srgbClr val="0000FF"/>
              </a:solidFill>
              <a:ln w="3175">
                <a:solidFill>
                  <a:srgbClr val="0000FF"/>
                </a:solidFill>
                <a:round/>
                <a:headEnd/>
                <a:tailEnd/>
              </a:ln>
            </p:spPr>
            <p:txBody>
              <a:bodyPr/>
              <a:lstStyle/>
              <a:p>
                <a:endParaRPr lang="en-US"/>
              </a:p>
            </p:txBody>
          </p:sp>
          <p:sp>
            <p:nvSpPr>
              <p:cNvPr id="55434" name="Oval 63"/>
              <p:cNvSpPr>
                <a:spLocks noChangeAspect="1" noChangeArrowheads="1"/>
              </p:cNvSpPr>
              <p:nvPr/>
            </p:nvSpPr>
            <p:spPr bwMode="auto">
              <a:xfrm>
                <a:off x="2756" y="2109"/>
                <a:ext cx="22" cy="27"/>
              </a:xfrm>
              <a:prstGeom prst="ellipse">
                <a:avLst/>
              </a:prstGeom>
              <a:solidFill>
                <a:srgbClr val="0000FF"/>
              </a:solidFill>
              <a:ln w="3175">
                <a:solidFill>
                  <a:srgbClr val="0000FF"/>
                </a:solidFill>
                <a:round/>
                <a:headEnd/>
                <a:tailEnd/>
              </a:ln>
            </p:spPr>
            <p:txBody>
              <a:bodyPr/>
              <a:lstStyle/>
              <a:p>
                <a:endParaRPr lang="en-US"/>
              </a:p>
            </p:txBody>
          </p:sp>
          <p:sp>
            <p:nvSpPr>
              <p:cNvPr id="55435" name="Oval 64"/>
              <p:cNvSpPr>
                <a:spLocks noChangeAspect="1" noChangeArrowheads="1"/>
              </p:cNvSpPr>
              <p:nvPr/>
            </p:nvSpPr>
            <p:spPr bwMode="auto">
              <a:xfrm>
                <a:off x="2724" y="2548"/>
                <a:ext cx="24" cy="26"/>
              </a:xfrm>
              <a:prstGeom prst="ellipse">
                <a:avLst/>
              </a:prstGeom>
              <a:solidFill>
                <a:srgbClr val="0000FF"/>
              </a:solidFill>
              <a:ln w="3175">
                <a:solidFill>
                  <a:srgbClr val="0000FF"/>
                </a:solidFill>
                <a:round/>
                <a:headEnd/>
                <a:tailEnd/>
              </a:ln>
            </p:spPr>
            <p:txBody>
              <a:bodyPr/>
              <a:lstStyle/>
              <a:p>
                <a:endParaRPr lang="en-US"/>
              </a:p>
            </p:txBody>
          </p:sp>
          <p:sp>
            <p:nvSpPr>
              <p:cNvPr id="55436" name="Oval 65"/>
              <p:cNvSpPr>
                <a:spLocks noChangeAspect="1" noChangeArrowheads="1"/>
              </p:cNvSpPr>
              <p:nvPr/>
            </p:nvSpPr>
            <p:spPr bwMode="auto">
              <a:xfrm>
                <a:off x="2705" y="2163"/>
                <a:ext cx="23" cy="29"/>
              </a:xfrm>
              <a:prstGeom prst="ellipse">
                <a:avLst/>
              </a:prstGeom>
              <a:solidFill>
                <a:srgbClr val="0000FF"/>
              </a:solidFill>
              <a:ln w="3175">
                <a:solidFill>
                  <a:srgbClr val="0000FF"/>
                </a:solidFill>
                <a:round/>
                <a:headEnd/>
                <a:tailEnd/>
              </a:ln>
            </p:spPr>
            <p:txBody>
              <a:bodyPr/>
              <a:lstStyle/>
              <a:p>
                <a:endParaRPr lang="en-US"/>
              </a:p>
            </p:txBody>
          </p:sp>
          <p:sp>
            <p:nvSpPr>
              <p:cNvPr id="55437" name="Oval 66"/>
              <p:cNvSpPr>
                <a:spLocks noChangeAspect="1" noChangeArrowheads="1"/>
              </p:cNvSpPr>
              <p:nvPr/>
            </p:nvSpPr>
            <p:spPr bwMode="auto">
              <a:xfrm>
                <a:off x="3005" y="2214"/>
                <a:ext cx="23" cy="24"/>
              </a:xfrm>
              <a:prstGeom prst="ellipse">
                <a:avLst/>
              </a:prstGeom>
              <a:solidFill>
                <a:srgbClr val="0000FF"/>
              </a:solidFill>
              <a:ln w="3175">
                <a:solidFill>
                  <a:srgbClr val="0000FF"/>
                </a:solidFill>
                <a:round/>
                <a:headEnd/>
                <a:tailEnd/>
              </a:ln>
            </p:spPr>
            <p:txBody>
              <a:bodyPr/>
              <a:lstStyle/>
              <a:p>
                <a:endParaRPr lang="en-US"/>
              </a:p>
            </p:txBody>
          </p:sp>
          <p:sp>
            <p:nvSpPr>
              <p:cNvPr id="55438" name="Oval 67"/>
              <p:cNvSpPr>
                <a:spLocks noChangeAspect="1" noChangeArrowheads="1"/>
              </p:cNvSpPr>
              <p:nvPr/>
            </p:nvSpPr>
            <p:spPr bwMode="auto">
              <a:xfrm>
                <a:off x="2912" y="2280"/>
                <a:ext cx="24" cy="25"/>
              </a:xfrm>
              <a:prstGeom prst="ellipse">
                <a:avLst/>
              </a:prstGeom>
              <a:solidFill>
                <a:srgbClr val="0000FF"/>
              </a:solidFill>
              <a:ln w="3175">
                <a:solidFill>
                  <a:srgbClr val="0000FF"/>
                </a:solidFill>
                <a:round/>
                <a:headEnd/>
                <a:tailEnd/>
              </a:ln>
            </p:spPr>
            <p:txBody>
              <a:bodyPr/>
              <a:lstStyle/>
              <a:p>
                <a:endParaRPr lang="en-US"/>
              </a:p>
            </p:txBody>
          </p:sp>
          <p:sp>
            <p:nvSpPr>
              <p:cNvPr id="55439" name="Oval 68"/>
              <p:cNvSpPr>
                <a:spLocks noChangeAspect="1" noChangeArrowheads="1"/>
              </p:cNvSpPr>
              <p:nvPr/>
            </p:nvSpPr>
            <p:spPr bwMode="auto">
              <a:xfrm>
                <a:off x="2782" y="2413"/>
                <a:ext cx="23" cy="29"/>
              </a:xfrm>
              <a:prstGeom prst="ellipse">
                <a:avLst/>
              </a:prstGeom>
              <a:solidFill>
                <a:srgbClr val="0000FF"/>
              </a:solidFill>
              <a:ln w="3175">
                <a:solidFill>
                  <a:srgbClr val="0000FF"/>
                </a:solidFill>
                <a:round/>
                <a:headEnd/>
                <a:tailEnd/>
              </a:ln>
            </p:spPr>
            <p:txBody>
              <a:bodyPr/>
              <a:lstStyle/>
              <a:p>
                <a:endParaRPr lang="en-US"/>
              </a:p>
            </p:txBody>
          </p:sp>
          <p:sp>
            <p:nvSpPr>
              <p:cNvPr id="55440" name="Oval 69"/>
              <p:cNvSpPr>
                <a:spLocks noChangeAspect="1" noChangeArrowheads="1"/>
              </p:cNvSpPr>
              <p:nvPr/>
            </p:nvSpPr>
            <p:spPr bwMode="auto">
              <a:xfrm>
                <a:off x="2836" y="2153"/>
                <a:ext cx="24" cy="26"/>
              </a:xfrm>
              <a:prstGeom prst="ellipse">
                <a:avLst/>
              </a:prstGeom>
              <a:solidFill>
                <a:srgbClr val="0000FF"/>
              </a:solidFill>
              <a:ln w="3175">
                <a:solidFill>
                  <a:srgbClr val="0000FF"/>
                </a:solidFill>
                <a:round/>
                <a:headEnd/>
                <a:tailEnd/>
              </a:ln>
            </p:spPr>
            <p:txBody>
              <a:bodyPr/>
              <a:lstStyle/>
              <a:p>
                <a:endParaRPr lang="en-US"/>
              </a:p>
            </p:txBody>
          </p:sp>
          <p:sp>
            <p:nvSpPr>
              <p:cNvPr id="55441" name="Oval 70"/>
              <p:cNvSpPr>
                <a:spLocks noChangeAspect="1" noChangeArrowheads="1"/>
              </p:cNvSpPr>
              <p:nvPr/>
            </p:nvSpPr>
            <p:spPr bwMode="auto">
              <a:xfrm>
                <a:off x="2740" y="2410"/>
                <a:ext cx="24" cy="25"/>
              </a:xfrm>
              <a:prstGeom prst="ellipse">
                <a:avLst/>
              </a:prstGeom>
              <a:solidFill>
                <a:srgbClr val="0000FF"/>
              </a:solidFill>
              <a:ln w="3175">
                <a:solidFill>
                  <a:srgbClr val="0000FF"/>
                </a:solidFill>
                <a:round/>
                <a:headEnd/>
                <a:tailEnd/>
              </a:ln>
            </p:spPr>
            <p:txBody>
              <a:bodyPr/>
              <a:lstStyle/>
              <a:p>
                <a:endParaRPr lang="en-US"/>
              </a:p>
            </p:txBody>
          </p:sp>
          <p:sp>
            <p:nvSpPr>
              <p:cNvPr id="55442" name="Oval 71"/>
              <p:cNvSpPr>
                <a:spLocks noChangeAspect="1" noChangeArrowheads="1"/>
              </p:cNvSpPr>
              <p:nvPr/>
            </p:nvSpPr>
            <p:spPr bwMode="auto">
              <a:xfrm>
                <a:off x="2912" y="2175"/>
                <a:ext cx="24" cy="26"/>
              </a:xfrm>
              <a:prstGeom prst="ellipse">
                <a:avLst/>
              </a:prstGeom>
              <a:solidFill>
                <a:srgbClr val="0000FF"/>
              </a:solidFill>
              <a:ln w="3175">
                <a:solidFill>
                  <a:srgbClr val="0000FF"/>
                </a:solidFill>
                <a:round/>
                <a:headEnd/>
                <a:tailEnd/>
              </a:ln>
            </p:spPr>
            <p:txBody>
              <a:bodyPr/>
              <a:lstStyle/>
              <a:p>
                <a:endParaRPr lang="en-US"/>
              </a:p>
            </p:txBody>
          </p:sp>
          <p:sp>
            <p:nvSpPr>
              <p:cNvPr id="55443" name="Oval 72"/>
              <p:cNvSpPr>
                <a:spLocks noChangeAspect="1" noChangeArrowheads="1"/>
              </p:cNvSpPr>
              <p:nvPr/>
            </p:nvSpPr>
            <p:spPr bwMode="auto">
              <a:xfrm>
                <a:off x="2746" y="2609"/>
                <a:ext cx="24" cy="26"/>
              </a:xfrm>
              <a:prstGeom prst="ellipse">
                <a:avLst/>
              </a:prstGeom>
              <a:solidFill>
                <a:srgbClr val="0000FF"/>
              </a:solidFill>
              <a:ln w="3175">
                <a:solidFill>
                  <a:srgbClr val="0000FF"/>
                </a:solidFill>
                <a:round/>
                <a:headEnd/>
                <a:tailEnd/>
              </a:ln>
            </p:spPr>
            <p:txBody>
              <a:bodyPr/>
              <a:lstStyle/>
              <a:p>
                <a:endParaRPr lang="en-US"/>
              </a:p>
            </p:txBody>
          </p:sp>
          <p:sp>
            <p:nvSpPr>
              <p:cNvPr id="55444" name="Oval 73"/>
              <p:cNvSpPr>
                <a:spLocks noChangeAspect="1" noChangeArrowheads="1"/>
              </p:cNvSpPr>
              <p:nvPr/>
            </p:nvSpPr>
            <p:spPr bwMode="auto">
              <a:xfrm>
                <a:off x="2969" y="1998"/>
                <a:ext cx="24" cy="26"/>
              </a:xfrm>
              <a:prstGeom prst="ellipse">
                <a:avLst/>
              </a:prstGeom>
              <a:solidFill>
                <a:srgbClr val="0000FF"/>
              </a:solidFill>
              <a:ln w="3175">
                <a:solidFill>
                  <a:srgbClr val="0000FF"/>
                </a:solidFill>
                <a:round/>
                <a:headEnd/>
                <a:tailEnd/>
              </a:ln>
            </p:spPr>
            <p:txBody>
              <a:bodyPr/>
              <a:lstStyle/>
              <a:p>
                <a:endParaRPr lang="en-US"/>
              </a:p>
            </p:txBody>
          </p:sp>
          <p:sp>
            <p:nvSpPr>
              <p:cNvPr id="55445" name="Oval 74"/>
              <p:cNvSpPr>
                <a:spLocks noChangeAspect="1" noChangeArrowheads="1"/>
              </p:cNvSpPr>
              <p:nvPr/>
            </p:nvSpPr>
            <p:spPr bwMode="auto">
              <a:xfrm>
                <a:off x="2870" y="1715"/>
                <a:ext cx="26" cy="26"/>
              </a:xfrm>
              <a:prstGeom prst="ellipse">
                <a:avLst/>
              </a:prstGeom>
              <a:solidFill>
                <a:srgbClr val="0000FF"/>
              </a:solidFill>
              <a:ln w="3175">
                <a:solidFill>
                  <a:srgbClr val="0000FF"/>
                </a:solidFill>
                <a:round/>
                <a:headEnd/>
                <a:tailEnd/>
              </a:ln>
            </p:spPr>
            <p:txBody>
              <a:bodyPr/>
              <a:lstStyle/>
              <a:p>
                <a:endParaRPr lang="en-US"/>
              </a:p>
            </p:txBody>
          </p:sp>
          <p:sp>
            <p:nvSpPr>
              <p:cNvPr id="55446" name="Oval 75"/>
              <p:cNvSpPr>
                <a:spLocks noChangeAspect="1" noChangeArrowheads="1"/>
              </p:cNvSpPr>
              <p:nvPr/>
            </p:nvSpPr>
            <p:spPr bwMode="auto">
              <a:xfrm>
                <a:off x="2768" y="1935"/>
                <a:ext cx="21" cy="28"/>
              </a:xfrm>
              <a:prstGeom prst="ellipse">
                <a:avLst/>
              </a:prstGeom>
              <a:solidFill>
                <a:srgbClr val="0000FF"/>
              </a:solidFill>
              <a:ln w="3175">
                <a:solidFill>
                  <a:srgbClr val="0000FF"/>
                </a:solidFill>
                <a:round/>
                <a:headEnd/>
                <a:tailEnd/>
              </a:ln>
            </p:spPr>
            <p:txBody>
              <a:bodyPr/>
              <a:lstStyle/>
              <a:p>
                <a:endParaRPr lang="en-US"/>
              </a:p>
            </p:txBody>
          </p:sp>
          <p:sp>
            <p:nvSpPr>
              <p:cNvPr id="55447" name="Oval 76"/>
              <p:cNvSpPr>
                <a:spLocks noChangeAspect="1" noChangeArrowheads="1"/>
              </p:cNvSpPr>
              <p:nvPr/>
            </p:nvSpPr>
            <p:spPr bwMode="auto">
              <a:xfrm>
                <a:off x="2885" y="1725"/>
                <a:ext cx="23" cy="28"/>
              </a:xfrm>
              <a:prstGeom prst="ellipse">
                <a:avLst/>
              </a:prstGeom>
              <a:solidFill>
                <a:srgbClr val="0000FF"/>
              </a:solidFill>
              <a:ln w="3175">
                <a:solidFill>
                  <a:srgbClr val="0000FF"/>
                </a:solidFill>
                <a:round/>
                <a:headEnd/>
                <a:tailEnd/>
              </a:ln>
            </p:spPr>
            <p:txBody>
              <a:bodyPr/>
              <a:lstStyle/>
              <a:p>
                <a:endParaRPr lang="en-US"/>
              </a:p>
            </p:txBody>
          </p:sp>
          <p:sp>
            <p:nvSpPr>
              <p:cNvPr id="55448" name="Oval 77"/>
              <p:cNvSpPr>
                <a:spLocks noChangeAspect="1" noChangeArrowheads="1"/>
              </p:cNvSpPr>
              <p:nvPr/>
            </p:nvSpPr>
            <p:spPr bwMode="auto">
              <a:xfrm>
                <a:off x="2768" y="1785"/>
                <a:ext cx="21" cy="27"/>
              </a:xfrm>
              <a:prstGeom prst="ellipse">
                <a:avLst/>
              </a:prstGeom>
              <a:solidFill>
                <a:srgbClr val="0000FF"/>
              </a:solidFill>
              <a:ln w="3175">
                <a:solidFill>
                  <a:srgbClr val="0000FF"/>
                </a:solidFill>
                <a:round/>
                <a:headEnd/>
                <a:tailEnd/>
              </a:ln>
            </p:spPr>
            <p:txBody>
              <a:bodyPr/>
              <a:lstStyle/>
              <a:p>
                <a:endParaRPr lang="en-US"/>
              </a:p>
            </p:txBody>
          </p:sp>
          <p:sp>
            <p:nvSpPr>
              <p:cNvPr id="55449" name="Oval 78"/>
              <p:cNvSpPr>
                <a:spLocks noChangeAspect="1" noChangeArrowheads="1"/>
              </p:cNvSpPr>
              <p:nvPr/>
            </p:nvSpPr>
            <p:spPr bwMode="auto">
              <a:xfrm>
                <a:off x="2724" y="2729"/>
                <a:ext cx="24" cy="28"/>
              </a:xfrm>
              <a:prstGeom prst="ellipse">
                <a:avLst/>
              </a:prstGeom>
              <a:solidFill>
                <a:srgbClr val="0000FF"/>
              </a:solidFill>
              <a:ln w="3175">
                <a:solidFill>
                  <a:srgbClr val="0000FF"/>
                </a:solidFill>
                <a:round/>
                <a:headEnd/>
                <a:tailEnd/>
              </a:ln>
            </p:spPr>
            <p:txBody>
              <a:bodyPr/>
              <a:lstStyle/>
              <a:p>
                <a:endParaRPr lang="en-US"/>
              </a:p>
            </p:txBody>
          </p:sp>
          <p:sp>
            <p:nvSpPr>
              <p:cNvPr id="55450" name="Oval 79"/>
              <p:cNvSpPr>
                <a:spLocks noChangeAspect="1" noChangeArrowheads="1"/>
              </p:cNvSpPr>
              <p:nvPr/>
            </p:nvSpPr>
            <p:spPr bwMode="auto">
              <a:xfrm>
                <a:off x="2768" y="2656"/>
                <a:ext cx="21" cy="28"/>
              </a:xfrm>
              <a:prstGeom prst="ellipse">
                <a:avLst/>
              </a:prstGeom>
              <a:solidFill>
                <a:srgbClr val="0000FF"/>
              </a:solidFill>
              <a:ln w="3175">
                <a:solidFill>
                  <a:srgbClr val="0000FF"/>
                </a:solidFill>
                <a:round/>
                <a:headEnd/>
                <a:tailEnd/>
              </a:ln>
            </p:spPr>
            <p:txBody>
              <a:bodyPr/>
              <a:lstStyle/>
              <a:p>
                <a:endParaRPr lang="en-US"/>
              </a:p>
            </p:txBody>
          </p:sp>
          <p:sp>
            <p:nvSpPr>
              <p:cNvPr id="55451" name="Oval 80"/>
              <p:cNvSpPr>
                <a:spLocks noChangeAspect="1" noChangeArrowheads="1"/>
              </p:cNvSpPr>
              <p:nvPr/>
            </p:nvSpPr>
            <p:spPr bwMode="auto">
              <a:xfrm>
                <a:off x="2796" y="2085"/>
                <a:ext cx="24" cy="26"/>
              </a:xfrm>
              <a:prstGeom prst="ellipse">
                <a:avLst/>
              </a:prstGeom>
              <a:solidFill>
                <a:srgbClr val="0000FF"/>
              </a:solidFill>
              <a:ln w="3175">
                <a:solidFill>
                  <a:srgbClr val="0000FF"/>
                </a:solidFill>
                <a:round/>
                <a:headEnd/>
                <a:tailEnd/>
              </a:ln>
            </p:spPr>
            <p:txBody>
              <a:bodyPr/>
              <a:lstStyle/>
              <a:p>
                <a:endParaRPr lang="en-US"/>
              </a:p>
            </p:txBody>
          </p:sp>
          <p:sp>
            <p:nvSpPr>
              <p:cNvPr id="55452" name="Oval 81"/>
              <p:cNvSpPr>
                <a:spLocks noChangeAspect="1" noChangeArrowheads="1"/>
              </p:cNvSpPr>
              <p:nvPr/>
            </p:nvSpPr>
            <p:spPr bwMode="auto">
              <a:xfrm>
                <a:off x="2822" y="2509"/>
                <a:ext cx="24" cy="26"/>
              </a:xfrm>
              <a:prstGeom prst="ellipse">
                <a:avLst/>
              </a:prstGeom>
              <a:solidFill>
                <a:srgbClr val="0000FF"/>
              </a:solidFill>
              <a:ln w="3175">
                <a:solidFill>
                  <a:srgbClr val="0000FF"/>
                </a:solidFill>
                <a:round/>
                <a:headEnd/>
                <a:tailEnd/>
              </a:ln>
            </p:spPr>
            <p:txBody>
              <a:bodyPr/>
              <a:lstStyle/>
              <a:p>
                <a:endParaRPr lang="en-US"/>
              </a:p>
            </p:txBody>
          </p:sp>
          <p:sp>
            <p:nvSpPr>
              <p:cNvPr id="55453" name="Oval 82"/>
              <p:cNvSpPr>
                <a:spLocks noChangeAspect="1" noChangeArrowheads="1"/>
              </p:cNvSpPr>
              <p:nvPr/>
            </p:nvSpPr>
            <p:spPr bwMode="auto">
              <a:xfrm>
                <a:off x="2844" y="2118"/>
                <a:ext cx="24" cy="27"/>
              </a:xfrm>
              <a:prstGeom prst="ellipse">
                <a:avLst/>
              </a:prstGeom>
              <a:solidFill>
                <a:srgbClr val="0000FF"/>
              </a:solidFill>
              <a:ln w="3175">
                <a:solidFill>
                  <a:srgbClr val="0000FF"/>
                </a:solidFill>
                <a:round/>
                <a:headEnd/>
                <a:tailEnd/>
              </a:ln>
            </p:spPr>
            <p:txBody>
              <a:bodyPr/>
              <a:lstStyle/>
              <a:p>
                <a:endParaRPr lang="en-US"/>
              </a:p>
            </p:txBody>
          </p:sp>
          <p:sp>
            <p:nvSpPr>
              <p:cNvPr id="55454" name="Oval 83"/>
              <p:cNvSpPr>
                <a:spLocks noChangeAspect="1" noChangeArrowheads="1"/>
              </p:cNvSpPr>
              <p:nvPr/>
            </p:nvSpPr>
            <p:spPr bwMode="auto">
              <a:xfrm>
                <a:off x="2893" y="2153"/>
                <a:ext cx="24" cy="26"/>
              </a:xfrm>
              <a:prstGeom prst="ellipse">
                <a:avLst/>
              </a:prstGeom>
              <a:solidFill>
                <a:srgbClr val="0000FF"/>
              </a:solidFill>
              <a:ln w="3175">
                <a:solidFill>
                  <a:srgbClr val="0000FF"/>
                </a:solidFill>
                <a:round/>
                <a:headEnd/>
                <a:tailEnd/>
              </a:ln>
            </p:spPr>
            <p:txBody>
              <a:bodyPr/>
              <a:lstStyle/>
              <a:p>
                <a:endParaRPr lang="en-US"/>
              </a:p>
            </p:txBody>
          </p:sp>
          <p:sp>
            <p:nvSpPr>
              <p:cNvPr id="55455" name="Oval 84"/>
              <p:cNvSpPr>
                <a:spLocks noChangeAspect="1" noChangeArrowheads="1"/>
              </p:cNvSpPr>
              <p:nvPr/>
            </p:nvSpPr>
            <p:spPr bwMode="auto">
              <a:xfrm>
                <a:off x="2880" y="2641"/>
                <a:ext cx="21" cy="26"/>
              </a:xfrm>
              <a:prstGeom prst="ellipse">
                <a:avLst/>
              </a:prstGeom>
              <a:solidFill>
                <a:srgbClr val="0000FF"/>
              </a:solidFill>
              <a:ln w="3175">
                <a:solidFill>
                  <a:srgbClr val="0000FF"/>
                </a:solidFill>
                <a:round/>
                <a:headEnd/>
                <a:tailEnd/>
              </a:ln>
            </p:spPr>
            <p:txBody>
              <a:bodyPr/>
              <a:lstStyle/>
              <a:p>
                <a:endParaRPr lang="en-US"/>
              </a:p>
            </p:txBody>
          </p:sp>
          <p:sp>
            <p:nvSpPr>
              <p:cNvPr id="55456" name="Oval 85"/>
              <p:cNvSpPr>
                <a:spLocks noChangeAspect="1" noChangeArrowheads="1"/>
              </p:cNvSpPr>
              <p:nvPr/>
            </p:nvSpPr>
            <p:spPr bwMode="auto">
              <a:xfrm>
                <a:off x="3010" y="2063"/>
                <a:ext cx="24" cy="28"/>
              </a:xfrm>
              <a:prstGeom prst="ellipse">
                <a:avLst/>
              </a:prstGeom>
              <a:solidFill>
                <a:srgbClr val="0000FF"/>
              </a:solidFill>
              <a:ln w="3175">
                <a:solidFill>
                  <a:srgbClr val="0000FF"/>
                </a:solidFill>
                <a:round/>
                <a:headEnd/>
                <a:tailEnd/>
              </a:ln>
            </p:spPr>
            <p:txBody>
              <a:bodyPr/>
              <a:lstStyle/>
              <a:p>
                <a:endParaRPr lang="en-US"/>
              </a:p>
            </p:txBody>
          </p:sp>
          <p:sp>
            <p:nvSpPr>
              <p:cNvPr id="55457" name="Oval 86"/>
              <p:cNvSpPr>
                <a:spLocks noChangeAspect="1" noChangeArrowheads="1"/>
              </p:cNvSpPr>
              <p:nvPr/>
            </p:nvSpPr>
            <p:spPr bwMode="auto">
              <a:xfrm>
                <a:off x="2768" y="2091"/>
                <a:ext cx="21" cy="27"/>
              </a:xfrm>
              <a:prstGeom prst="ellipse">
                <a:avLst/>
              </a:prstGeom>
              <a:solidFill>
                <a:srgbClr val="0000FF"/>
              </a:solidFill>
              <a:ln w="3175">
                <a:solidFill>
                  <a:srgbClr val="0000FF"/>
                </a:solidFill>
                <a:round/>
                <a:headEnd/>
                <a:tailEnd/>
              </a:ln>
            </p:spPr>
            <p:txBody>
              <a:bodyPr/>
              <a:lstStyle/>
              <a:p>
                <a:endParaRPr lang="en-US"/>
              </a:p>
            </p:txBody>
          </p:sp>
          <p:sp>
            <p:nvSpPr>
              <p:cNvPr id="55458" name="Oval 87"/>
              <p:cNvSpPr>
                <a:spLocks noChangeAspect="1" noChangeArrowheads="1"/>
              </p:cNvSpPr>
              <p:nvPr/>
            </p:nvSpPr>
            <p:spPr bwMode="auto">
              <a:xfrm>
                <a:off x="2822" y="2348"/>
                <a:ext cx="24" cy="26"/>
              </a:xfrm>
              <a:prstGeom prst="ellipse">
                <a:avLst/>
              </a:prstGeom>
              <a:solidFill>
                <a:srgbClr val="0000FF"/>
              </a:solidFill>
              <a:ln w="3175">
                <a:solidFill>
                  <a:srgbClr val="0000FF"/>
                </a:solidFill>
                <a:round/>
                <a:headEnd/>
                <a:tailEnd/>
              </a:ln>
            </p:spPr>
            <p:txBody>
              <a:bodyPr/>
              <a:lstStyle/>
              <a:p>
                <a:endParaRPr lang="en-US"/>
              </a:p>
            </p:txBody>
          </p:sp>
          <p:sp>
            <p:nvSpPr>
              <p:cNvPr id="55459" name="Oval 88"/>
              <p:cNvSpPr>
                <a:spLocks noChangeAspect="1" noChangeArrowheads="1"/>
              </p:cNvSpPr>
              <p:nvPr/>
            </p:nvSpPr>
            <p:spPr bwMode="auto">
              <a:xfrm>
                <a:off x="2865" y="2063"/>
                <a:ext cx="23" cy="28"/>
              </a:xfrm>
              <a:prstGeom prst="ellipse">
                <a:avLst/>
              </a:prstGeom>
              <a:solidFill>
                <a:srgbClr val="0000FF"/>
              </a:solidFill>
              <a:ln w="3175">
                <a:solidFill>
                  <a:srgbClr val="0000FF"/>
                </a:solidFill>
                <a:round/>
                <a:headEnd/>
                <a:tailEnd/>
              </a:ln>
            </p:spPr>
            <p:txBody>
              <a:bodyPr/>
              <a:lstStyle/>
              <a:p>
                <a:endParaRPr lang="en-US"/>
              </a:p>
            </p:txBody>
          </p:sp>
          <p:sp>
            <p:nvSpPr>
              <p:cNvPr id="55460" name="Oval 89"/>
              <p:cNvSpPr>
                <a:spLocks noChangeAspect="1" noChangeArrowheads="1"/>
              </p:cNvSpPr>
              <p:nvPr/>
            </p:nvSpPr>
            <p:spPr bwMode="auto">
              <a:xfrm>
                <a:off x="2880" y="2491"/>
                <a:ext cx="21" cy="29"/>
              </a:xfrm>
              <a:prstGeom prst="ellipse">
                <a:avLst/>
              </a:prstGeom>
              <a:solidFill>
                <a:srgbClr val="0000FF"/>
              </a:solidFill>
              <a:ln w="3175">
                <a:solidFill>
                  <a:srgbClr val="0000FF"/>
                </a:solidFill>
                <a:round/>
                <a:headEnd/>
                <a:tailEnd/>
              </a:ln>
            </p:spPr>
            <p:txBody>
              <a:bodyPr/>
              <a:lstStyle/>
              <a:p>
                <a:endParaRPr lang="en-US"/>
              </a:p>
            </p:txBody>
          </p:sp>
          <p:sp>
            <p:nvSpPr>
              <p:cNvPr id="55461" name="Oval 90"/>
              <p:cNvSpPr>
                <a:spLocks noChangeAspect="1" noChangeArrowheads="1"/>
              </p:cNvSpPr>
              <p:nvPr/>
            </p:nvSpPr>
            <p:spPr bwMode="auto">
              <a:xfrm>
                <a:off x="2893" y="1902"/>
                <a:ext cx="24" cy="29"/>
              </a:xfrm>
              <a:prstGeom prst="ellipse">
                <a:avLst/>
              </a:prstGeom>
              <a:solidFill>
                <a:srgbClr val="0000FF"/>
              </a:solidFill>
              <a:ln w="3175">
                <a:solidFill>
                  <a:srgbClr val="0000FF"/>
                </a:solidFill>
                <a:round/>
                <a:headEnd/>
                <a:tailEnd/>
              </a:ln>
            </p:spPr>
            <p:txBody>
              <a:bodyPr/>
              <a:lstStyle/>
              <a:p>
                <a:endParaRPr lang="en-US"/>
              </a:p>
            </p:txBody>
          </p:sp>
          <p:sp>
            <p:nvSpPr>
              <p:cNvPr id="55462" name="Oval 91"/>
              <p:cNvSpPr>
                <a:spLocks noChangeAspect="1" noChangeArrowheads="1"/>
              </p:cNvSpPr>
              <p:nvPr/>
            </p:nvSpPr>
            <p:spPr bwMode="auto">
              <a:xfrm>
                <a:off x="2724" y="2745"/>
                <a:ext cx="24" cy="27"/>
              </a:xfrm>
              <a:prstGeom prst="ellipse">
                <a:avLst/>
              </a:prstGeom>
              <a:solidFill>
                <a:srgbClr val="0000FF"/>
              </a:solidFill>
              <a:ln w="3175">
                <a:solidFill>
                  <a:srgbClr val="0000FF"/>
                </a:solidFill>
                <a:round/>
                <a:headEnd/>
                <a:tailEnd/>
              </a:ln>
            </p:spPr>
            <p:txBody>
              <a:bodyPr/>
              <a:lstStyle/>
              <a:p>
                <a:endParaRPr lang="en-US"/>
              </a:p>
            </p:txBody>
          </p:sp>
          <p:sp>
            <p:nvSpPr>
              <p:cNvPr id="55463" name="Oval 92"/>
              <p:cNvSpPr>
                <a:spLocks noChangeAspect="1" noChangeArrowheads="1"/>
              </p:cNvSpPr>
              <p:nvPr/>
            </p:nvSpPr>
            <p:spPr bwMode="auto">
              <a:xfrm>
                <a:off x="2885" y="1669"/>
                <a:ext cx="23" cy="29"/>
              </a:xfrm>
              <a:prstGeom prst="ellipse">
                <a:avLst/>
              </a:prstGeom>
              <a:solidFill>
                <a:srgbClr val="0000FF"/>
              </a:solidFill>
              <a:ln w="3175">
                <a:solidFill>
                  <a:srgbClr val="0000FF"/>
                </a:solidFill>
                <a:round/>
                <a:headEnd/>
                <a:tailEnd/>
              </a:ln>
            </p:spPr>
            <p:txBody>
              <a:bodyPr/>
              <a:lstStyle/>
              <a:p>
                <a:endParaRPr lang="en-US"/>
              </a:p>
            </p:txBody>
          </p:sp>
          <p:sp>
            <p:nvSpPr>
              <p:cNvPr id="55464" name="Oval 93"/>
              <p:cNvSpPr>
                <a:spLocks noChangeAspect="1" noChangeArrowheads="1"/>
              </p:cNvSpPr>
              <p:nvPr/>
            </p:nvSpPr>
            <p:spPr bwMode="auto">
              <a:xfrm>
                <a:off x="2893" y="1864"/>
                <a:ext cx="24" cy="26"/>
              </a:xfrm>
              <a:prstGeom prst="ellipse">
                <a:avLst/>
              </a:prstGeom>
              <a:solidFill>
                <a:srgbClr val="0000FF"/>
              </a:solidFill>
              <a:ln w="3175">
                <a:solidFill>
                  <a:srgbClr val="0000FF"/>
                </a:solidFill>
                <a:round/>
                <a:headEnd/>
                <a:tailEnd/>
              </a:ln>
            </p:spPr>
            <p:txBody>
              <a:bodyPr/>
              <a:lstStyle/>
              <a:p>
                <a:endParaRPr lang="en-US"/>
              </a:p>
            </p:txBody>
          </p:sp>
          <p:sp>
            <p:nvSpPr>
              <p:cNvPr id="55465" name="Oval 94"/>
              <p:cNvSpPr>
                <a:spLocks noChangeAspect="1" noChangeArrowheads="1"/>
              </p:cNvSpPr>
              <p:nvPr/>
            </p:nvSpPr>
            <p:spPr bwMode="auto">
              <a:xfrm>
                <a:off x="2782" y="2275"/>
                <a:ext cx="23" cy="25"/>
              </a:xfrm>
              <a:prstGeom prst="ellipse">
                <a:avLst/>
              </a:prstGeom>
              <a:solidFill>
                <a:srgbClr val="0000FF"/>
              </a:solidFill>
              <a:ln w="3175">
                <a:solidFill>
                  <a:srgbClr val="0000FF"/>
                </a:solidFill>
                <a:round/>
                <a:headEnd/>
                <a:tailEnd/>
              </a:ln>
            </p:spPr>
            <p:txBody>
              <a:bodyPr/>
              <a:lstStyle/>
              <a:p>
                <a:endParaRPr lang="en-US"/>
              </a:p>
            </p:txBody>
          </p:sp>
          <p:sp>
            <p:nvSpPr>
              <p:cNvPr id="55466" name="Oval 95"/>
              <p:cNvSpPr>
                <a:spLocks noChangeAspect="1" noChangeArrowheads="1"/>
              </p:cNvSpPr>
              <p:nvPr/>
            </p:nvSpPr>
            <p:spPr bwMode="auto">
              <a:xfrm>
                <a:off x="2832" y="2690"/>
                <a:ext cx="21" cy="30"/>
              </a:xfrm>
              <a:prstGeom prst="ellipse">
                <a:avLst/>
              </a:prstGeom>
              <a:solidFill>
                <a:srgbClr val="0000FF"/>
              </a:solidFill>
              <a:ln w="3175">
                <a:solidFill>
                  <a:srgbClr val="0000FF"/>
                </a:solidFill>
                <a:round/>
                <a:headEnd/>
                <a:tailEnd/>
              </a:ln>
            </p:spPr>
            <p:txBody>
              <a:bodyPr/>
              <a:lstStyle/>
              <a:p>
                <a:endParaRPr lang="en-US"/>
              </a:p>
            </p:txBody>
          </p:sp>
          <p:sp>
            <p:nvSpPr>
              <p:cNvPr id="55467" name="Oval 96"/>
              <p:cNvSpPr>
                <a:spLocks noChangeAspect="1" noChangeArrowheads="1"/>
              </p:cNvSpPr>
              <p:nvPr/>
            </p:nvSpPr>
            <p:spPr bwMode="auto">
              <a:xfrm>
                <a:off x="2756" y="2167"/>
                <a:ext cx="22" cy="29"/>
              </a:xfrm>
              <a:prstGeom prst="ellipse">
                <a:avLst/>
              </a:prstGeom>
              <a:solidFill>
                <a:srgbClr val="0000FF"/>
              </a:solidFill>
              <a:ln w="3175">
                <a:solidFill>
                  <a:srgbClr val="0000FF"/>
                </a:solidFill>
                <a:round/>
                <a:headEnd/>
                <a:tailEnd/>
              </a:ln>
            </p:spPr>
            <p:txBody>
              <a:bodyPr/>
              <a:lstStyle/>
              <a:p>
                <a:endParaRPr lang="en-US"/>
              </a:p>
            </p:txBody>
          </p:sp>
          <p:sp>
            <p:nvSpPr>
              <p:cNvPr id="55468" name="Oval 97"/>
              <p:cNvSpPr>
                <a:spLocks noChangeAspect="1" noChangeArrowheads="1"/>
              </p:cNvSpPr>
              <p:nvPr/>
            </p:nvSpPr>
            <p:spPr bwMode="auto">
              <a:xfrm>
                <a:off x="2906" y="1970"/>
                <a:ext cx="26" cy="28"/>
              </a:xfrm>
              <a:prstGeom prst="ellipse">
                <a:avLst/>
              </a:prstGeom>
              <a:solidFill>
                <a:srgbClr val="0000FF"/>
              </a:solidFill>
              <a:ln w="3175">
                <a:solidFill>
                  <a:srgbClr val="0000FF"/>
                </a:solidFill>
                <a:round/>
                <a:headEnd/>
                <a:tailEnd/>
              </a:ln>
            </p:spPr>
            <p:txBody>
              <a:bodyPr/>
              <a:lstStyle/>
              <a:p>
                <a:endParaRPr lang="en-US"/>
              </a:p>
            </p:txBody>
          </p:sp>
          <p:sp>
            <p:nvSpPr>
              <p:cNvPr id="55469" name="Oval 98"/>
              <p:cNvSpPr>
                <a:spLocks noChangeAspect="1" noChangeArrowheads="1"/>
              </p:cNvSpPr>
              <p:nvPr/>
            </p:nvSpPr>
            <p:spPr bwMode="auto">
              <a:xfrm>
                <a:off x="2941" y="1759"/>
                <a:ext cx="23" cy="26"/>
              </a:xfrm>
              <a:prstGeom prst="ellipse">
                <a:avLst/>
              </a:prstGeom>
              <a:solidFill>
                <a:srgbClr val="0000FF"/>
              </a:solidFill>
              <a:ln w="3175">
                <a:solidFill>
                  <a:srgbClr val="0000FF"/>
                </a:solidFill>
                <a:round/>
                <a:headEnd/>
                <a:tailEnd/>
              </a:ln>
            </p:spPr>
            <p:txBody>
              <a:bodyPr/>
              <a:lstStyle/>
              <a:p>
                <a:endParaRPr lang="en-US"/>
              </a:p>
            </p:txBody>
          </p:sp>
          <p:sp>
            <p:nvSpPr>
              <p:cNvPr id="55470" name="Oval 99"/>
              <p:cNvSpPr>
                <a:spLocks noChangeAspect="1" noChangeArrowheads="1"/>
              </p:cNvSpPr>
              <p:nvPr/>
            </p:nvSpPr>
            <p:spPr bwMode="auto">
              <a:xfrm>
                <a:off x="2836" y="2003"/>
                <a:ext cx="24" cy="26"/>
              </a:xfrm>
              <a:prstGeom prst="ellipse">
                <a:avLst/>
              </a:prstGeom>
              <a:solidFill>
                <a:srgbClr val="0000FF"/>
              </a:solidFill>
              <a:ln w="3175">
                <a:solidFill>
                  <a:srgbClr val="0000FF"/>
                </a:solidFill>
                <a:round/>
                <a:headEnd/>
                <a:tailEnd/>
              </a:ln>
            </p:spPr>
            <p:txBody>
              <a:bodyPr/>
              <a:lstStyle/>
              <a:p>
                <a:endParaRPr lang="en-US"/>
              </a:p>
            </p:txBody>
          </p:sp>
          <p:sp>
            <p:nvSpPr>
              <p:cNvPr id="55471" name="Oval 100"/>
              <p:cNvSpPr>
                <a:spLocks noChangeAspect="1" noChangeArrowheads="1"/>
              </p:cNvSpPr>
              <p:nvPr/>
            </p:nvSpPr>
            <p:spPr bwMode="auto">
              <a:xfrm>
                <a:off x="2788" y="2142"/>
                <a:ext cx="24" cy="25"/>
              </a:xfrm>
              <a:prstGeom prst="ellipse">
                <a:avLst/>
              </a:prstGeom>
              <a:solidFill>
                <a:srgbClr val="0000FF"/>
              </a:solidFill>
              <a:ln w="3175">
                <a:solidFill>
                  <a:srgbClr val="0000FF"/>
                </a:solidFill>
                <a:round/>
                <a:headEnd/>
                <a:tailEnd/>
              </a:ln>
            </p:spPr>
            <p:txBody>
              <a:bodyPr/>
              <a:lstStyle/>
              <a:p>
                <a:endParaRPr lang="en-US"/>
              </a:p>
            </p:txBody>
          </p:sp>
          <p:sp>
            <p:nvSpPr>
              <p:cNvPr id="55472" name="Oval 101"/>
              <p:cNvSpPr>
                <a:spLocks noChangeAspect="1" noChangeArrowheads="1"/>
              </p:cNvSpPr>
              <p:nvPr/>
            </p:nvSpPr>
            <p:spPr bwMode="auto">
              <a:xfrm>
                <a:off x="2912" y="2681"/>
                <a:ext cx="24" cy="27"/>
              </a:xfrm>
              <a:prstGeom prst="ellipse">
                <a:avLst/>
              </a:prstGeom>
              <a:solidFill>
                <a:srgbClr val="0000FF"/>
              </a:solidFill>
              <a:ln w="3175">
                <a:solidFill>
                  <a:srgbClr val="0000FF"/>
                </a:solidFill>
                <a:round/>
                <a:headEnd/>
                <a:tailEnd/>
              </a:ln>
            </p:spPr>
            <p:txBody>
              <a:bodyPr/>
              <a:lstStyle/>
              <a:p>
                <a:endParaRPr lang="en-US"/>
              </a:p>
            </p:txBody>
          </p:sp>
          <p:sp>
            <p:nvSpPr>
              <p:cNvPr id="55473" name="Oval 102"/>
              <p:cNvSpPr>
                <a:spLocks noChangeAspect="1" noChangeArrowheads="1"/>
              </p:cNvSpPr>
              <p:nvPr/>
            </p:nvSpPr>
            <p:spPr bwMode="auto">
              <a:xfrm>
                <a:off x="2989" y="2745"/>
                <a:ext cx="25" cy="27"/>
              </a:xfrm>
              <a:prstGeom prst="ellipse">
                <a:avLst/>
              </a:prstGeom>
              <a:solidFill>
                <a:srgbClr val="0000FF"/>
              </a:solidFill>
              <a:ln w="3175">
                <a:solidFill>
                  <a:srgbClr val="0000FF"/>
                </a:solidFill>
                <a:round/>
                <a:headEnd/>
                <a:tailEnd/>
              </a:ln>
            </p:spPr>
            <p:txBody>
              <a:bodyPr/>
              <a:lstStyle/>
              <a:p>
                <a:endParaRPr lang="en-US"/>
              </a:p>
            </p:txBody>
          </p:sp>
          <p:sp>
            <p:nvSpPr>
              <p:cNvPr id="55474" name="Oval 103"/>
              <p:cNvSpPr>
                <a:spLocks noChangeAspect="1" noChangeArrowheads="1"/>
              </p:cNvSpPr>
              <p:nvPr/>
            </p:nvSpPr>
            <p:spPr bwMode="auto">
              <a:xfrm>
                <a:off x="2928" y="2470"/>
                <a:ext cx="24" cy="26"/>
              </a:xfrm>
              <a:prstGeom prst="ellipse">
                <a:avLst/>
              </a:prstGeom>
              <a:solidFill>
                <a:srgbClr val="0000FF"/>
              </a:solidFill>
              <a:ln w="3175">
                <a:solidFill>
                  <a:srgbClr val="0000FF"/>
                </a:solidFill>
                <a:round/>
                <a:headEnd/>
                <a:tailEnd/>
              </a:ln>
            </p:spPr>
            <p:txBody>
              <a:bodyPr/>
              <a:lstStyle/>
              <a:p>
                <a:endParaRPr lang="en-US"/>
              </a:p>
            </p:txBody>
          </p:sp>
          <p:sp>
            <p:nvSpPr>
              <p:cNvPr id="55475" name="Oval 104"/>
              <p:cNvSpPr>
                <a:spLocks noChangeAspect="1" noChangeArrowheads="1"/>
              </p:cNvSpPr>
              <p:nvPr/>
            </p:nvSpPr>
            <p:spPr bwMode="auto">
              <a:xfrm>
                <a:off x="2768" y="2512"/>
                <a:ext cx="21" cy="28"/>
              </a:xfrm>
              <a:prstGeom prst="ellipse">
                <a:avLst/>
              </a:prstGeom>
              <a:solidFill>
                <a:srgbClr val="0000FF"/>
              </a:solidFill>
              <a:ln w="3175">
                <a:solidFill>
                  <a:srgbClr val="0000FF"/>
                </a:solidFill>
                <a:round/>
                <a:headEnd/>
                <a:tailEnd/>
              </a:ln>
            </p:spPr>
            <p:txBody>
              <a:bodyPr/>
              <a:lstStyle/>
              <a:p>
                <a:endParaRPr lang="en-US"/>
              </a:p>
            </p:txBody>
          </p:sp>
          <p:sp>
            <p:nvSpPr>
              <p:cNvPr id="55476" name="Oval 105"/>
              <p:cNvSpPr>
                <a:spLocks noChangeAspect="1" noChangeArrowheads="1"/>
              </p:cNvSpPr>
              <p:nvPr/>
            </p:nvSpPr>
            <p:spPr bwMode="auto">
              <a:xfrm>
                <a:off x="2900" y="1986"/>
                <a:ext cx="24" cy="26"/>
              </a:xfrm>
              <a:prstGeom prst="ellipse">
                <a:avLst/>
              </a:prstGeom>
              <a:solidFill>
                <a:srgbClr val="0000FF"/>
              </a:solidFill>
              <a:ln w="3175">
                <a:solidFill>
                  <a:srgbClr val="0000FF"/>
                </a:solidFill>
                <a:round/>
                <a:headEnd/>
                <a:tailEnd/>
              </a:ln>
            </p:spPr>
            <p:txBody>
              <a:bodyPr/>
              <a:lstStyle/>
              <a:p>
                <a:endParaRPr lang="en-US"/>
              </a:p>
            </p:txBody>
          </p:sp>
          <p:sp>
            <p:nvSpPr>
              <p:cNvPr id="55477" name="Oval 106"/>
              <p:cNvSpPr>
                <a:spLocks noChangeAspect="1" noChangeArrowheads="1"/>
              </p:cNvSpPr>
              <p:nvPr/>
            </p:nvSpPr>
            <p:spPr bwMode="auto">
              <a:xfrm>
                <a:off x="2808" y="2641"/>
                <a:ext cx="25" cy="26"/>
              </a:xfrm>
              <a:prstGeom prst="ellipse">
                <a:avLst/>
              </a:prstGeom>
              <a:solidFill>
                <a:srgbClr val="0000FF"/>
              </a:solidFill>
              <a:ln w="3175">
                <a:solidFill>
                  <a:srgbClr val="0000FF"/>
                </a:solidFill>
                <a:round/>
                <a:headEnd/>
                <a:tailEnd/>
              </a:ln>
            </p:spPr>
            <p:txBody>
              <a:bodyPr/>
              <a:lstStyle/>
              <a:p>
                <a:endParaRPr lang="en-US"/>
              </a:p>
            </p:txBody>
          </p:sp>
          <p:sp>
            <p:nvSpPr>
              <p:cNvPr id="55478" name="Oval 107"/>
              <p:cNvSpPr>
                <a:spLocks noChangeAspect="1" noChangeArrowheads="1"/>
              </p:cNvSpPr>
              <p:nvPr/>
            </p:nvSpPr>
            <p:spPr bwMode="auto">
              <a:xfrm>
                <a:off x="2836" y="2746"/>
                <a:ext cx="24" cy="27"/>
              </a:xfrm>
              <a:prstGeom prst="ellipse">
                <a:avLst/>
              </a:prstGeom>
              <a:solidFill>
                <a:srgbClr val="0000FF"/>
              </a:solidFill>
              <a:ln w="3175">
                <a:solidFill>
                  <a:srgbClr val="0000FF"/>
                </a:solidFill>
                <a:round/>
                <a:headEnd/>
                <a:tailEnd/>
              </a:ln>
            </p:spPr>
            <p:txBody>
              <a:bodyPr/>
              <a:lstStyle/>
              <a:p>
                <a:endParaRPr lang="en-US"/>
              </a:p>
            </p:txBody>
          </p:sp>
          <p:sp>
            <p:nvSpPr>
              <p:cNvPr id="55479" name="Oval 108"/>
              <p:cNvSpPr>
                <a:spLocks noChangeAspect="1" noChangeArrowheads="1"/>
              </p:cNvSpPr>
              <p:nvPr/>
            </p:nvSpPr>
            <p:spPr bwMode="auto">
              <a:xfrm>
                <a:off x="2721" y="2235"/>
                <a:ext cx="21" cy="28"/>
              </a:xfrm>
              <a:prstGeom prst="ellipse">
                <a:avLst/>
              </a:prstGeom>
              <a:solidFill>
                <a:srgbClr val="0000FF"/>
              </a:solidFill>
              <a:ln w="3175">
                <a:solidFill>
                  <a:srgbClr val="0000FF"/>
                </a:solidFill>
                <a:round/>
                <a:headEnd/>
                <a:tailEnd/>
              </a:ln>
            </p:spPr>
            <p:txBody>
              <a:bodyPr/>
              <a:lstStyle/>
              <a:p>
                <a:endParaRPr lang="en-US"/>
              </a:p>
            </p:txBody>
          </p:sp>
          <p:sp>
            <p:nvSpPr>
              <p:cNvPr id="55480" name="Oval 109"/>
              <p:cNvSpPr>
                <a:spLocks noChangeAspect="1" noChangeArrowheads="1"/>
              </p:cNvSpPr>
              <p:nvPr/>
            </p:nvSpPr>
            <p:spPr bwMode="auto">
              <a:xfrm>
                <a:off x="2672" y="1669"/>
                <a:ext cx="24" cy="29"/>
              </a:xfrm>
              <a:prstGeom prst="ellipse">
                <a:avLst/>
              </a:prstGeom>
              <a:solidFill>
                <a:srgbClr val="0000FF"/>
              </a:solidFill>
              <a:ln w="3175">
                <a:solidFill>
                  <a:srgbClr val="0000FF"/>
                </a:solidFill>
                <a:round/>
                <a:headEnd/>
                <a:tailEnd/>
              </a:ln>
            </p:spPr>
            <p:txBody>
              <a:bodyPr/>
              <a:lstStyle/>
              <a:p>
                <a:endParaRPr lang="en-US"/>
              </a:p>
            </p:txBody>
          </p:sp>
          <p:sp>
            <p:nvSpPr>
              <p:cNvPr id="55481" name="Oval 110"/>
              <p:cNvSpPr>
                <a:spLocks noChangeAspect="1" noChangeArrowheads="1"/>
              </p:cNvSpPr>
              <p:nvPr/>
            </p:nvSpPr>
            <p:spPr bwMode="auto">
              <a:xfrm>
                <a:off x="2697" y="2076"/>
                <a:ext cx="25" cy="24"/>
              </a:xfrm>
              <a:prstGeom prst="ellipse">
                <a:avLst/>
              </a:prstGeom>
              <a:solidFill>
                <a:srgbClr val="0000FF"/>
              </a:solidFill>
              <a:ln w="3175">
                <a:solidFill>
                  <a:srgbClr val="0000FF"/>
                </a:solidFill>
                <a:round/>
                <a:headEnd/>
                <a:tailEnd/>
              </a:ln>
            </p:spPr>
            <p:txBody>
              <a:bodyPr/>
              <a:lstStyle/>
              <a:p>
                <a:endParaRPr lang="en-US"/>
              </a:p>
            </p:txBody>
          </p:sp>
          <p:sp>
            <p:nvSpPr>
              <p:cNvPr id="55482" name="Oval 111"/>
              <p:cNvSpPr>
                <a:spLocks noChangeAspect="1" noChangeArrowheads="1"/>
              </p:cNvSpPr>
              <p:nvPr/>
            </p:nvSpPr>
            <p:spPr bwMode="auto">
              <a:xfrm>
                <a:off x="2802" y="2257"/>
                <a:ext cx="23" cy="28"/>
              </a:xfrm>
              <a:prstGeom prst="ellipse">
                <a:avLst/>
              </a:prstGeom>
              <a:solidFill>
                <a:srgbClr val="0000FF"/>
              </a:solidFill>
              <a:ln w="3175">
                <a:solidFill>
                  <a:srgbClr val="0000FF"/>
                </a:solidFill>
                <a:round/>
                <a:headEnd/>
                <a:tailEnd/>
              </a:ln>
            </p:spPr>
            <p:txBody>
              <a:bodyPr/>
              <a:lstStyle/>
              <a:p>
                <a:endParaRPr lang="en-US"/>
              </a:p>
            </p:txBody>
          </p:sp>
          <p:sp>
            <p:nvSpPr>
              <p:cNvPr id="55483" name="Oval 112"/>
              <p:cNvSpPr>
                <a:spLocks noChangeAspect="1" noChangeArrowheads="1"/>
              </p:cNvSpPr>
              <p:nvPr/>
            </p:nvSpPr>
            <p:spPr bwMode="auto">
              <a:xfrm>
                <a:off x="3010" y="1864"/>
                <a:ext cx="24" cy="26"/>
              </a:xfrm>
              <a:prstGeom prst="ellipse">
                <a:avLst/>
              </a:prstGeom>
              <a:solidFill>
                <a:srgbClr val="0000FF"/>
              </a:solidFill>
              <a:ln w="3175">
                <a:solidFill>
                  <a:srgbClr val="0000FF"/>
                </a:solidFill>
                <a:round/>
                <a:headEnd/>
                <a:tailEnd/>
              </a:ln>
            </p:spPr>
            <p:txBody>
              <a:bodyPr/>
              <a:lstStyle/>
              <a:p>
                <a:endParaRPr lang="en-US"/>
              </a:p>
            </p:txBody>
          </p:sp>
          <p:sp>
            <p:nvSpPr>
              <p:cNvPr id="55484" name="Oval 113"/>
              <p:cNvSpPr>
                <a:spLocks noChangeAspect="1" noChangeArrowheads="1"/>
              </p:cNvSpPr>
              <p:nvPr/>
            </p:nvSpPr>
            <p:spPr bwMode="auto">
              <a:xfrm>
                <a:off x="2941" y="1746"/>
                <a:ext cx="23" cy="30"/>
              </a:xfrm>
              <a:prstGeom prst="ellipse">
                <a:avLst/>
              </a:prstGeom>
              <a:solidFill>
                <a:srgbClr val="0000FF"/>
              </a:solidFill>
              <a:ln w="3175">
                <a:solidFill>
                  <a:srgbClr val="0000FF"/>
                </a:solidFill>
                <a:round/>
                <a:headEnd/>
                <a:tailEnd/>
              </a:ln>
            </p:spPr>
            <p:txBody>
              <a:bodyPr/>
              <a:lstStyle/>
              <a:p>
                <a:endParaRPr lang="en-US"/>
              </a:p>
            </p:txBody>
          </p:sp>
          <p:sp>
            <p:nvSpPr>
              <p:cNvPr id="55485" name="Oval 114"/>
              <p:cNvSpPr>
                <a:spLocks noChangeAspect="1" noChangeArrowheads="1"/>
              </p:cNvSpPr>
              <p:nvPr/>
            </p:nvSpPr>
            <p:spPr bwMode="auto">
              <a:xfrm>
                <a:off x="2870" y="2224"/>
                <a:ext cx="26" cy="28"/>
              </a:xfrm>
              <a:prstGeom prst="ellipse">
                <a:avLst/>
              </a:prstGeom>
              <a:solidFill>
                <a:srgbClr val="0000FF"/>
              </a:solidFill>
              <a:ln w="3175">
                <a:solidFill>
                  <a:srgbClr val="0000FF"/>
                </a:solidFill>
                <a:round/>
                <a:headEnd/>
                <a:tailEnd/>
              </a:ln>
            </p:spPr>
            <p:txBody>
              <a:bodyPr/>
              <a:lstStyle/>
              <a:p>
                <a:endParaRPr lang="en-US"/>
              </a:p>
            </p:txBody>
          </p:sp>
          <p:sp>
            <p:nvSpPr>
              <p:cNvPr id="55486" name="Oval 115"/>
              <p:cNvSpPr>
                <a:spLocks noChangeAspect="1" noChangeArrowheads="1"/>
              </p:cNvSpPr>
              <p:nvPr/>
            </p:nvSpPr>
            <p:spPr bwMode="auto">
              <a:xfrm>
                <a:off x="2782" y="2591"/>
                <a:ext cx="23" cy="27"/>
              </a:xfrm>
              <a:prstGeom prst="ellipse">
                <a:avLst/>
              </a:prstGeom>
              <a:solidFill>
                <a:srgbClr val="0000FF"/>
              </a:solidFill>
              <a:ln w="3175">
                <a:solidFill>
                  <a:srgbClr val="0000FF"/>
                </a:solidFill>
                <a:round/>
                <a:headEnd/>
                <a:tailEnd/>
              </a:ln>
            </p:spPr>
            <p:txBody>
              <a:bodyPr/>
              <a:lstStyle/>
              <a:p>
                <a:endParaRPr lang="en-US"/>
              </a:p>
            </p:txBody>
          </p:sp>
          <p:sp>
            <p:nvSpPr>
              <p:cNvPr id="55487" name="Oval 116"/>
              <p:cNvSpPr>
                <a:spLocks noChangeAspect="1" noChangeArrowheads="1"/>
              </p:cNvSpPr>
              <p:nvPr/>
            </p:nvSpPr>
            <p:spPr bwMode="auto">
              <a:xfrm>
                <a:off x="2756" y="2085"/>
                <a:ext cx="22" cy="26"/>
              </a:xfrm>
              <a:prstGeom prst="ellipse">
                <a:avLst/>
              </a:prstGeom>
              <a:solidFill>
                <a:srgbClr val="0000FF"/>
              </a:solidFill>
              <a:ln w="3175">
                <a:solidFill>
                  <a:srgbClr val="0000FF"/>
                </a:solidFill>
                <a:round/>
                <a:headEnd/>
                <a:tailEnd/>
              </a:ln>
            </p:spPr>
            <p:txBody>
              <a:bodyPr/>
              <a:lstStyle/>
              <a:p>
                <a:endParaRPr lang="en-US"/>
              </a:p>
            </p:txBody>
          </p:sp>
          <p:sp>
            <p:nvSpPr>
              <p:cNvPr id="55488" name="Oval 117"/>
              <p:cNvSpPr>
                <a:spLocks noChangeAspect="1" noChangeArrowheads="1"/>
              </p:cNvSpPr>
              <p:nvPr/>
            </p:nvSpPr>
            <p:spPr bwMode="auto">
              <a:xfrm>
                <a:off x="3005" y="2491"/>
                <a:ext cx="23" cy="29"/>
              </a:xfrm>
              <a:prstGeom prst="ellipse">
                <a:avLst/>
              </a:prstGeom>
              <a:solidFill>
                <a:srgbClr val="0000FF"/>
              </a:solidFill>
              <a:ln w="3175">
                <a:solidFill>
                  <a:srgbClr val="0000FF"/>
                </a:solidFill>
                <a:round/>
                <a:headEnd/>
                <a:tailEnd/>
              </a:ln>
            </p:spPr>
            <p:txBody>
              <a:bodyPr/>
              <a:lstStyle/>
              <a:p>
                <a:endParaRPr lang="en-US"/>
              </a:p>
            </p:txBody>
          </p:sp>
          <p:sp>
            <p:nvSpPr>
              <p:cNvPr id="55489" name="Oval 118"/>
              <p:cNvSpPr>
                <a:spLocks noChangeAspect="1" noChangeArrowheads="1"/>
              </p:cNvSpPr>
              <p:nvPr/>
            </p:nvSpPr>
            <p:spPr bwMode="auto">
              <a:xfrm>
                <a:off x="2697" y="1681"/>
                <a:ext cx="25" cy="26"/>
              </a:xfrm>
              <a:prstGeom prst="ellipse">
                <a:avLst/>
              </a:prstGeom>
              <a:solidFill>
                <a:srgbClr val="0000FF"/>
              </a:solidFill>
              <a:ln w="3175">
                <a:solidFill>
                  <a:srgbClr val="0000FF"/>
                </a:solidFill>
                <a:round/>
                <a:headEnd/>
                <a:tailEnd/>
              </a:ln>
            </p:spPr>
            <p:txBody>
              <a:bodyPr/>
              <a:lstStyle/>
              <a:p>
                <a:endParaRPr lang="en-US"/>
              </a:p>
            </p:txBody>
          </p:sp>
          <p:sp>
            <p:nvSpPr>
              <p:cNvPr id="55490" name="Oval 119"/>
              <p:cNvSpPr>
                <a:spLocks noChangeAspect="1" noChangeArrowheads="1"/>
              </p:cNvSpPr>
              <p:nvPr/>
            </p:nvSpPr>
            <p:spPr bwMode="auto">
              <a:xfrm>
                <a:off x="2865" y="2419"/>
                <a:ext cx="23" cy="28"/>
              </a:xfrm>
              <a:prstGeom prst="ellipse">
                <a:avLst/>
              </a:prstGeom>
              <a:solidFill>
                <a:srgbClr val="0000FF"/>
              </a:solidFill>
              <a:ln w="3175">
                <a:solidFill>
                  <a:srgbClr val="0000FF"/>
                </a:solidFill>
                <a:round/>
                <a:headEnd/>
                <a:tailEnd/>
              </a:ln>
            </p:spPr>
            <p:txBody>
              <a:bodyPr/>
              <a:lstStyle/>
              <a:p>
                <a:endParaRPr lang="en-US"/>
              </a:p>
            </p:txBody>
          </p:sp>
          <p:sp>
            <p:nvSpPr>
              <p:cNvPr id="55491" name="Oval 120"/>
              <p:cNvSpPr>
                <a:spLocks noChangeAspect="1" noChangeArrowheads="1"/>
              </p:cNvSpPr>
              <p:nvPr/>
            </p:nvSpPr>
            <p:spPr bwMode="auto">
              <a:xfrm>
                <a:off x="2900" y="2509"/>
                <a:ext cx="24" cy="26"/>
              </a:xfrm>
              <a:prstGeom prst="ellipse">
                <a:avLst/>
              </a:prstGeom>
              <a:solidFill>
                <a:srgbClr val="0000FF"/>
              </a:solidFill>
              <a:ln w="3175">
                <a:solidFill>
                  <a:srgbClr val="0000FF"/>
                </a:solidFill>
                <a:round/>
                <a:headEnd/>
                <a:tailEnd/>
              </a:ln>
            </p:spPr>
            <p:txBody>
              <a:bodyPr/>
              <a:lstStyle/>
              <a:p>
                <a:endParaRPr lang="en-US"/>
              </a:p>
            </p:txBody>
          </p:sp>
          <p:sp>
            <p:nvSpPr>
              <p:cNvPr id="55492" name="Oval 121"/>
              <p:cNvSpPr>
                <a:spLocks noChangeAspect="1" noChangeArrowheads="1"/>
              </p:cNvSpPr>
              <p:nvPr/>
            </p:nvSpPr>
            <p:spPr bwMode="auto">
              <a:xfrm>
                <a:off x="2906" y="2576"/>
                <a:ext cx="26" cy="26"/>
              </a:xfrm>
              <a:prstGeom prst="ellipse">
                <a:avLst/>
              </a:prstGeom>
              <a:solidFill>
                <a:srgbClr val="0000FF"/>
              </a:solidFill>
              <a:ln w="3175">
                <a:solidFill>
                  <a:srgbClr val="0000FF"/>
                </a:solidFill>
                <a:round/>
                <a:headEnd/>
                <a:tailEnd/>
              </a:ln>
            </p:spPr>
            <p:txBody>
              <a:bodyPr/>
              <a:lstStyle/>
              <a:p>
                <a:endParaRPr lang="en-US"/>
              </a:p>
            </p:txBody>
          </p:sp>
          <p:sp>
            <p:nvSpPr>
              <p:cNvPr id="55493" name="Oval 122"/>
              <p:cNvSpPr>
                <a:spLocks noChangeAspect="1" noChangeArrowheads="1"/>
              </p:cNvSpPr>
              <p:nvPr/>
            </p:nvSpPr>
            <p:spPr bwMode="auto">
              <a:xfrm>
                <a:off x="2693" y="1959"/>
                <a:ext cx="23" cy="25"/>
              </a:xfrm>
              <a:prstGeom prst="ellipse">
                <a:avLst/>
              </a:prstGeom>
              <a:solidFill>
                <a:srgbClr val="0000FF"/>
              </a:solidFill>
              <a:ln w="3175">
                <a:solidFill>
                  <a:srgbClr val="0000FF"/>
                </a:solidFill>
                <a:round/>
                <a:headEnd/>
                <a:tailEnd/>
              </a:ln>
            </p:spPr>
            <p:txBody>
              <a:bodyPr/>
              <a:lstStyle/>
              <a:p>
                <a:endParaRPr lang="en-US"/>
              </a:p>
            </p:txBody>
          </p:sp>
          <p:sp>
            <p:nvSpPr>
              <p:cNvPr id="55494" name="Oval 123"/>
              <p:cNvSpPr>
                <a:spLocks noChangeAspect="1" noChangeArrowheads="1"/>
              </p:cNvSpPr>
              <p:nvPr/>
            </p:nvSpPr>
            <p:spPr bwMode="auto">
              <a:xfrm>
                <a:off x="2880" y="1970"/>
                <a:ext cx="21" cy="28"/>
              </a:xfrm>
              <a:prstGeom prst="ellipse">
                <a:avLst/>
              </a:prstGeom>
              <a:solidFill>
                <a:srgbClr val="0000FF"/>
              </a:solidFill>
              <a:ln w="3175">
                <a:solidFill>
                  <a:srgbClr val="0000FF"/>
                </a:solidFill>
                <a:round/>
                <a:headEnd/>
                <a:tailEnd/>
              </a:ln>
            </p:spPr>
            <p:txBody>
              <a:bodyPr/>
              <a:lstStyle/>
              <a:p>
                <a:endParaRPr lang="en-US"/>
              </a:p>
            </p:txBody>
          </p:sp>
          <p:sp>
            <p:nvSpPr>
              <p:cNvPr id="55495" name="Oval 124"/>
              <p:cNvSpPr>
                <a:spLocks noChangeAspect="1" noChangeArrowheads="1"/>
              </p:cNvSpPr>
              <p:nvPr/>
            </p:nvSpPr>
            <p:spPr bwMode="auto">
              <a:xfrm>
                <a:off x="2860" y="1803"/>
                <a:ext cx="21" cy="26"/>
              </a:xfrm>
              <a:prstGeom prst="ellipse">
                <a:avLst/>
              </a:prstGeom>
              <a:solidFill>
                <a:srgbClr val="0000FF"/>
              </a:solidFill>
              <a:ln w="3175">
                <a:solidFill>
                  <a:srgbClr val="0000FF"/>
                </a:solidFill>
                <a:round/>
                <a:headEnd/>
                <a:tailEnd/>
              </a:ln>
            </p:spPr>
            <p:txBody>
              <a:bodyPr/>
              <a:lstStyle/>
              <a:p>
                <a:endParaRPr lang="en-US"/>
              </a:p>
            </p:txBody>
          </p:sp>
          <p:sp>
            <p:nvSpPr>
              <p:cNvPr id="55496" name="Oval 125"/>
              <p:cNvSpPr>
                <a:spLocks noChangeAspect="1" noChangeArrowheads="1"/>
              </p:cNvSpPr>
              <p:nvPr/>
            </p:nvSpPr>
            <p:spPr bwMode="auto">
              <a:xfrm>
                <a:off x="2870" y="2124"/>
                <a:ext cx="26" cy="26"/>
              </a:xfrm>
              <a:prstGeom prst="ellipse">
                <a:avLst/>
              </a:prstGeom>
              <a:solidFill>
                <a:srgbClr val="0000FF"/>
              </a:solidFill>
              <a:ln w="3175">
                <a:solidFill>
                  <a:srgbClr val="0000FF"/>
                </a:solidFill>
                <a:round/>
                <a:headEnd/>
                <a:tailEnd/>
              </a:ln>
            </p:spPr>
            <p:txBody>
              <a:bodyPr/>
              <a:lstStyle/>
              <a:p>
                <a:endParaRPr lang="en-US"/>
              </a:p>
            </p:txBody>
          </p:sp>
          <p:sp>
            <p:nvSpPr>
              <p:cNvPr id="55497" name="Oval 126"/>
              <p:cNvSpPr>
                <a:spLocks noChangeAspect="1" noChangeArrowheads="1"/>
              </p:cNvSpPr>
              <p:nvPr/>
            </p:nvSpPr>
            <p:spPr bwMode="auto">
              <a:xfrm>
                <a:off x="2740" y="2095"/>
                <a:ext cx="24" cy="27"/>
              </a:xfrm>
              <a:prstGeom prst="ellipse">
                <a:avLst/>
              </a:prstGeom>
              <a:solidFill>
                <a:srgbClr val="0000FF"/>
              </a:solidFill>
              <a:ln w="3175">
                <a:solidFill>
                  <a:srgbClr val="0000FF"/>
                </a:solidFill>
                <a:round/>
                <a:headEnd/>
                <a:tailEnd/>
              </a:ln>
            </p:spPr>
            <p:txBody>
              <a:bodyPr/>
              <a:lstStyle/>
              <a:p>
                <a:endParaRPr lang="en-US"/>
              </a:p>
            </p:txBody>
          </p:sp>
          <p:sp>
            <p:nvSpPr>
              <p:cNvPr id="55498" name="Oval 127"/>
              <p:cNvSpPr>
                <a:spLocks noChangeAspect="1" noChangeArrowheads="1"/>
              </p:cNvSpPr>
              <p:nvPr/>
            </p:nvSpPr>
            <p:spPr bwMode="auto">
              <a:xfrm>
                <a:off x="2976" y="2496"/>
                <a:ext cx="25" cy="27"/>
              </a:xfrm>
              <a:prstGeom prst="ellipse">
                <a:avLst/>
              </a:prstGeom>
              <a:solidFill>
                <a:srgbClr val="0000FF"/>
              </a:solidFill>
              <a:ln w="3175">
                <a:solidFill>
                  <a:srgbClr val="0000FF"/>
                </a:solidFill>
                <a:round/>
                <a:headEnd/>
                <a:tailEnd/>
              </a:ln>
            </p:spPr>
            <p:txBody>
              <a:bodyPr/>
              <a:lstStyle/>
              <a:p>
                <a:endParaRPr lang="en-US"/>
              </a:p>
            </p:txBody>
          </p:sp>
          <p:sp>
            <p:nvSpPr>
              <p:cNvPr id="55499" name="Oval 128"/>
              <p:cNvSpPr>
                <a:spLocks noChangeAspect="1" noChangeArrowheads="1"/>
              </p:cNvSpPr>
              <p:nvPr/>
            </p:nvSpPr>
            <p:spPr bwMode="auto">
              <a:xfrm>
                <a:off x="2788" y="2435"/>
                <a:ext cx="24" cy="26"/>
              </a:xfrm>
              <a:prstGeom prst="ellipse">
                <a:avLst/>
              </a:prstGeom>
              <a:solidFill>
                <a:srgbClr val="0000FF"/>
              </a:solidFill>
              <a:ln w="3175">
                <a:solidFill>
                  <a:srgbClr val="0000FF"/>
                </a:solidFill>
                <a:round/>
                <a:headEnd/>
                <a:tailEnd/>
              </a:ln>
            </p:spPr>
            <p:txBody>
              <a:bodyPr/>
              <a:lstStyle/>
              <a:p>
                <a:endParaRPr lang="en-US"/>
              </a:p>
            </p:txBody>
          </p:sp>
          <p:sp>
            <p:nvSpPr>
              <p:cNvPr id="55500" name="Oval 129"/>
              <p:cNvSpPr>
                <a:spLocks noChangeAspect="1" noChangeArrowheads="1"/>
              </p:cNvSpPr>
              <p:nvPr/>
            </p:nvSpPr>
            <p:spPr bwMode="auto">
              <a:xfrm>
                <a:off x="2712" y="1803"/>
                <a:ext cx="22" cy="26"/>
              </a:xfrm>
              <a:prstGeom prst="ellipse">
                <a:avLst/>
              </a:prstGeom>
              <a:solidFill>
                <a:srgbClr val="0000FF"/>
              </a:solidFill>
              <a:ln w="3175">
                <a:solidFill>
                  <a:srgbClr val="0000FF"/>
                </a:solidFill>
                <a:round/>
                <a:headEnd/>
                <a:tailEnd/>
              </a:ln>
            </p:spPr>
            <p:txBody>
              <a:bodyPr/>
              <a:lstStyle/>
              <a:p>
                <a:endParaRPr lang="en-US"/>
              </a:p>
            </p:txBody>
          </p:sp>
          <p:sp>
            <p:nvSpPr>
              <p:cNvPr id="55501" name="Oval 130"/>
              <p:cNvSpPr>
                <a:spLocks noChangeAspect="1" noChangeArrowheads="1"/>
              </p:cNvSpPr>
              <p:nvPr/>
            </p:nvSpPr>
            <p:spPr bwMode="auto">
              <a:xfrm>
                <a:off x="2822" y="2224"/>
                <a:ext cx="24" cy="28"/>
              </a:xfrm>
              <a:prstGeom prst="ellipse">
                <a:avLst/>
              </a:prstGeom>
              <a:solidFill>
                <a:srgbClr val="0000FF"/>
              </a:solidFill>
              <a:ln w="3175">
                <a:solidFill>
                  <a:srgbClr val="0000FF"/>
                </a:solidFill>
                <a:round/>
                <a:headEnd/>
                <a:tailEnd/>
              </a:ln>
            </p:spPr>
            <p:txBody>
              <a:bodyPr/>
              <a:lstStyle/>
              <a:p>
                <a:endParaRPr lang="en-US"/>
              </a:p>
            </p:txBody>
          </p:sp>
          <p:sp>
            <p:nvSpPr>
              <p:cNvPr id="55502" name="Oval 131"/>
              <p:cNvSpPr>
                <a:spLocks noChangeAspect="1" noChangeArrowheads="1"/>
              </p:cNvSpPr>
              <p:nvPr/>
            </p:nvSpPr>
            <p:spPr bwMode="auto">
              <a:xfrm>
                <a:off x="2880" y="2295"/>
                <a:ext cx="21" cy="29"/>
              </a:xfrm>
              <a:prstGeom prst="ellipse">
                <a:avLst/>
              </a:prstGeom>
              <a:solidFill>
                <a:srgbClr val="0000FF"/>
              </a:solidFill>
              <a:ln w="3175">
                <a:solidFill>
                  <a:srgbClr val="0000FF"/>
                </a:solidFill>
                <a:round/>
                <a:headEnd/>
                <a:tailEnd/>
              </a:ln>
            </p:spPr>
            <p:txBody>
              <a:bodyPr/>
              <a:lstStyle/>
              <a:p>
                <a:endParaRPr lang="en-US"/>
              </a:p>
            </p:txBody>
          </p:sp>
          <p:sp>
            <p:nvSpPr>
              <p:cNvPr id="55503" name="Oval 132"/>
              <p:cNvSpPr>
                <a:spLocks noChangeAspect="1" noChangeArrowheads="1"/>
              </p:cNvSpPr>
              <p:nvPr/>
            </p:nvSpPr>
            <p:spPr bwMode="auto">
              <a:xfrm>
                <a:off x="2860" y="2576"/>
                <a:ext cx="21" cy="26"/>
              </a:xfrm>
              <a:prstGeom prst="ellipse">
                <a:avLst/>
              </a:prstGeom>
              <a:solidFill>
                <a:srgbClr val="0000FF"/>
              </a:solidFill>
              <a:ln w="3175">
                <a:solidFill>
                  <a:srgbClr val="0000FF"/>
                </a:solidFill>
                <a:round/>
                <a:headEnd/>
                <a:tailEnd/>
              </a:ln>
            </p:spPr>
            <p:txBody>
              <a:bodyPr/>
              <a:lstStyle/>
              <a:p>
                <a:endParaRPr lang="en-US"/>
              </a:p>
            </p:txBody>
          </p:sp>
          <p:sp>
            <p:nvSpPr>
              <p:cNvPr id="55504" name="Oval 133"/>
              <p:cNvSpPr>
                <a:spLocks noChangeAspect="1" noChangeArrowheads="1"/>
              </p:cNvSpPr>
              <p:nvPr/>
            </p:nvSpPr>
            <p:spPr bwMode="auto">
              <a:xfrm>
                <a:off x="2817" y="2586"/>
                <a:ext cx="21" cy="27"/>
              </a:xfrm>
              <a:prstGeom prst="ellipse">
                <a:avLst/>
              </a:prstGeom>
              <a:solidFill>
                <a:srgbClr val="0000FF"/>
              </a:solidFill>
              <a:ln w="3175">
                <a:solidFill>
                  <a:srgbClr val="0000FF"/>
                </a:solidFill>
                <a:round/>
                <a:headEnd/>
                <a:tailEnd/>
              </a:ln>
            </p:spPr>
            <p:txBody>
              <a:bodyPr/>
              <a:lstStyle/>
              <a:p>
                <a:endParaRPr lang="en-US"/>
              </a:p>
            </p:txBody>
          </p:sp>
          <p:sp>
            <p:nvSpPr>
              <p:cNvPr id="55505" name="Oval 134"/>
              <p:cNvSpPr>
                <a:spLocks noChangeAspect="1" noChangeArrowheads="1"/>
              </p:cNvSpPr>
              <p:nvPr/>
            </p:nvSpPr>
            <p:spPr bwMode="auto">
              <a:xfrm>
                <a:off x="2865" y="2597"/>
                <a:ext cx="23" cy="28"/>
              </a:xfrm>
              <a:prstGeom prst="ellipse">
                <a:avLst/>
              </a:prstGeom>
              <a:solidFill>
                <a:srgbClr val="0000FF"/>
              </a:solidFill>
              <a:ln w="3175">
                <a:solidFill>
                  <a:srgbClr val="0000FF"/>
                </a:solidFill>
                <a:round/>
                <a:headEnd/>
                <a:tailEnd/>
              </a:ln>
            </p:spPr>
            <p:txBody>
              <a:bodyPr/>
              <a:lstStyle/>
              <a:p>
                <a:endParaRPr lang="en-US"/>
              </a:p>
            </p:txBody>
          </p:sp>
          <p:sp>
            <p:nvSpPr>
              <p:cNvPr id="55506" name="Oval 135"/>
              <p:cNvSpPr>
                <a:spLocks noChangeAspect="1" noChangeArrowheads="1"/>
              </p:cNvSpPr>
              <p:nvPr/>
            </p:nvSpPr>
            <p:spPr bwMode="auto">
              <a:xfrm>
                <a:off x="2796" y="1857"/>
                <a:ext cx="24" cy="28"/>
              </a:xfrm>
              <a:prstGeom prst="ellipse">
                <a:avLst/>
              </a:prstGeom>
              <a:solidFill>
                <a:srgbClr val="0000FF"/>
              </a:solidFill>
              <a:ln w="3175">
                <a:solidFill>
                  <a:srgbClr val="0000FF"/>
                </a:solidFill>
                <a:round/>
                <a:headEnd/>
                <a:tailEnd/>
              </a:ln>
            </p:spPr>
            <p:txBody>
              <a:bodyPr/>
              <a:lstStyle/>
              <a:p>
                <a:endParaRPr lang="en-US"/>
              </a:p>
            </p:txBody>
          </p:sp>
          <p:sp>
            <p:nvSpPr>
              <p:cNvPr id="55507" name="Oval 136"/>
              <p:cNvSpPr>
                <a:spLocks noChangeAspect="1" noChangeArrowheads="1"/>
              </p:cNvSpPr>
              <p:nvPr/>
            </p:nvSpPr>
            <p:spPr bwMode="auto">
              <a:xfrm>
                <a:off x="2782" y="2621"/>
                <a:ext cx="23" cy="27"/>
              </a:xfrm>
              <a:prstGeom prst="ellipse">
                <a:avLst/>
              </a:prstGeom>
              <a:solidFill>
                <a:srgbClr val="0000FF"/>
              </a:solidFill>
              <a:ln w="3175">
                <a:solidFill>
                  <a:srgbClr val="0000FF"/>
                </a:solidFill>
                <a:round/>
                <a:headEnd/>
                <a:tailEnd/>
              </a:ln>
            </p:spPr>
            <p:txBody>
              <a:bodyPr/>
              <a:lstStyle/>
              <a:p>
                <a:endParaRPr lang="en-US"/>
              </a:p>
            </p:txBody>
          </p:sp>
          <p:sp>
            <p:nvSpPr>
              <p:cNvPr id="55508" name="Oval 137"/>
              <p:cNvSpPr>
                <a:spLocks noChangeAspect="1" noChangeArrowheads="1"/>
              </p:cNvSpPr>
              <p:nvPr/>
            </p:nvSpPr>
            <p:spPr bwMode="auto">
              <a:xfrm>
                <a:off x="2774" y="1873"/>
                <a:ext cx="24" cy="27"/>
              </a:xfrm>
              <a:prstGeom prst="ellipse">
                <a:avLst/>
              </a:prstGeom>
              <a:solidFill>
                <a:srgbClr val="0000FF"/>
              </a:solidFill>
              <a:ln w="3175">
                <a:solidFill>
                  <a:srgbClr val="0000FF"/>
                </a:solidFill>
                <a:round/>
                <a:headEnd/>
                <a:tailEnd/>
              </a:ln>
            </p:spPr>
            <p:txBody>
              <a:bodyPr/>
              <a:lstStyle/>
              <a:p>
                <a:endParaRPr lang="en-US"/>
              </a:p>
            </p:txBody>
          </p:sp>
          <p:sp>
            <p:nvSpPr>
              <p:cNvPr id="55509" name="Oval 138"/>
              <p:cNvSpPr>
                <a:spLocks noChangeAspect="1" noChangeArrowheads="1"/>
              </p:cNvSpPr>
              <p:nvPr/>
            </p:nvSpPr>
            <p:spPr bwMode="auto">
              <a:xfrm>
                <a:off x="2948" y="2435"/>
                <a:ext cx="24" cy="26"/>
              </a:xfrm>
              <a:prstGeom prst="ellipse">
                <a:avLst/>
              </a:prstGeom>
              <a:solidFill>
                <a:srgbClr val="0000FF"/>
              </a:solidFill>
              <a:ln w="3175">
                <a:solidFill>
                  <a:srgbClr val="0000FF"/>
                </a:solidFill>
                <a:round/>
                <a:headEnd/>
                <a:tailEnd/>
              </a:ln>
            </p:spPr>
            <p:txBody>
              <a:bodyPr/>
              <a:lstStyle/>
              <a:p>
                <a:endParaRPr lang="en-US"/>
              </a:p>
            </p:txBody>
          </p:sp>
          <p:sp>
            <p:nvSpPr>
              <p:cNvPr id="55510" name="Oval 139"/>
              <p:cNvSpPr>
                <a:spLocks noChangeAspect="1" noChangeArrowheads="1"/>
              </p:cNvSpPr>
              <p:nvPr/>
            </p:nvSpPr>
            <p:spPr bwMode="auto">
              <a:xfrm>
                <a:off x="2802" y="2040"/>
                <a:ext cx="23" cy="29"/>
              </a:xfrm>
              <a:prstGeom prst="ellipse">
                <a:avLst/>
              </a:prstGeom>
              <a:solidFill>
                <a:srgbClr val="0000FF"/>
              </a:solidFill>
              <a:ln w="3175">
                <a:solidFill>
                  <a:srgbClr val="0000FF"/>
                </a:solidFill>
                <a:round/>
                <a:headEnd/>
                <a:tailEnd/>
              </a:ln>
            </p:spPr>
            <p:txBody>
              <a:bodyPr/>
              <a:lstStyle/>
              <a:p>
                <a:endParaRPr lang="en-US"/>
              </a:p>
            </p:txBody>
          </p:sp>
          <p:sp>
            <p:nvSpPr>
              <p:cNvPr id="55511" name="Oval 140"/>
              <p:cNvSpPr>
                <a:spLocks noChangeAspect="1" noChangeArrowheads="1"/>
              </p:cNvSpPr>
              <p:nvPr/>
            </p:nvSpPr>
            <p:spPr bwMode="auto">
              <a:xfrm>
                <a:off x="2808" y="2046"/>
                <a:ext cx="25" cy="25"/>
              </a:xfrm>
              <a:prstGeom prst="ellipse">
                <a:avLst/>
              </a:prstGeom>
              <a:solidFill>
                <a:srgbClr val="0000FF"/>
              </a:solidFill>
              <a:ln w="3175">
                <a:solidFill>
                  <a:srgbClr val="0000FF"/>
                </a:solidFill>
                <a:round/>
                <a:headEnd/>
                <a:tailEnd/>
              </a:ln>
            </p:spPr>
            <p:txBody>
              <a:bodyPr/>
              <a:lstStyle/>
              <a:p>
                <a:endParaRPr lang="en-US"/>
              </a:p>
            </p:txBody>
          </p:sp>
          <p:sp>
            <p:nvSpPr>
              <p:cNvPr id="55512" name="Oval 141"/>
              <p:cNvSpPr>
                <a:spLocks noChangeAspect="1" noChangeArrowheads="1"/>
              </p:cNvSpPr>
              <p:nvPr/>
            </p:nvSpPr>
            <p:spPr bwMode="auto">
              <a:xfrm>
                <a:off x="3005" y="2535"/>
                <a:ext cx="23" cy="28"/>
              </a:xfrm>
              <a:prstGeom prst="ellipse">
                <a:avLst/>
              </a:prstGeom>
              <a:solidFill>
                <a:srgbClr val="0000FF"/>
              </a:solidFill>
              <a:ln w="3175">
                <a:solidFill>
                  <a:srgbClr val="0000FF"/>
                </a:solidFill>
                <a:round/>
                <a:headEnd/>
                <a:tailEnd/>
              </a:ln>
            </p:spPr>
            <p:txBody>
              <a:bodyPr/>
              <a:lstStyle/>
              <a:p>
                <a:endParaRPr lang="en-US"/>
              </a:p>
            </p:txBody>
          </p:sp>
          <p:sp>
            <p:nvSpPr>
              <p:cNvPr id="55513" name="Oval 142"/>
              <p:cNvSpPr>
                <a:spLocks noChangeAspect="1" noChangeArrowheads="1"/>
              </p:cNvSpPr>
              <p:nvPr/>
            </p:nvSpPr>
            <p:spPr bwMode="auto">
              <a:xfrm>
                <a:off x="2865" y="1991"/>
                <a:ext cx="23" cy="29"/>
              </a:xfrm>
              <a:prstGeom prst="ellipse">
                <a:avLst/>
              </a:prstGeom>
              <a:solidFill>
                <a:srgbClr val="0000FF"/>
              </a:solidFill>
              <a:ln w="3175">
                <a:solidFill>
                  <a:srgbClr val="0000FF"/>
                </a:solidFill>
                <a:round/>
                <a:headEnd/>
                <a:tailEnd/>
              </a:ln>
            </p:spPr>
            <p:txBody>
              <a:bodyPr/>
              <a:lstStyle/>
              <a:p>
                <a:endParaRPr lang="en-US"/>
              </a:p>
            </p:txBody>
          </p:sp>
          <p:sp>
            <p:nvSpPr>
              <p:cNvPr id="55514" name="Oval 143"/>
              <p:cNvSpPr>
                <a:spLocks noChangeAspect="1" noChangeArrowheads="1"/>
              </p:cNvSpPr>
              <p:nvPr/>
            </p:nvSpPr>
            <p:spPr bwMode="auto">
              <a:xfrm>
                <a:off x="2693" y="1979"/>
                <a:ext cx="23" cy="28"/>
              </a:xfrm>
              <a:prstGeom prst="ellipse">
                <a:avLst/>
              </a:prstGeom>
              <a:solidFill>
                <a:srgbClr val="0000FF"/>
              </a:solidFill>
              <a:ln w="3175">
                <a:solidFill>
                  <a:srgbClr val="0000FF"/>
                </a:solidFill>
                <a:round/>
                <a:headEnd/>
                <a:tailEnd/>
              </a:ln>
            </p:spPr>
            <p:txBody>
              <a:bodyPr/>
              <a:lstStyle/>
              <a:p>
                <a:endParaRPr lang="en-US"/>
              </a:p>
            </p:txBody>
          </p:sp>
          <p:sp>
            <p:nvSpPr>
              <p:cNvPr id="55515" name="Oval 144"/>
              <p:cNvSpPr>
                <a:spLocks noChangeAspect="1" noChangeArrowheads="1"/>
              </p:cNvSpPr>
              <p:nvPr/>
            </p:nvSpPr>
            <p:spPr bwMode="auto">
              <a:xfrm>
                <a:off x="2712" y="1935"/>
                <a:ext cx="22" cy="28"/>
              </a:xfrm>
              <a:prstGeom prst="ellipse">
                <a:avLst/>
              </a:prstGeom>
              <a:solidFill>
                <a:srgbClr val="0000FF"/>
              </a:solidFill>
              <a:ln w="3175">
                <a:solidFill>
                  <a:srgbClr val="0000FF"/>
                </a:solidFill>
                <a:round/>
                <a:headEnd/>
                <a:tailEnd/>
              </a:ln>
            </p:spPr>
            <p:txBody>
              <a:bodyPr/>
              <a:lstStyle/>
              <a:p>
                <a:endParaRPr lang="en-US"/>
              </a:p>
            </p:txBody>
          </p:sp>
          <p:sp>
            <p:nvSpPr>
              <p:cNvPr id="55516" name="Oval 145"/>
              <p:cNvSpPr>
                <a:spLocks noChangeAspect="1" noChangeArrowheads="1"/>
              </p:cNvSpPr>
              <p:nvPr/>
            </p:nvSpPr>
            <p:spPr bwMode="auto">
              <a:xfrm>
                <a:off x="2678" y="2419"/>
                <a:ext cx="23" cy="28"/>
              </a:xfrm>
              <a:prstGeom prst="ellipse">
                <a:avLst/>
              </a:prstGeom>
              <a:solidFill>
                <a:srgbClr val="0000FF"/>
              </a:solidFill>
              <a:ln w="3175">
                <a:solidFill>
                  <a:srgbClr val="0000FF"/>
                </a:solidFill>
                <a:round/>
                <a:headEnd/>
                <a:tailEnd/>
              </a:ln>
            </p:spPr>
            <p:txBody>
              <a:bodyPr/>
              <a:lstStyle/>
              <a:p>
                <a:endParaRPr lang="en-US"/>
              </a:p>
            </p:txBody>
          </p:sp>
          <p:sp>
            <p:nvSpPr>
              <p:cNvPr id="55517" name="Oval 146"/>
              <p:cNvSpPr>
                <a:spLocks noChangeAspect="1" noChangeArrowheads="1"/>
              </p:cNvSpPr>
              <p:nvPr/>
            </p:nvSpPr>
            <p:spPr bwMode="auto">
              <a:xfrm>
                <a:off x="2746" y="1970"/>
                <a:ext cx="24" cy="28"/>
              </a:xfrm>
              <a:prstGeom prst="ellipse">
                <a:avLst/>
              </a:prstGeom>
              <a:solidFill>
                <a:srgbClr val="0000FF"/>
              </a:solidFill>
              <a:ln w="3175">
                <a:solidFill>
                  <a:srgbClr val="0000FF"/>
                </a:solidFill>
                <a:round/>
                <a:headEnd/>
                <a:tailEnd/>
              </a:ln>
            </p:spPr>
            <p:txBody>
              <a:bodyPr/>
              <a:lstStyle/>
              <a:p>
                <a:endParaRPr lang="en-US"/>
              </a:p>
            </p:txBody>
          </p:sp>
          <p:sp>
            <p:nvSpPr>
              <p:cNvPr id="55518" name="Oval 147"/>
              <p:cNvSpPr>
                <a:spLocks noChangeAspect="1" noChangeArrowheads="1"/>
              </p:cNvSpPr>
              <p:nvPr/>
            </p:nvSpPr>
            <p:spPr bwMode="auto">
              <a:xfrm>
                <a:off x="2906" y="2746"/>
                <a:ext cx="26" cy="27"/>
              </a:xfrm>
              <a:prstGeom prst="ellipse">
                <a:avLst/>
              </a:prstGeom>
              <a:solidFill>
                <a:srgbClr val="0000FF"/>
              </a:solidFill>
              <a:ln w="3175">
                <a:solidFill>
                  <a:srgbClr val="0000FF"/>
                </a:solidFill>
                <a:round/>
                <a:headEnd/>
                <a:tailEnd/>
              </a:ln>
            </p:spPr>
            <p:txBody>
              <a:bodyPr/>
              <a:lstStyle/>
              <a:p>
                <a:endParaRPr lang="en-US"/>
              </a:p>
            </p:txBody>
          </p:sp>
          <p:sp>
            <p:nvSpPr>
              <p:cNvPr id="55519" name="Oval 148"/>
              <p:cNvSpPr>
                <a:spLocks noChangeAspect="1" noChangeArrowheads="1"/>
              </p:cNvSpPr>
              <p:nvPr/>
            </p:nvSpPr>
            <p:spPr bwMode="auto">
              <a:xfrm>
                <a:off x="2774" y="2498"/>
                <a:ext cx="24" cy="27"/>
              </a:xfrm>
              <a:prstGeom prst="ellipse">
                <a:avLst/>
              </a:prstGeom>
              <a:solidFill>
                <a:srgbClr val="0000FF"/>
              </a:solidFill>
              <a:ln w="3175">
                <a:solidFill>
                  <a:srgbClr val="0000FF"/>
                </a:solidFill>
                <a:round/>
                <a:headEnd/>
                <a:tailEnd/>
              </a:ln>
            </p:spPr>
            <p:txBody>
              <a:bodyPr/>
              <a:lstStyle/>
              <a:p>
                <a:endParaRPr lang="en-US"/>
              </a:p>
            </p:txBody>
          </p:sp>
          <p:sp>
            <p:nvSpPr>
              <p:cNvPr id="55520" name="Oval 149"/>
              <p:cNvSpPr>
                <a:spLocks noChangeAspect="1" noChangeArrowheads="1"/>
              </p:cNvSpPr>
              <p:nvPr/>
            </p:nvSpPr>
            <p:spPr bwMode="auto">
              <a:xfrm>
                <a:off x="2900" y="2359"/>
                <a:ext cx="24" cy="24"/>
              </a:xfrm>
              <a:prstGeom prst="ellipse">
                <a:avLst/>
              </a:prstGeom>
              <a:solidFill>
                <a:srgbClr val="0000FF"/>
              </a:solidFill>
              <a:ln w="3175">
                <a:solidFill>
                  <a:srgbClr val="0000FF"/>
                </a:solidFill>
                <a:round/>
                <a:headEnd/>
                <a:tailEnd/>
              </a:ln>
            </p:spPr>
            <p:txBody>
              <a:bodyPr/>
              <a:lstStyle/>
              <a:p>
                <a:endParaRPr lang="en-US"/>
              </a:p>
            </p:txBody>
          </p:sp>
          <p:sp>
            <p:nvSpPr>
              <p:cNvPr id="55521" name="Oval 150"/>
              <p:cNvSpPr>
                <a:spLocks noChangeAspect="1" noChangeArrowheads="1"/>
              </p:cNvSpPr>
              <p:nvPr/>
            </p:nvSpPr>
            <p:spPr bwMode="auto">
              <a:xfrm>
                <a:off x="2969" y="2586"/>
                <a:ext cx="24" cy="27"/>
              </a:xfrm>
              <a:prstGeom prst="ellipse">
                <a:avLst/>
              </a:prstGeom>
              <a:solidFill>
                <a:srgbClr val="0000FF"/>
              </a:solidFill>
              <a:ln w="3175">
                <a:solidFill>
                  <a:srgbClr val="0000FF"/>
                </a:solidFill>
                <a:round/>
                <a:headEnd/>
                <a:tailEnd/>
              </a:ln>
            </p:spPr>
            <p:txBody>
              <a:bodyPr/>
              <a:lstStyle/>
              <a:p>
                <a:endParaRPr lang="en-US"/>
              </a:p>
            </p:txBody>
          </p:sp>
          <p:sp>
            <p:nvSpPr>
              <p:cNvPr id="55522" name="Oval 151"/>
              <p:cNvSpPr>
                <a:spLocks noChangeAspect="1" noChangeArrowheads="1"/>
              </p:cNvSpPr>
              <p:nvPr/>
            </p:nvSpPr>
            <p:spPr bwMode="auto">
              <a:xfrm>
                <a:off x="2762" y="1864"/>
                <a:ext cx="22" cy="26"/>
              </a:xfrm>
              <a:prstGeom prst="ellipse">
                <a:avLst/>
              </a:prstGeom>
              <a:solidFill>
                <a:srgbClr val="0000FF"/>
              </a:solidFill>
              <a:ln w="3175">
                <a:solidFill>
                  <a:srgbClr val="0000FF"/>
                </a:solidFill>
                <a:round/>
                <a:headEnd/>
                <a:tailEnd/>
              </a:ln>
            </p:spPr>
            <p:txBody>
              <a:bodyPr/>
              <a:lstStyle/>
              <a:p>
                <a:endParaRPr lang="en-US"/>
              </a:p>
            </p:txBody>
          </p:sp>
          <p:sp>
            <p:nvSpPr>
              <p:cNvPr id="55523" name="Oval 152"/>
              <p:cNvSpPr>
                <a:spLocks noChangeAspect="1" noChangeArrowheads="1"/>
              </p:cNvSpPr>
              <p:nvPr/>
            </p:nvSpPr>
            <p:spPr bwMode="auto">
              <a:xfrm>
                <a:off x="2969" y="2720"/>
                <a:ext cx="24" cy="26"/>
              </a:xfrm>
              <a:prstGeom prst="ellipse">
                <a:avLst/>
              </a:prstGeom>
              <a:solidFill>
                <a:srgbClr val="0000FF"/>
              </a:solidFill>
              <a:ln w="3175">
                <a:solidFill>
                  <a:srgbClr val="0000FF"/>
                </a:solidFill>
                <a:round/>
                <a:headEnd/>
                <a:tailEnd/>
              </a:ln>
            </p:spPr>
            <p:txBody>
              <a:bodyPr/>
              <a:lstStyle/>
              <a:p>
                <a:endParaRPr lang="en-US"/>
              </a:p>
            </p:txBody>
          </p:sp>
          <p:sp>
            <p:nvSpPr>
              <p:cNvPr id="55524" name="Oval 153"/>
              <p:cNvSpPr>
                <a:spLocks noChangeAspect="1" noChangeArrowheads="1"/>
              </p:cNvSpPr>
              <p:nvPr/>
            </p:nvSpPr>
            <p:spPr bwMode="auto">
              <a:xfrm>
                <a:off x="2912" y="1769"/>
                <a:ext cx="24" cy="26"/>
              </a:xfrm>
              <a:prstGeom prst="ellipse">
                <a:avLst/>
              </a:prstGeom>
              <a:solidFill>
                <a:srgbClr val="0000FF"/>
              </a:solidFill>
              <a:ln w="3175">
                <a:solidFill>
                  <a:srgbClr val="0000FF"/>
                </a:solidFill>
                <a:round/>
                <a:headEnd/>
                <a:tailEnd/>
              </a:ln>
            </p:spPr>
            <p:txBody>
              <a:bodyPr/>
              <a:lstStyle/>
              <a:p>
                <a:endParaRPr lang="en-US"/>
              </a:p>
            </p:txBody>
          </p:sp>
          <p:sp>
            <p:nvSpPr>
              <p:cNvPr id="55525" name="Oval 154"/>
              <p:cNvSpPr>
                <a:spLocks noChangeAspect="1" noChangeArrowheads="1"/>
              </p:cNvSpPr>
              <p:nvPr/>
            </p:nvSpPr>
            <p:spPr bwMode="auto">
              <a:xfrm>
                <a:off x="2996" y="2531"/>
                <a:ext cx="25" cy="27"/>
              </a:xfrm>
              <a:prstGeom prst="ellipse">
                <a:avLst/>
              </a:prstGeom>
              <a:solidFill>
                <a:srgbClr val="0000FF"/>
              </a:solidFill>
              <a:ln w="3175">
                <a:solidFill>
                  <a:srgbClr val="0000FF"/>
                </a:solidFill>
                <a:round/>
                <a:headEnd/>
                <a:tailEnd/>
              </a:ln>
            </p:spPr>
            <p:txBody>
              <a:bodyPr/>
              <a:lstStyle/>
              <a:p>
                <a:endParaRPr lang="en-US"/>
              </a:p>
            </p:txBody>
          </p:sp>
          <p:sp>
            <p:nvSpPr>
              <p:cNvPr id="55526" name="Oval 155"/>
              <p:cNvSpPr>
                <a:spLocks noChangeAspect="1" noChangeArrowheads="1"/>
              </p:cNvSpPr>
              <p:nvPr/>
            </p:nvSpPr>
            <p:spPr bwMode="auto">
              <a:xfrm>
                <a:off x="2721" y="2102"/>
                <a:ext cx="21" cy="28"/>
              </a:xfrm>
              <a:prstGeom prst="ellipse">
                <a:avLst/>
              </a:prstGeom>
              <a:solidFill>
                <a:srgbClr val="0000FF"/>
              </a:solidFill>
              <a:ln w="3175">
                <a:solidFill>
                  <a:srgbClr val="0000FF"/>
                </a:solidFill>
                <a:round/>
                <a:headEnd/>
                <a:tailEnd/>
              </a:ln>
            </p:spPr>
            <p:txBody>
              <a:bodyPr/>
              <a:lstStyle/>
              <a:p>
                <a:endParaRPr lang="en-US"/>
              </a:p>
            </p:txBody>
          </p:sp>
          <p:sp>
            <p:nvSpPr>
              <p:cNvPr id="55527" name="Oval 156"/>
              <p:cNvSpPr>
                <a:spLocks noChangeAspect="1" noChangeArrowheads="1"/>
              </p:cNvSpPr>
              <p:nvPr/>
            </p:nvSpPr>
            <p:spPr bwMode="auto">
              <a:xfrm>
                <a:off x="2796" y="1991"/>
                <a:ext cx="24" cy="29"/>
              </a:xfrm>
              <a:prstGeom prst="ellipse">
                <a:avLst/>
              </a:prstGeom>
              <a:solidFill>
                <a:srgbClr val="0000FF"/>
              </a:solidFill>
              <a:ln w="3175">
                <a:solidFill>
                  <a:srgbClr val="0000FF"/>
                </a:solidFill>
                <a:round/>
                <a:headEnd/>
                <a:tailEnd/>
              </a:ln>
            </p:spPr>
            <p:txBody>
              <a:bodyPr/>
              <a:lstStyle/>
              <a:p>
                <a:endParaRPr lang="en-US"/>
              </a:p>
            </p:txBody>
          </p:sp>
          <p:sp>
            <p:nvSpPr>
              <p:cNvPr id="55528" name="Oval 157"/>
              <p:cNvSpPr>
                <a:spLocks noChangeAspect="1" noChangeArrowheads="1"/>
              </p:cNvSpPr>
              <p:nvPr/>
            </p:nvSpPr>
            <p:spPr bwMode="auto">
              <a:xfrm>
                <a:off x="2672" y="1766"/>
                <a:ext cx="24" cy="24"/>
              </a:xfrm>
              <a:prstGeom prst="ellipse">
                <a:avLst/>
              </a:prstGeom>
              <a:solidFill>
                <a:srgbClr val="0000FF"/>
              </a:solidFill>
              <a:ln w="3175">
                <a:solidFill>
                  <a:srgbClr val="0000FF"/>
                </a:solidFill>
                <a:round/>
                <a:headEnd/>
                <a:tailEnd/>
              </a:ln>
            </p:spPr>
            <p:txBody>
              <a:bodyPr/>
              <a:lstStyle/>
              <a:p>
                <a:endParaRPr lang="en-US"/>
              </a:p>
            </p:txBody>
          </p:sp>
          <p:sp>
            <p:nvSpPr>
              <p:cNvPr id="55529" name="Oval 158"/>
              <p:cNvSpPr>
                <a:spLocks noChangeAspect="1" noChangeArrowheads="1"/>
              </p:cNvSpPr>
              <p:nvPr/>
            </p:nvSpPr>
            <p:spPr bwMode="auto">
              <a:xfrm>
                <a:off x="2844" y="2560"/>
                <a:ext cx="24" cy="28"/>
              </a:xfrm>
              <a:prstGeom prst="ellipse">
                <a:avLst/>
              </a:prstGeom>
              <a:solidFill>
                <a:srgbClr val="0000FF"/>
              </a:solidFill>
              <a:ln w="3175">
                <a:solidFill>
                  <a:srgbClr val="0000FF"/>
                </a:solidFill>
                <a:round/>
                <a:headEnd/>
                <a:tailEnd/>
              </a:ln>
            </p:spPr>
            <p:txBody>
              <a:bodyPr/>
              <a:lstStyle/>
              <a:p>
                <a:endParaRPr lang="en-US"/>
              </a:p>
            </p:txBody>
          </p:sp>
          <p:sp>
            <p:nvSpPr>
              <p:cNvPr id="55530" name="Oval 159"/>
              <p:cNvSpPr>
                <a:spLocks noChangeAspect="1" noChangeArrowheads="1"/>
              </p:cNvSpPr>
              <p:nvPr/>
            </p:nvSpPr>
            <p:spPr bwMode="auto">
              <a:xfrm>
                <a:off x="2724" y="2481"/>
                <a:ext cx="24" cy="26"/>
              </a:xfrm>
              <a:prstGeom prst="ellipse">
                <a:avLst/>
              </a:prstGeom>
              <a:solidFill>
                <a:srgbClr val="0000FF"/>
              </a:solidFill>
              <a:ln w="3175">
                <a:solidFill>
                  <a:srgbClr val="0000FF"/>
                </a:solidFill>
                <a:round/>
                <a:headEnd/>
                <a:tailEnd/>
              </a:ln>
            </p:spPr>
            <p:txBody>
              <a:bodyPr/>
              <a:lstStyle/>
              <a:p>
                <a:endParaRPr lang="en-US"/>
              </a:p>
            </p:txBody>
          </p:sp>
          <p:sp>
            <p:nvSpPr>
              <p:cNvPr id="55531" name="Oval 160"/>
              <p:cNvSpPr>
                <a:spLocks noChangeAspect="1" noChangeArrowheads="1"/>
              </p:cNvSpPr>
              <p:nvPr/>
            </p:nvSpPr>
            <p:spPr bwMode="auto">
              <a:xfrm>
                <a:off x="2969" y="1952"/>
                <a:ext cx="24" cy="27"/>
              </a:xfrm>
              <a:prstGeom prst="ellipse">
                <a:avLst/>
              </a:prstGeom>
              <a:solidFill>
                <a:srgbClr val="0000FF"/>
              </a:solidFill>
              <a:ln w="3175">
                <a:solidFill>
                  <a:srgbClr val="0000FF"/>
                </a:solidFill>
                <a:round/>
                <a:headEnd/>
                <a:tailEnd/>
              </a:ln>
            </p:spPr>
            <p:txBody>
              <a:bodyPr/>
              <a:lstStyle/>
              <a:p>
                <a:endParaRPr lang="en-US"/>
              </a:p>
            </p:txBody>
          </p:sp>
          <p:sp>
            <p:nvSpPr>
              <p:cNvPr id="55532" name="Oval 161"/>
              <p:cNvSpPr>
                <a:spLocks noChangeAspect="1" noChangeArrowheads="1"/>
              </p:cNvSpPr>
              <p:nvPr/>
            </p:nvSpPr>
            <p:spPr bwMode="auto">
              <a:xfrm>
                <a:off x="2844" y="2396"/>
                <a:ext cx="24" cy="28"/>
              </a:xfrm>
              <a:prstGeom prst="ellipse">
                <a:avLst/>
              </a:prstGeom>
              <a:solidFill>
                <a:srgbClr val="0000FF"/>
              </a:solidFill>
              <a:ln w="3175">
                <a:solidFill>
                  <a:srgbClr val="0000FF"/>
                </a:solidFill>
                <a:round/>
                <a:headEnd/>
                <a:tailEnd/>
              </a:ln>
            </p:spPr>
            <p:txBody>
              <a:bodyPr/>
              <a:lstStyle/>
              <a:p>
                <a:endParaRPr lang="en-US"/>
              </a:p>
            </p:txBody>
          </p:sp>
          <p:sp>
            <p:nvSpPr>
              <p:cNvPr id="55533" name="Oval 162"/>
              <p:cNvSpPr>
                <a:spLocks noChangeAspect="1" noChangeArrowheads="1"/>
              </p:cNvSpPr>
              <p:nvPr/>
            </p:nvSpPr>
            <p:spPr bwMode="auto">
              <a:xfrm>
                <a:off x="2686" y="2009"/>
                <a:ext cx="22" cy="26"/>
              </a:xfrm>
              <a:prstGeom prst="ellipse">
                <a:avLst/>
              </a:prstGeom>
              <a:solidFill>
                <a:srgbClr val="0000FF"/>
              </a:solidFill>
              <a:ln w="3175">
                <a:solidFill>
                  <a:srgbClr val="0000FF"/>
                </a:solidFill>
                <a:round/>
                <a:headEnd/>
                <a:tailEnd/>
              </a:ln>
            </p:spPr>
            <p:txBody>
              <a:bodyPr/>
              <a:lstStyle/>
              <a:p>
                <a:endParaRPr lang="en-US"/>
              </a:p>
            </p:txBody>
          </p:sp>
          <p:sp>
            <p:nvSpPr>
              <p:cNvPr id="55534" name="Oval 163"/>
              <p:cNvSpPr>
                <a:spLocks noChangeAspect="1" noChangeArrowheads="1"/>
              </p:cNvSpPr>
              <p:nvPr/>
            </p:nvSpPr>
            <p:spPr bwMode="auto">
              <a:xfrm>
                <a:off x="2721" y="2384"/>
                <a:ext cx="21" cy="29"/>
              </a:xfrm>
              <a:prstGeom prst="ellipse">
                <a:avLst/>
              </a:prstGeom>
              <a:solidFill>
                <a:srgbClr val="0000FF"/>
              </a:solidFill>
              <a:ln w="3175">
                <a:solidFill>
                  <a:srgbClr val="0000FF"/>
                </a:solidFill>
                <a:round/>
                <a:headEnd/>
                <a:tailEnd/>
              </a:ln>
            </p:spPr>
            <p:txBody>
              <a:bodyPr/>
              <a:lstStyle/>
              <a:p>
                <a:endParaRPr lang="en-US"/>
              </a:p>
            </p:txBody>
          </p:sp>
          <p:sp>
            <p:nvSpPr>
              <p:cNvPr id="55535" name="Oval 164"/>
              <p:cNvSpPr>
                <a:spLocks noChangeAspect="1" noChangeArrowheads="1"/>
              </p:cNvSpPr>
              <p:nvPr/>
            </p:nvSpPr>
            <p:spPr bwMode="auto">
              <a:xfrm>
                <a:off x="2762" y="1986"/>
                <a:ext cx="22" cy="26"/>
              </a:xfrm>
              <a:prstGeom prst="ellipse">
                <a:avLst/>
              </a:prstGeom>
              <a:solidFill>
                <a:srgbClr val="0000FF"/>
              </a:solidFill>
              <a:ln w="3175">
                <a:solidFill>
                  <a:srgbClr val="0000FF"/>
                </a:solidFill>
                <a:round/>
                <a:headEnd/>
                <a:tailEnd/>
              </a:ln>
            </p:spPr>
            <p:txBody>
              <a:bodyPr/>
              <a:lstStyle/>
              <a:p>
                <a:endParaRPr lang="en-US"/>
              </a:p>
            </p:txBody>
          </p:sp>
          <p:sp>
            <p:nvSpPr>
              <p:cNvPr id="55536" name="Oval 165"/>
              <p:cNvSpPr>
                <a:spLocks noChangeAspect="1" noChangeArrowheads="1"/>
              </p:cNvSpPr>
              <p:nvPr/>
            </p:nvSpPr>
            <p:spPr bwMode="auto">
              <a:xfrm>
                <a:off x="2865" y="2466"/>
                <a:ext cx="23" cy="25"/>
              </a:xfrm>
              <a:prstGeom prst="ellipse">
                <a:avLst/>
              </a:prstGeom>
              <a:solidFill>
                <a:srgbClr val="0000FF"/>
              </a:solidFill>
              <a:ln w="3175">
                <a:solidFill>
                  <a:srgbClr val="0000FF"/>
                </a:solidFill>
                <a:round/>
                <a:headEnd/>
                <a:tailEnd/>
              </a:ln>
            </p:spPr>
            <p:txBody>
              <a:bodyPr/>
              <a:lstStyle/>
              <a:p>
                <a:endParaRPr lang="en-US"/>
              </a:p>
            </p:txBody>
          </p:sp>
          <p:sp>
            <p:nvSpPr>
              <p:cNvPr id="55537" name="Oval 166"/>
              <p:cNvSpPr>
                <a:spLocks noChangeAspect="1" noChangeArrowheads="1"/>
              </p:cNvSpPr>
              <p:nvPr/>
            </p:nvSpPr>
            <p:spPr bwMode="auto">
              <a:xfrm>
                <a:off x="2921" y="2275"/>
                <a:ext cx="23" cy="25"/>
              </a:xfrm>
              <a:prstGeom prst="ellipse">
                <a:avLst/>
              </a:prstGeom>
              <a:solidFill>
                <a:srgbClr val="0000FF"/>
              </a:solidFill>
              <a:ln w="3175">
                <a:solidFill>
                  <a:srgbClr val="0000FF"/>
                </a:solidFill>
                <a:round/>
                <a:headEnd/>
                <a:tailEnd/>
              </a:ln>
            </p:spPr>
            <p:txBody>
              <a:bodyPr/>
              <a:lstStyle/>
              <a:p>
                <a:endParaRPr lang="en-US"/>
              </a:p>
            </p:txBody>
          </p:sp>
          <p:sp>
            <p:nvSpPr>
              <p:cNvPr id="55538" name="Oval 167"/>
              <p:cNvSpPr>
                <a:spLocks noChangeAspect="1" noChangeArrowheads="1"/>
              </p:cNvSpPr>
              <p:nvPr/>
            </p:nvSpPr>
            <p:spPr bwMode="auto">
              <a:xfrm>
                <a:off x="2885" y="1963"/>
                <a:ext cx="23" cy="27"/>
              </a:xfrm>
              <a:prstGeom prst="ellipse">
                <a:avLst/>
              </a:prstGeom>
              <a:solidFill>
                <a:srgbClr val="0000FF"/>
              </a:solidFill>
              <a:ln w="3175">
                <a:solidFill>
                  <a:srgbClr val="0000FF"/>
                </a:solidFill>
                <a:round/>
                <a:headEnd/>
                <a:tailEnd/>
              </a:ln>
            </p:spPr>
            <p:txBody>
              <a:bodyPr/>
              <a:lstStyle/>
              <a:p>
                <a:endParaRPr lang="en-US"/>
              </a:p>
            </p:txBody>
          </p:sp>
          <p:sp>
            <p:nvSpPr>
              <p:cNvPr id="55539" name="Oval 168"/>
              <p:cNvSpPr>
                <a:spLocks noChangeAspect="1" noChangeArrowheads="1"/>
              </p:cNvSpPr>
              <p:nvPr/>
            </p:nvSpPr>
            <p:spPr bwMode="auto">
              <a:xfrm>
                <a:off x="2672" y="2192"/>
                <a:ext cx="24" cy="26"/>
              </a:xfrm>
              <a:prstGeom prst="ellipse">
                <a:avLst/>
              </a:prstGeom>
              <a:solidFill>
                <a:srgbClr val="0000FF"/>
              </a:solidFill>
              <a:ln w="3175">
                <a:solidFill>
                  <a:srgbClr val="0000FF"/>
                </a:solidFill>
                <a:round/>
                <a:headEnd/>
                <a:tailEnd/>
              </a:ln>
            </p:spPr>
            <p:txBody>
              <a:bodyPr/>
              <a:lstStyle/>
              <a:p>
                <a:endParaRPr lang="en-US"/>
              </a:p>
            </p:txBody>
          </p:sp>
          <p:sp>
            <p:nvSpPr>
              <p:cNvPr id="55540" name="Oval 169"/>
              <p:cNvSpPr>
                <a:spLocks noChangeAspect="1" noChangeArrowheads="1"/>
              </p:cNvSpPr>
              <p:nvPr/>
            </p:nvSpPr>
            <p:spPr bwMode="auto">
              <a:xfrm>
                <a:off x="2832" y="2029"/>
                <a:ext cx="21" cy="28"/>
              </a:xfrm>
              <a:prstGeom prst="ellipse">
                <a:avLst/>
              </a:prstGeom>
              <a:solidFill>
                <a:srgbClr val="0000FF"/>
              </a:solidFill>
              <a:ln w="3175">
                <a:solidFill>
                  <a:srgbClr val="0000FF"/>
                </a:solidFill>
                <a:round/>
                <a:headEnd/>
                <a:tailEnd/>
              </a:ln>
            </p:spPr>
            <p:txBody>
              <a:bodyPr/>
              <a:lstStyle/>
              <a:p>
                <a:endParaRPr lang="en-US"/>
              </a:p>
            </p:txBody>
          </p:sp>
          <p:sp>
            <p:nvSpPr>
              <p:cNvPr id="55541" name="Oval 170"/>
              <p:cNvSpPr>
                <a:spLocks noChangeAspect="1" noChangeArrowheads="1"/>
              </p:cNvSpPr>
              <p:nvPr/>
            </p:nvSpPr>
            <p:spPr bwMode="auto">
              <a:xfrm>
                <a:off x="2921" y="2432"/>
                <a:ext cx="23" cy="24"/>
              </a:xfrm>
              <a:prstGeom prst="ellipse">
                <a:avLst/>
              </a:prstGeom>
              <a:solidFill>
                <a:srgbClr val="0000FF"/>
              </a:solidFill>
              <a:ln w="3175">
                <a:solidFill>
                  <a:srgbClr val="0000FF"/>
                </a:solidFill>
                <a:round/>
                <a:headEnd/>
                <a:tailEnd/>
              </a:ln>
            </p:spPr>
            <p:txBody>
              <a:bodyPr/>
              <a:lstStyle/>
              <a:p>
                <a:endParaRPr lang="en-US"/>
              </a:p>
            </p:txBody>
          </p:sp>
          <p:sp>
            <p:nvSpPr>
              <p:cNvPr id="55542" name="Oval 171"/>
              <p:cNvSpPr>
                <a:spLocks noChangeAspect="1" noChangeArrowheads="1"/>
              </p:cNvSpPr>
              <p:nvPr/>
            </p:nvSpPr>
            <p:spPr bwMode="auto">
              <a:xfrm>
                <a:off x="3005" y="2724"/>
                <a:ext cx="23" cy="28"/>
              </a:xfrm>
              <a:prstGeom prst="ellipse">
                <a:avLst/>
              </a:prstGeom>
              <a:solidFill>
                <a:srgbClr val="0000FF"/>
              </a:solidFill>
              <a:ln w="3175">
                <a:solidFill>
                  <a:srgbClr val="0000FF"/>
                </a:solidFill>
                <a:round/>
                <a:headEnd/>
                <a:tailEnd/>
              </a:ln>
            </p:spPr>
            <p:txBody>
              <a:bodyPr/>
              <a:lstStyle/>
              <a:p>
                <a:endParaRPr lang="en-US"/>
              </a:p>
            </p:txBody>
          </p:sp>
          <p:sp>
            <p:nvSpPr>
              <p:cNvPr id="55543" name="Oval 172"/>
              <p:cNvSpPr>
                <a:spLocks noChangeAspect="1" noChangeArrowheads="1"/>
              </p:cNvSpPr>
              <p:nvPr/>
            </p:nvSpPr>
            <p:spPr bwMode="auto">
              <a:xfrm>
                <a:off x="2860" y="1890"/>
                <a:ext cx="21" cy="28"/>
              </a:xfrm>
              <a:prstGeom prst="ellipse">
                <a:avLst/>
              </a:prstGeom>
              <a:solidFill>
                <a:srgbClr val="0000FF"/>
              </a:solidFill>
              <a:ln w="3175">
                <a:solidFill>
                  <a:srgbClr val="0000FF"/>
                </a:solidFill>
                <a:round/>
                <a:headEnd/>
                <a:tailEnd/>
              </a:ln>
            </p:spPr>
            <p:txBody>
              <a:bodyPr/>
              <a:lstStyle/>
              <a:p>
                <a:endParaRPr lang="en-US"/>
              </a:p>
            </p:txBody>
          </p:sp>
          <p:sp>
            <p:nvSpPr>
              <p:cNvPr id="55544" name="Oval 173"/>
              <p:cNvSpPr>
                <a:spLocks noChangeAspect="1" noChangeArrowheads="1"/>
              </p:cNvSpPr>
              <p:nvPr/>
            </p:nvSpPr>
            <p:spPr bwMode="auto">
              <a:xfrm>
                <a:off x="2865" y="2124"/>
                <a:ext cx="23" cy="26"/>
              </a:xfrm>
              <a:prstGeom prst="ellipse">
                <a:avLst/>
              </a:prstGeom>
              <a:solidFill>
                <a:srgbClr val="0000FF"/>
              </a:solidFill>
              <a:ln w="3175">
                <a:solidFill>
                  <a:srgbClr val="0000FF"/>
                </a:solidFill>
                <a:round/>
                <a:headEnd/>
                <a:tailEnd/>
              </a:ln>
            </p:spPr>
            <p:txBody>
              <a:bodyPr/>
              <a:lstStyle/>
              <a:p>
                <a:endParaRPr lang="en-US"/>
              </a:p>
            </p:txBody>
          </p:sp>
          <p:sp>
            <p:nvSpPr>
              <p:cNvPr id="55545" name="Oval 174"/>
              <p:cNvSpPr>
                <a:spLocks noChangeAspect="1" noChangeArrowheads="1"/>
              </p:cNvSpPr>
              <p:nvPr/>
            </p:nvSpPr>
            <p:spPr bwMode="auto">
              <a:xfrm>
                <a:off x="2697" y="2684"/>
                <a:ext cx="25" cy="29"/>
              </a:xfrm>
              <a:prstGeom prst="ellipse">
                <a:avLst/>
              </a:prstGeom>
              <a:solidFill>
                <a:srgbClr val="0000FF"/>
              </a:solidFill>
              <a:ln w="3175">
                <a:solidFill>
                  <a:srgbClr val="0000FF"/>
                </a:solidFill>
                <a:round/>
                <a:headEnd/>
                <a:tailEnd/>
              </a:ln>
            </p:spPr>
            <p:txBody>
              <a:bodyPr/>
              <a:lstStyle/>
              <a:p>
                <a:endParaRPr lang="en-US"/>
              </a:p>
            </p:txBody>
          </p:sp>
          <p:sp>
            <p:nvSpPr>
              <p:cNvPr id="55546" name="Oval 175"/>
              <p:cNvSpPr>
                <a:spLocks noChangeAspect="1" noChangeArrowheads="1"/>
              </p:cNvSpPr>
              <p:nvPr/>
            </p:nvSpPr>
            <p:spPr bwMode="auto">
              <a:xfrm>
                <a:off x="2928" y="2014"/>
                <a:ext cx="24" cy="25"/>
              </a:xfrm>
              <a:prstGeom prst="ellipse">
                <a:avLst/>
              </a:prstGeom>
              <a:solidFill>
                <a:srgbClr val="0000FF"/>
              </a:solidFill>
              <a:ln w="3175">
                <a:solidFill>
                  <a:srgbClr val="0000FF"/>
                </a:solidFill>
                <a:round/>
                <a:headEnd/>
                <a:tailEnd/>
              </a:ln>
            </p:spPr>
            <p:txBody>
              <a:bodyPr/>
              <a:lstStyle/>
              <a:p>
                <a:endParaRPr lang="en-US"/>
              </a:p>
            </p:txBody>
          </p:sp>
          <p:sp>
            <p:nvSpPr>
              <p:cNvPr id="55547" name="Oval 176"/>
              <p:cNvSpPr>
                <a:spLocks noChangeAspect="1" noChangeArrowheads="1"/>
              </p:cNvSpPr>
              <p:nvPr/>
            </p:nvSpPr>
            <p:spPr bwMode="auto">
              <a:xfrm>
                <a:off x="2740" y="1991"/>
                <a:ext cx="24" cy="29"/>
              </a:xfrm>
              <a:prstGeom prst="ellipse">
                <a:avLst/>
              </a:prstGeom>
              <a:solidFill>
                <a:srgbClr val="0000FF"/>
              </a:solidFill>
              <a:ln w="3175">
                <a:solidFill>
                  <a:srgbClr val="0000FF"/>
                </a:solidFill>
                <a:round/>
                <a:headEnd/>
                <a:tailEnd/>
              </a:ln>
            </p:spPr>
            <p:txBody>
              <a:bodyPr/>
              <a:lstStyle/>
              <a:p>
                <a:endParaRPr lang="en-US"/>
              </a:p>
            </p:txBody>
          </p:sp>
          <p:sp>
            <p:nvSpPr>
              <p:cNvPr id="55548" name="Oval 177"/>
              <p:cNvSpPr>
                <a:spLocks noChangeAspect="1" noChangeArrowheads="1"/>
              </p:cNvSpPr>
              <p:nvPr/>
            </p:nvSpPr>
            <p:spPr bwMode="auto">
              <a:xfrm>
                <a:off x="2697" y="2364"/>
                <a:ext cx="25" cy="27"/>
              </a:xfrm>
              <a:prstGeom prst="ellipse">
                <a:avLst/>
              </a:prstGeom>
              <a:solidFill>
                <a:srgbClr val="0000FF"/>
              </a:solidFill>
              <a:ln w="3175">
                <a:solidFill>
                  <a:srgbClr val="0000FF"/>
                </a:solidFill>
                <a:round/>
                <a:headEnd/>
                <a:tailEnd/>
              </a:ln>
            </p:spPr>
            <p:txBody>
              <a:bodyPr/>
              <a:lstStyle/>
              <a:p>
                <a:endParaRPr lang="en-US"/>
              </a:p>
            </p:txBody>
          </p:sp>
          <p:sp>
            <p:nvSpPr>
              <p:cNvPr id="55549" name="Oval 178"/>
              <p:cNvSpPr>
                <a:spLocks noChangeAspect="1" noChangeArrowheads="1"/>
              </p:cNvSpPr>
              <p:nvPr/>
            </p:nvSpPr>
            <p:spPr bwMode="auto">
              <a:xfrm>
                <a:off x="2822" y="2118"/>
                <a:ext cx="24" cy="27"/>
              </a:xfrm>
              <a:prstGeom prst="ellipse">
                <a:avLst/>
              </a:prstGeom>
              <a:solidFill>
                <a:srgbClr val="0000FF"/>
              </a:solidFill>
              <a:ln w="3175">
                <a:solidFill>
                  <a:srgbClr val="0000FF"/>
                </a:solidFill>
                <a:round/>
                <a:headEnd/>
                <a:tailEnd/>
              </a:ln>
            </p:spPr>
            <p:txBody>
              <a:bodyPr/>
              <a:lstStyle/>
              <a:p>
                <a:endParaRPr lang="en-US"/>
              </a:p>
            </p:txBody>
          </p:sp>
          <p:sp>
            <p:nvSpPr>
              <p:cNvPr id="55550" name="Oval 179"/>
              <p:cNvSpPr>
                <a:spLocks noChangeAspect="1" noChangeArrowheads="1"/>
              </p:cNvSpPr>
              <p:nvPr/>
            </p:nvSpPr>
            <p:spPr bwMode="auto">
              <a:xfrm>
                <a:off x="2686" y="2240"/>
                <a:ext cx="22" cy="29"/>
              </a:xfrm>
              <a:prstGeom prst="ellipse">
                <a:avLst/>
              </a:prstGeom>
              <a:solidFill>
                <a:srgbClr val="0000FF"/>
              </a:solidFill>
              <a:ln w="3175">
                <a:solidFill>
                  <a:srgbClr val="0000FF"/>
                </a:solidFill>
                <a:round/>
                <a:headEnd/>
                <a:tailEnd/>
              </a:ln>
            </p:spPr>
            <p:txBody>
              <a:bodyPr/>
              <a:lstStyle/>
              <a:p>
                <a:endParaRPr lang="en-US"/>
              </a:p>
            </p:txBody>
          </p:sp>
          <p:sp>
            <p:nvSpPr>
              <p:cNvPr id="55551" name="Oval 180"/>
              <p:cNvSpPr>
                <a:spLocks noChangeAspect="1" noChangeArrowheads="1"/>
              </p:cNvSpPr>
              <p:nvPr/>
            </p:nvSpPr>
            <p:spPr bwMode="auto">
              <a:xfrm>
                <a:off x="2836" y="2271"/>
                <a:ext cx="24" cy="24"/>
              </a:xfrm>
              <a:prstGeom prst="ellipse">
                <a:avLst/>
              </a:prstGeom>
              <a:solidFill>
                <a:srgbClr val="0000FF"/>
              </a:solidFill>
              <a:ln w="3175">
                <a:solidFill>
                  <a:srgbClr val="0000FF"/>
                </a:solidFill>
                <a:round/>
                <a:headEnd/>
                <a:tailEnd/>
              </a:ln>
            </p:spPr>
            <p:txBody>
              <a:bodyPr/>
              <a:lstStyle/>
              <a:p>
                <a:endParaRPr lang="en-US"/>
              </a:p>
            </p:txBody>
          </p:sp>
          <p:sp>
            <p:nvSpPr>
              <p:cNvPr id="55552" name="Oval 181"/>
              <p:cNvSpPr>
                <a:spLocks noChangeAspect="1" noChangeArrowheads="1"/>
              </p:cNvSpPr>
              <p:nvPr/>
            </p:nvSpPr>
            <p:spPr bwMode="auto">
              <a:xfrm>
                <a:off x="2740" y="2384"/>
                <a:ext cx="24" cy="29"/>
              </a:xfrm>
              <a:prstGeom prst="ellipse">
                <a:avLst/>
              </a:prstGeom>
              <a:solidFill>
                <a:srgbClr val="0000FF"/>
              </a:solidFill>
              <a:ln w="3175">
                <a:solidFill>
                  <a:srgbClr val="0000FF"/>
                </a:solidFill>
                <a:round/>
                <a:headEnd/>
                <a:tailEnd/>
              </a:ln>
            </p:spPr>
            <p:txBody>
              <a:bodyPr/>
              <a:lstStyle/>
              <a:p>
                <a:endParaRPr lang="en-US"/>
              </a:p>
            </p:txBody>
          </p:sp>
          <p:sp>
            <p:nvSpPr>
              <p:cNvPr id="55553" name="Oval 182"/>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p>
            </p:txBody>
          </p:sp>
          <p:sp>
            <p:nvSpPr>
              <p:cNvPr id="55554" name="Oval 183"/>
              <p:cNvSpPr>
                <a:spLocks noChangeAspect="1" noChangeArrowheads="1"/>
              </p:cNvSpPr>
              <p:nvPr/>
            </p:nvSpPr>
            <p:spPr bwMode="auto">
              <a:xfrm>
                <a:off x="2893" y="2085"/>
                <a:ext cx="24" cy="26"/>
              </a:xfrm>
              <a:prstGeom prst="ellipse">
                <a:avLst/>
              </a:prstGeom>
              <a:solidFill>
                <a:srgbClr val="0000FF"/>
              </a:solidFill>
              <a:ln w="3175">
                <a:solidFill>
                  <a:srgbClr val="0000FF"/>
                </a:solidFill>
                <a:round/>
                <a:headEnd/>
                <a:tailEnd/>
              </a:ln>
            </p:spPr>
            <p:txBody>
              <a:bodyPr/>
              <a:lstStyle/>
              <a:p>
                <a:endParaRPr lang="en-US"/>
              </a:p>
            </p:txBody>
          </p:sp>
          <p:sp>
            <p:nvSpPr>
              <p:cNvPr id="55555" name="Oval 184"/>
              <p:cNvSpPr>
                <a:spLocks noChangeAspect="1" noChangeArrowheads="1"/>
              </p:cNvSpPr>
              <p:nvPr/>
            </p:nvSpPr>
            <p:spPr bwMode="auto">
              <a:xfrm>
                <a:off x="2893" y="1792"/>
                <a:ext cx="24" cy="28"/>
              </a:xfrm>
              <a:prstGeom prst="ellipse">
                <a:avLst/>
              </a:prstGeom>
              <a:solidFill>
                <a:srgbClr val="0000FF"/>
              </a:solidFill>
              <a:ln w="3175">
                <a:solidFill>
                  <a:srgbClr val="0000FF"/>
                </a:solidFill>
                <a:round/>
                <a:headEnd/>
                <a:tailEnd/>
              </a:ln>
            </p:spPr>
            <p:txBody>
              <a:bodyPr/>
              <a:lstStyle/>
              <a:p>
                <a:endParaRPr lang="en-US"/>
              </a:p>
            </p:txBody>
          </p:sp>
          <p:sp>
            <p:nvSpPr>
              <p:cNvPr id="55556" name="Oval 185"/>
              <p:cNvSpPr>
                <a:spLocks noChangeAspect="1" noChangeArrowheads="1"/>
              </p:cNvSpPr>
              <p:nvPr/>
            </p:nvSpPr>
            <p:spPr bwMode="auto">
              <a:xfrm>
                <a:off x="2860" y="2641"/>
                <a:ext cx="21" cy="26"/>
              </a:xfrm>
              <a:prstGeom prst="ellipse">
                <a:avLst/>
              </a:prstGeom>
              <a:solidFill>
                <a:srgbClr val="0000FF"/>
              </a:solidFill>
              <a:ln w="3175">
                <a:solidFill>
                  <a:srgbClr val="0000FF"/>
                </a:solidFill>
                <a:round/>
                <a:headEnd/>
                <a:tailEnd/>
              </a:ln>
            </p:spPr>
            <p:txBody>
              <a:bodyPr/>
              <a:lstStyle/>
              <a:p>
                <a:endParaRPr lang="en-US"/>
              </a:p>
            </p:txBody>
          </p:sp>
          <p:sp>
            <p:nvSpPr>
              <p:cNvPr id="55557" name="Oval 186"/>
              <p:cNvSpPr>
                <a:spLocks noChangeAspect="1" noChangeArrowheads="1"/>
              </p:cNvSpPr>
              <p:nvPr/>
            </p:nvSpPr>
            <p:spPr bwMode="auto">
              <a:xfrm>
                <a:off x="2906" y="2230"/>
                <a:ext cx="26" cy="27"/>
              </a:xfrm>
              <a:prstGeom prst="ellipse">
                <a:avLst/>
              </a:prstGeom>
              <a:solidFill>
                <a:srgbClr val="0000FF"/>
              </a:solidFill>
              <a:ln w="3175">
                <a:solidFill>
                  <a:srgbClr val="0000FF"/>
                </a:solidFill>
                <a:round/>
                <a:headEnd/>
                <a:tailEnd/>
              </a:ln>
            </p:spPr>
            <p:txBody>
              <a:bodyPr/>
              <a:lstStyle/>
              <a:p>
                <a:endParaRPr lang="en-US"/>
              </a:p>
            </p:txBody>
          </p:sp>
          <p:sp>
            <p:nvSpPr>
              <p:cNvPr id="55558" name="Oval 187"/>
              <p:cNvSpPr>
                <a:spLocks noChangeAspect="1" noChangeArrowheads="1"/>
              </p:cNvSpPr>
              <p:nvPr/>
            </p:nvSpPr>
            <p:spPr bwMode="auto">
              <a:xfrm>
                <a:off x="2756" y="2741"/>
                <a:ext cx="22" cy="28"/>
              </a:xfrm>
              <a:prstGeom prst="ellipse">
                <a:avLst/>
              </a:prstGeom>
              <a:solidFill>
                <a:srgbClr val="0000FF"/>
              </a:solidFill>
              <a:ln w="3175">
                <a:solidFill>
                  <a:srgbClr val="0000FF"/>
                </a:solidFill>
                <a:round/>
                <a:headEnd/>
                <a:tailEnd/>
              </a:ln>
            </p:spPr>
            <p:txBody>
              <a:bodyPr/>
              <a:lstStyle/>
              <a:p>
                <a:endParaRPr lang="en-US"/>
              </a:p>
            </p:txBody>
          </p:sp>
          <p:sp>
            <p:nvSpPr>
              <p:cNvPr id="55559" name="Oval 188"/>
              <p:cNvSpPr>
                <a:spLocks noChangeAspect="1" noChangeArrowheads="1"/>
              </p:cNvSpPr>
              <p:nvPr/>
            </p:nvSpPr>
            <p:spPr bwMode="auto">
              <a:xfrm>
                <a:off x="2880" y="1890"/>
                <a:ext cx="21" cy="28"/>
              </a:xfrm>
              <a:prstGeom prst="ellipse">
                <a:avLst/>
              </a:prstGeom>
              <a:solidFill>
                <a:srgbClr val="0000FF"/>
              </a:solidFill>
              <a:ln w="3175">
                <a:solidFill>
                  <a:srgbClr val="0000FF"/>
                </a:solidFill>
                <a:round/>
                <a:headEnd/>
                <a:tailEnd/>
              </a:ln>
            </p:spPr>
            <p:txBody>
              <a:bodyPr/>
              <a:lstStyle/>
              <a:p>
                <a:endParaRPr lang="en-US"/>
              </a:p>
            </p:txBody>
          </p:sp>
          <p:sp>
            <p:nvSpPr>
              <p:cNvPr id="55560" name="Oval 189"/>
              <p:cNvSpPr>
                <a:spLocks noChangeAspect="1" noChangeArrowheads="1"/>
              </p:cNvSpPr>
              <p:nvPr/>
            </p:nvSpPr>
            <p:spPr bwMode="auto">
              <a:xfrm>
                <a:off x="2774" y="2625"/>
                <a:ext cx="24" cy="26"/>
              </a:xfrm>
              <a:prstGeom prst="ellipse">
                <a:avLst/>
              </a:prstGeom>
              <a:solidFill>
                <a:srgbClr val="0000FF"/>
              </a:solidFill>
              <a:ln w="3175">
                <a:solidFill>
                  <a:srgbClr val="0000FF"/>
                </a:solidFill>
                <a:round/>
                <a:headEnd/>
                <a:tailEnd/>
              </a:ln>
            </p:spPr>
            <p:txBody>
              <a:bodyPr/>
              <a:lstStyle/>
              <a:p>
                <a:endParaRPr lang="en-US"/>
              </a:p>
            </p:txBody>
          </p:sp>
          <p:sp>
            <p:nvSpPr>
              <p:cNvPr id="55561" name="Oval 190"/>
              <p:cNvSpPr>
                <a:spLocks noChangeAspect="1" noChangeArrowheads="1"/>
              </p:cNvSpPr>
              <p:nvPr/>
            </p:nvSpPr>
            <p:spPr bwMode="auto">
              <a:xfrm>
                <a:off x="2885" y="1843"/>
                <a:ext cx="23" cy="26"/>
              </a:xfrm>
              <a:prstGeom prst="ellipse">
                <a:avLst/>
              </a:prstGeom>
              <a:solidFill>
                <a:srgbClr val="0000FF"/>
              </a:solidFill>
              <a:ln w="3175">
                <a:solidFill>
                  <a:srgbClr val="0000FF"/>
                </a:solidFill>
                <a:round/>
                <a:headEnd/>
                <a:tailEnd/>
              </a:ln>
            </p:spPr>
            <p:txBody>
              <a:bodyPr/>
              <a:lstStyle/>
              <a:p>
                <a:endParaRPr lang="en-US"/>
              </a:p>
            </p:txBody>
          </p:sp>
          <p:sp>
            <p:nvSpPr>
              <p:cNvPr id="55562" name="Oval 191"/>
              <p:cNvSpPr>
                <a:spLocks noChangeAspect="1" noChangeArrowheads="1"/>
              </p:cNvSpPr>
              <p:nvPr/>
            </p:nvSpPr>
            <p:spPr bwMode="auto">
              <a:xfrm>
                <a:off x="2756" y="2201"/>
                <a:ext cx="22" cy="29"/>
              </a:xfrm>
              <a:prstGeom prst="ellipse">
                <a:avLst/>
              </a:prstGeom>
              <a:solidFill>
                <a:srgbClr val="0000FF"/>
              </a:solidFill>
              <a:ln w="3175">
                <a:solidFill>
                  <a:srgbClr val="0000FF"/>
                </a:solidFill>
                <a:round/>
                <a:headEnd/>
                <a:tailEnd/>
              </a:ln>
            </p:spPr>
            <p:txBody>
              <a:bodyPr/>
              <a:lstStyle/>
              <a:p>
                <a:endParaRPr lang="en-US"/>
              </a:p>
            </p:txBody>
          </p:sp>
          <p:sp>
            <p:nvSpPr>
              <p:cNvPr id="55563" name="Oval 192"/>
              <p:cNvSpPr>
                <a:spLocks noChangeAspect="1" noChangeArrowheads="1"/>
              </p:cNvSpPr>
              <p:nvPr/>
            </p:nvSpPr>
            <p:spPr bwMode="auto">
              <a:xfrm>
                <a:off x="2921" y="1741"/>
                <a:ext cx="23" cy="28"/>
              </a:xfrm>
              <a:prstGeom prst="ellipse">
                <a:avLst/>
              </a:prstGeom>
              <a:solidFill>
                <a:srgbClr val="0000FF"/>
              </a:solidFill>
              <a:ln w="3175">
                <a:solidFill>
                  <a:srgbClr val="0000FF"/>
                </a:solidFill>
                <a:round/>
                <a:headEnd/>
                <a:tailEnd/>
              </a:ln>
            </p:spPr>
            <p:txBody>
              <a:bodyPr/>
              <a:lstStyle/>
              <a:p>
                <a:endParaRPr lang="en-US"/>
              </a:p>
            </p:txBody>
          </p:sp>
          <p:sp>
            <p:nvSpPr>
              <p:cNvPr id="55564" name="Oval 193"/>
              <p:cNvSpPr>
                <a:spLocks noChangeAspect="1" noChangeArrowheads="1"/>
              </p:cNvSpPr>
              <p:nvPr/>
            </p:nvSpPr>
            <p:spPr bwMode="auto">
              <a:xfrm>
                <a:off x="2802" y="2708"/>
                <a:ext cx="23" cy="27"/>
              </a:xfrm>
              <a:prstGeom prst="ellipse">
                <a:avLst/>
              </a:prstGeom>
              <a:solidFill>
                <a:srgbClr val="0000FF"/>
              </a:solidFill>
              <a:ln w="3175">
                <a:solidFill>
                  <a:srgbClr val="0000FF"/>
                </a:solidFill>
                <a:round/>
                <a:headEnd/>
                <a:tailEnd/>
              </a:ln>
            </p:spPr>
            <p:txBody>
              <a:bodyPr/>
              <a:lstStyle/>
              <a:p>
                <a:endParaRPr lang="en-US"/>
              </a:p>
            </p:txBody>
          </p:sp>
          <p:sp>
            <p:nvSpPr>
              <p:cNvPr id="55565" name="Oval 194"/>
              <p:cNvSpPr>
                <a:spLocks noChangeAspect="1" noChangeArrowheads="1"/>
              </p:cNvSpPr>
              <p:nvPr/>
            </p:nvSpPr>
            <p:spPr bwMode="auto">
              <a:xfrm>
                <a:off x="2756" y="2757"/>
                <a:ext cx="22" cy="27"/>
              </a:xfrm>
              <a:prstGeom prst="ellipse">
                <a:avLst/>
              </a:prstGeom>
              <a:solidFill>
                <a:srgbClr val="0000FF"/>
              </a:solidFill>
              <a:ln w="3175">
                <a:solidFill>
                  <a:srgbClr val="0000FF"/>
                </a:solidFill>
                <a:round/>
                <a:headEnd/>
                <a:tailEnd/>
              </a:ln>
            </p:spPr>
            <p:txBody>
              <a:bodyPr/>
              <a:lstStyle/>
              <a:p>
                <a:endParaRPr lang="en-US"/>
              </a:p>
            </p:txBody>
          </p:sp>
          <p:sp>
            <p:nvSpPr>
              <p:cNvPr id="55566" name="Oval 195"/>
              <p:cNvSpPr>
                <a:spLocks noChangeAspect="1" noChangeArrowheads="1"/>
              </p:cNvSpPr>
              <p:nvPr/>
            </p:nvSpPr>
            <p:spPr bwMode="auto">
              <a:xfrm>
                <a:off x="3010" y="1785"/>
                <a:ext cx="24" cy="27"/>
              </a:xfrm>
              <a:prstGeom prst="ellipse">
                <a:avLst/>
              </a:prstGeom>
              <a:solidFill>
                <a:srgbClr val="0000FF"/>
              </a:solidFill>
              <a:ln w="3175">
                <a:solidFill>
                  <a:srgbClr val="0000FF"/>
                </a:solidFill>
                <a:round/>
                <a:headEnd/>
                <a:tailEnd/>
              </a:ln>
            </p:spPr>
            <p:txBody>
              <a:bodyPr/>
              <a:lstStyle/>
              <a:p>
                <a:endParaRPr lang="en-US"/>
              </a:p>
            </p:txBody>
          </p:sp>
          <p:sp>
            <p:nvSpPr>
              <p:cNvPr id="55567" name="Oval 196"/>
              <p:cNvSpPr>
                <a:spLocks noChangeAspect="1" noChangeArrowheads="1"/>
              </p:cNvSpPr>
              <p:nvPr/>
            </p:nvSpPr>
            <p:spPr bwMode="auto">
              <a:xfrm>
                <a:off x="2740" y="1864"/>
                <a:ext cx="24" cy="26"/>
              </a:xfrm>
              <a:prstGeom prst="ellipse">
                <a:avLst/>
              </a:prstGeom>
              <a:solidFill>
                <a:srgbClr val="0000FF"/>
              </a:solidFill>
              <a:ln w="3175">
                <a:solidFill>
                  <a:srgbClr val="0000FF"/>
                </a:solidFill>
                <a:round/>
                <a:headEnd/>
                <a:tailEnd/>
              </a:ln>
            </p:spPr>
            <p:txBody>
              <a:bodyPr/>
              <a:lstStyle/>
              <a:p>
                <a:endParaRPr lang="en-US"/>
              </a:p>
            </p:txBody>
          </p:sp>
          <p:sp>
            <p:nvSpPr>
              <p:cNvPr id="55568" name="Oval 197"/>
              <p:cNvSpPr>
                <a:spLocks noChangeAspect="1" noChangeArrowheads="1"/>
              </p:cNvSpPr>
              <p:nvPr/>
            </p:nvSpPr>
            <p:spPr bwMode="auto">
              <a:xfrm>
                <a:off x="2934" y="2118"/>
                <a:ext cx="26" cy="27"/>
              </a:xfrm>
              <a:prstGeom prst="ellipse">
                <a:avLst/>
              </a:prstGeom>
              <a:solidFill>
                <a:srgbClr val="0000FF"/>
              </a:solidFill>
              <a:ln w="3175">
                <a:solidFill>
                  <a:srgbClr val="0000FF"/>
                </a:solidFill>
                <a:round/>
                <a:headEnd/>
                <a:tailEnd/>
              </a:ln>
            </p:spPr>
            <p:txBody>
              <a:bodyPr/>
              <a:lstStyle/>
              <a:p>
                <a:endParaRPr lang="en-US"/>
              </a:p>
            </p:txBody>
          </p:sp>
          <p:sp>
            <p:nvSpPr>
              <p:cNvPr id="55569" name="Oval 198"/>
              <p:cNvSpPr>
                <a:spLocks noChangeAspect="1" noChangeArrowheads="1"/>
              </p:cNvSpPr>
              <p:nvPr/>
            </p:nvSpPr>
            <p:spPr bwMode="auto">
              <a:xfrm>
                <a:off x="2912" y="1736"/>
                <a:ext cx="24" cy="26"/>
              </a:xfrm>
              <a:prstGeom prst="ellipse">
                <a:avLst/>
              </a:prstGeom>
              <a:solidFill>
                <a:srgbClr val="0000FF"/>
              </a:solidFill>
              <a:ln w="3175">
                <a:solidFill>
                  <a:srgbClr val="0000FF"/>
                </a:solidFill>
                <a:round/>
                <a:headEnd/>
                <a:tailEnd/>
              </a:ln>
            </p:spPr>
            <p:txBody>
              <a:bodyPr/>
              <a:lstStyle/>
              <a:p>
                <a:endParaRPr lang="en-US"/>
              </a:p>
            </p:txBody>
          </p:sp>
          <p:sp>
            <p:nvSpPr>
              <p:cNvPr id="55570" name="Oval 199"/>
              <p:cNvSpPr>
                <a:spLocks noChangeAspect="1" noChangeArrowheads="1"/>
              </p:cNvSpPr>
              <p:nvPr/>
            </p:nvSpPr>
            <p:spPr bwMode="auto">
              <a:xfrm>
                <a:off x="2693" y="2265"/>
                <a:ext cx="23" cy="24"/>
              </a:xfrm>
              <a:prstGeom prst="ellipse">
                <a:avLst/>
              </a:prstGeom>
              <a:solidFill>
                <a:srgbClr val="0000FF"/>
              </a:solidFill>
              <a:ln w="3175">
                <a:solidFill>
                  <a:srgbClr val="0000FF"/>
                </a:solidFill>
                <a:round/>
                <a:headEnd/>
                <a:tailEnd/>
              </a:ln>
            </p:spPr>
            <p:txBody>
              <a:bodyPr/>
              <a:lstStyle/>
              <a:p>
                <a:endParaRPr lang="en-US"/>
              </a:p>
            </p:txBody>
          </p:sp>
          <p:sp>
            <p:nvSpPr>
              <p:cNvPr id="55571" name="Oval 200"/>
              <p:cNvSpPr>
                <a:spLocks noChangeAspect="1" noChangeArrowheads="1"/>
              </p:cNvSpPr>
              <p:nvPr/>
            </p:nvSpPr>
            <p:spPr bwMode="auto">
              <a:xfrm>
                <a:off x="2802" y="1792"/>
                <a:ext cx="23" cy="28"/>
              </a:xfrm>
              <a:prstGeom prst="ellipse">
                <a:avLst/>
              </a:prstGeom>
              <a:solidFill>
                <a:srgbClr val="0000FF"/>
              </a:solidFill>
              <a:ln w="3175">
                <a:solidFill>
                  <a:srgbClr val="0000FF"/>
                </a:solidFill>
                <a:round/>
                <a:headEnd/>
                <a:tailEnd/>
              </a:ln>
            </p:spPr>
            <p:txBody>
              <a:bodyPr/>
              <a:lstStyle/>
              <a:p>
                <a:endParaRPr lang="en-US"/>
              </a:p>
            </p:txBody>
          </p:sp>
          <p:sp>
            <p:nvSpPr>
              <p:cNvPr id="55572" name="Oval 201"/>
              <p:cNvSpPr>
                <a:spLocks noChangeAspect="1" noChangeArrowheads="1"/>
              </p:cNvSpPr>
              <p:nvPr/>
            </p:nvSpPr>
            <p:spPr bwMode="auto">
              <a:xfrm>
                <a:off x="2956" y="1797"/>
                <a:ext cx="24" cy="27"/>
              </a:xfrm>
              <a:prstGeom prst="ellipse">
                <a:avLst/>
              </a:prstGeom>
              <a:solidFill>
                <a:srgbClr val="0000FF"/>
              </a:solidFill>
              <a:ln w="3175">
                <a:solidFill>
                  <a:srgbClr val="0000FF"/>
                </a:solidFill>
                <a:round/>
                <a:headEnd/>
                <a:tailEnd/>
              </a:ln>
            </p:spPr>
            <p:txBody>
              <a:bodyPr/>
              <a:lstStyle/>
              <a:p>
                <a:endParaRPr lang="en-US"/>
              </a:p>
            </p:txBody>
          </p:sp>
          <p:sp>
            <p:nvSpPr>
              <p:cNvPr id="55573" name="Oval 202"/>
              <p:cNvSpPr>
                <a:spLocks noChangeAspect="1" noChangeArrowheads="1"/>
              </p:cNvSpPr>
              <p:nvPr/>
            </p:nvSpPr>
            <p:spPr bwMode="auto">
              <a:xfrm>
                <a:off x="2721" y="2181"/>
                <a:ext cx="21" cy="26"/>
              </a:xfrm>
              <a:prstGeom prst="ellipse">
                <a:avLst/>
              </a:prstGeom>
              <a:solidFill>
                <a:srgbClr val="0000FF"/>
              </a:solidFill>
              <a:ln w="3175">
                <a:solidFill>
                  <a:srgbClr val="0000FF"/>
                </a:solidFill>
                <a:round/>
                <a:headEnd/>
                <a:tailEnd/>
              </a:ln>
            </p:spPr>
            <p:txBody>
              <a:bodyPr/>
              <a:lstStyle/>
              <a:p>
                <a:endParaRPr lang="en-US"/>
              </a:p>
            </p:txBody>
          </p:sp>
          <p:sp>
            <p:nvSpPr>
              <p:cNvPr id="55574" name="Oval 203"/>
              <p:cNvSpPr>
                <a:spLocks noChangeAspect="1" noChangeArrowheads="1"/>
              </p:cNvSpPr>
              <p:nvPr/>
            </p:nvSpPr>
            <p:spPr bwMode="auto">
              <a:xfrm>
                <a:off x="2860" y="1915"/>
                <a:ext cx="21" cy="26"/>
              </a:xfrm>
              <a:prstGeom prst="ellipse">
                <a:avLst/>
              </a:prstGeom>
              <a:solidFill>
                <a:srgbClr val="0000FF"/>
              </a:solidFill>
              <a:ln w="3175">
                <a:solidFill>
                  <a:srgbClr val="0000FF"/>
                </a:solidFill>
                <a:round/>
                <a:headEnd/>
                <a:tailEnd/>
              </a:ln>
            </p:spPr>
            <p:txBody>
              <a:bodyPr/>
              <a:lstStyle/>
              <a:p>
                <a:endParaRPr lang="en-US"/>
              </a:p>
            </p:txBody>
          </p:sp>
          <p:sp>
            <p:nvSpPr>
              <p:cNvPr id="55575" name="Oval 204"/>
              <p:cNvSpPr>
                <a:spLocks noChangeAspect="1" noChangeArrowheads="1"/>
              </p:cNvSpPr>
              <p:nvPr/>
            </p:nvSpPr>
            <p:spPr bwMode="auto">
              <a:xfrm>
                <a:off x="2928" y="2384"/>
                <a:ext cx="24" cy="29"/>
              </a:xfrm>
              <a:prstGeom prst="ellipse">
                <a:avLst/>
              </a:prstGeom>
              <a:solidFill>
                <a:srgbClr val="0000FF"/>
              </a:solidFill>
              <a:ln w="3175">
                <a:solidFill>
                  <a:srgbClr val="0000FF"/>
                </a:solidFill>
                <a:round/>
                <a:headEnd/>
                <a:tailEnd/>
              </a:ln>
            </p:spPr>
            <p:txBody>
              <a:bodyPr/>
              <a:lstStyle/>
              <a:p>
                <a:endParaRPr lang="en-US"/>
              </a:p>
            </p:txBody>
          </p:sp>
          <p:sp>
            <p:nvSpPr>
              <p:cNvPr id="55576" name="Oval 205"/>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p>
            </p:txBody>
          </p:sp>
          <p:sp>
            <p:nvSpPr>
              <p:cNvPr id="55577" name="Oval 206"/>
              <p:cNvSpPr>
                <a:spLocks noChangeAspect="1" noChangeArrowheads="1"/>
              </p:cNvSpPr>
              <p:nvPr/>
            </p:nvSpPr>
            <p:spPr bwMode="auto">
              <a:xfrm>
                <a:off x="2960" y="2790"/>
                <a:ext cx="24" cy="26"/>
              </a:xfrm>
              <a:prstGeom prst="ellipse">
                <a:avLst/>
              </a:prstGeom>
              <a:solidFill>
                <a:srgbClr val="0000FF"/>
              </a:solidFill>
              <a:ln w="3175">
                <a:solidFill>
                  <a:srgbClr val="0000FF"/>
                </a:solidFill>
                <a:round/>
                <a:headEnd/>
                <a:tailEnd/>
              </a:ln>
            </p:spPr>
            <p:txBody>
              <a:bodyPr/>
              <a:lstStyle/>
              <a:p>
                <a:endParaRPr lang="en-US"/>
              </a:p>
            </p:txBody>
          </p:sp>
          <p:sp>
            <p:nvSpPr>
              <p:cNvPr id="55578" name="Oval 207"/>
              <p:cNvSpPr>
                <a:spLocks noChangeAspect="1" noChangeArrowheads="1"/>
              </p:cNvSpPr>
              <p:nvPr/>
            </p:nvSpPr>
            <p:spPr bwMode="auto">
              <a:xfrm>
                <a:off x="2774" y="2938"/>
                <a:ext cx="24" cy="29"/>
              </a:xfrm>
              <a:prstGeom prst="ellipse">
                <a:avLst/>
              </a:prstGeom>
              <a:solidFill>
                <a:srgbClr val="0000FF"/>
              </a:solidFill>
              <a:ln w="3175">
                <a:solidFill>
                  <a:srgbClr val="0000FF"/>
                </a:solidFill>
                <a:round/>
                <a:headEnd/>
                <a:tailEnd/>
              </a:ln>
            </p:spPr>
            <p:txBody>
              <a:bodyPr/>
              <a:lstStyle/>
              <a:p>
                <a:endParaRPr lang="en-US"/>
              </a:p>
            </p:txBody>
          </p:sp>
          <p:sp>
            <p:nvSpPr>
              <p:cNvPr id="55579" name="Oval 208"/>
              <p:cNvSpPr>
                <a:spLocks noChangeAspect="1" noChangeArrowheads="1"/>
              </p:cNvSpPr>
              <p:nvPr/>
            </p:nvSpPr>
            <p:spPr bwMode="auto">
              <a:xfrm>
                <a:off x="2870" y="3033"/>
                <a:ext cx="26" cy="28"/>
              </a:xfrm>
              <a:prstGeom prst="ellipse">
                <a:avLst/>
              </a:prstGeom>
              <a:solidFill>
                <a:srgbClr val="0000FF"/>
              </a:solidFill>
              <a:ln w="3175">
                <a:solidFill>
                  <a:srgbClr val="0000FF"/>
                </a:solidFill>
                <a:round/>
                <a:headEnd/>
                <a:tailEnd/>
              </a:ln>
            </p:spPr>
            <p:txBody>
              <a:bodyPr/>
              <a:lstStyle/>
              <a:p>
                <a:endParaRPr lang="en-US"/>
              </a:p>
            </p:txBody>
          </p:sp>
          <p:sp>
            <p:nvSpPr>
              <p:cNvPr id="55580" name="Oval 209"/>
              <p:cNvSpPr>
                <a:spLocks noChangeAspect="1" noChangeArrowheads="1"/>
              </p:cNvSpPr>
              <p:nvPr/>
            </p:nvSpPr>
            <p:spPr bwMode="auto">
              <a:xfrm>
                <a:off x="2941" y="3066"/>
                <a:ext cx="23" cy="27"/>
              </a:xfrm>
              <a:prstGeom prst="ellipse">
                <a:avLst/>
              </a:prstGeom>
              <a:solidFill>
                <a:srgbClr val="0000FF"/>
              </a:solidFill>
              <a:ln w="3175">
                <a:solidFill>
                  <a:srgbClr val="0000FF"/>
                </a:solidFill>
                <a:round/>
                <a:headEnd/>
                <a:tailEnd/>
              </a:ln>
            </p:spPr>
            <p:txBody>
              <a:bodyPr/>
              <a:lstStyle/>
              <a:p>
                <a:endParaRPr lang="en-US"/>
              </a:p>
            </p:txBody>
          </p:sp>
          <p:sp>
            <p:nvSpPr>
              <p:cNvPr id="55581" name="Oval 210"/>
              <p:cNvSpPr>
                <a:spLocks noChangeAspect="1" noChangeArrowheads="1"/>
              </p:cNvSpPr>
              <p:nvPr/>
            </p:nvSpPr>
            <p:spPr bwMode="auto">
              <a:xfrm>
                <a:off x="2844" y="2846"/>
                <a:ext cx="24" cy="25"/>
              </a:xfrm>
              <a:prstGeom prst="ellipse">
                <a:avLst/>
              </a:prstGeom>
              <a:solidFill>
                <a:srgbClr val="0000FF"/>
              </a:solidFill>
              <a:ln w="3175">
                <a:solidFill>
                  <a:srgbClr val="0000FF"/>
                </a:solidFill>
                <a:round/>
                <a:headEnd/>
                <a:tailEnd/>
              </a:ln>
            </p:spPr>
            <p:txBody>
              <a:bodyPr/>
              <a:lstStyle/>
              <a:p>
                <a:endParaRPr lang="en-US"/>
              </a:p>
            </p:txBody>
          </p:sp>
          <p:sp>
            <p:nvSpPr>
              <p:cNvPr id="55582" name="Oval 211"/>
              <p:cNvSpPr>
                <a:spLocks noChangeAspect="1" noChangeArrowheads="1"/>
              </p:cNvSpPr>
              <p:nvPr/>
            </p:nvSpPr>
            <p:spPr bwMode="auto">
              <a:xfrm>
                <a:off x="2921" y="3182"/>
                <a:ext cx="23" cy="27"/>
              </a:xfrm>
              <a:prstGeom prst="ellipse">
                <a:avLst/>
              </a:prstGeom>
              <a:solidFill>
                <a:srgbClr val="0000FF"/>
              </a:solidFill>
              <a:ln w="3175">
                <a:solidFill>
                  <a:srgbClr val="0000FF"/>
                </a:solidFill>
                <a:round/>
                <a:headEnd/>
                <a:tailEnd/>
              </a:ln>
            </p:spPr>
            <p:txBody>
              <a:bodyPr/>
              <a:lstStyle/>
              <a:p>
                <a:endParaRPr lang="en-US"/>
              </a:p>
            </p:txBody>
          </p:sp>
          <p:sp>
            <p:nvSpPr>
              <p:cNvPr id="55583" name="Oval 212"/>
              <p:cNvSpPr>
                <a:spLocks noChangeAspect="1" noChangeArrowheads="1"/>
              </p:cNvSpPr>
              <p:nvPr/>
            </p:nvSpPr>
            <p:spPr bwMode="auto">
              <a:xfrm>
                <a:off x="2768" y="3038"/>
                <a:ext cx="21" cy="26"/>
              </a:xfrm>
              <a:prstGeom prst="ellipse">
                <a:avLst/>
              </a:prstGeom>
              <a:solidFill>
                <a:srgbClr val="0000FF"/>
              </a:solidFill>
              <a:ln w="3175">
                <a:solidFill>
                  <a:srgbClr val="0000FF"/>
                </a:solidFill>
                <a:round/>
                <a:headEnd/>
                <a:tailEnd/>
              </a:ln>
            </p:spPr>
            <p:txBody>
              <a:bodyPr/>
              <a:lstStyle/>
              <a:p>
                <a:endParaRPr lang="en-US"/>
              </a:p>
            </p:txBody>
          </p:sp>
          <p:sp>
            <p:nvSpPr>
              <p:cNvPr id="55584" name="Oval 213"/>
              <p:cNvSpPr>
                <a:spLocks noChangeAspect="1" noChangeArrowheads="1"/>
              </p:cNvSpPr>
              <p:nvPr/>
            </p:nvSpPr>
            <p:spPr bwMode="auto">
              <a:xfrm>
                <a:off x="2956" y="2906"/>
                <a:ext cx="24" cy="26"/>
              </a:xfrm>
              <a:prstGeom prst="ellipse">
                <a:avLst/>
              </a:prstGeom>
              <a:solidFill>
                <a:srgbClr val="0000FF"/>
              </a:solidFill>
              <a:ln w="3175">
                <a:solidFill>
                  <a:srgbClr val="0000FF"/>
                </a:solidFill>
                <a:round/>
                <a:headEnd/>
                <a:tailEnd/>
              </a:ln>
            </p:spPr>
            <p:txBody>
              <a:bodyPr/>
              <a:lstStyle/>
              <a:p>
                <a:endParaRPr lang="en-US"/>
              </a:p>
            </p:txBody>
          </p:sp>
          <p:sp>
            <p:nvSpPr>
              <p:cNvPr id="55585" name="Oval 214"/>
              <p:cNvSpPr>
                <a:spLocks noChangeAspect="1" noChangeArrowheads="1"/>
              </p:cNvSpPr>
              <p:nvPr/>
            </p:nvSpPr>
            <p:spPr bwMode="auto">
              <a:xfrm>
                <a:off x="2733" y="3071"/>
                <a:ext cx="24" cy="27"/>
              </a:xfrm>
              <a:prstGeom prst="ellipse">
                <a:avLst/>
              </a:prstGeom>
              <a:solidFill>
                <a:srgbClr val="0000FF"/>
              </a:solidFill>
              <a:ln w="3175">
                <a:solidFill>
                  <a:srgbClr val="0000FF"/>
                </a:solidFill>
                <a:round/>
                <a:headEnd/>
                <a:tailEnd/>
              </a:ln>
            </p:spPr>
            <p:txBody>
              <a:bodyPr/>
              <a:lstStyle/>
              <a:p>
                <a:endParaRPr lang="en-US"/>
              </a:p>
            </p:txBody>
          </p:sp>
          <p:sp>
            <p:nvSpPr>
              <p:cNvPr id="55586" name="Oval 215"/>
              <p:cNvSpPr>
                <a:spLocks noChangeAspect="1" noChangeArrowheads="1"/>
              </p:cNvSpPr>
              <p:nvPr/>
            </p:nvSpPr>
            <p:spPr bwMode="auto">
              <a:xfrm>
                <a:off x="2788" y="2784"/>
                <a:ext cx="24" cy="26"/>
              </a:xfrm>
              <a:prstGeom prst="ellipse">
                <a:avLst/>
              </a:prstGeom>
              <a:solidFill>
                <a:srgbClr val="0000FF"/>
              </a:solidFill>
              <a:ln w="3175">
                <a:solidFill>
                  <a:srgbClr val="0000FF"/>
                </a:solidFill>
                <a:round/>
                <a:headEnd/>
                <a:tailEnd/>
              </a:ln>
            </p:spPr>
            <p:txBody>
              <a:bodyPr/>
              <a:lstStyle/>
              <a:p>
                <a:endParaRPr lang="en-US"/>
              </a:p>
            </p:txBody>
          </p:sp>
          <p:sp>
            <p:nvSpPr>
              <p:cNvPr id="55587" name="Oval 216"/>
              <p:cNvSpPr>
                <a:spLocks noChangeAspect="1" noChangeArrowheads="1"/>
              </p:cNvSpPr>
              <p:nvPr/>
            </p:nvSpPr>
            <p:spPr bwMode="auto">
              <a:xfrm>
                <a:off x="2850" y="2827"/>
                <a:ext cx="24" cy="28"/>
              </a:xfrm>
              <a:prstGeom prst="ellipse">
                <a:avLst/>
              </a:prstGeom>
              <a:solidFill>
                <a:srgbClr val="0000FF"/>
              </a:solidFill>
              <a:ln w="3175">
                <a:solidFill>
                  <a:srgbClr val="0000FF"/>
                </a:solidFill>
                <a:round/>
                <a:headEnd/>
                <a:tailEnd/>
              </a:ln>
            </p:spPr>
            <p:txBody>
              <a:bodyPr/>
              <a:lstStyle/>
              <a:p>
                <a:endParaRPr lang="en-US"/>
              </a:p>
            </p:txBody>
          </p:sp>
          <p:sp>
            <p:nvSpPr>
              <p:cNvPr id="55588" name="Oval 217"/>
              <p:cNvSpPr>
                <a:spLocks noChangeAspect="1" noChangeArrowheads="1"/>
              </p:cNvSpPr>
              <p:nvPr/>
            </p:nvSpPr>
            <p:spPr bwMode="auto">
              <a:xfrm>
                <a:off x="2850" y="3061"/>
                <a:ext cx="24" cy="26"/>
              </a:xfrm>
              <a:prstGeom prst="ellipse">
                <a:avLst/>
              </a:prstGeom>
              <a:solidFill>
                <a:srgbClr val="0000FF"/>
              </a:solidFill>
              <a:ln w="3175">
                <a:solidFill>
                  <a:srgbClr val="0000FF"/>
                </a:solidFill>
                <a:round/>
                <a:headEnd/>
                <a:tailEnd/>
              </a:ln>
            </p:spPr>
            <p:txBody>
              <a:bodyPr/>
              <a:lstStyle/>
              <a:p>
                <a:endParaRPr lang="en-US"/>
              </a:p>
            </p:txBody>
          </p:sp>
          <p:sp>
            <p:nvSpPr>
              <p:cNvPr id="55589" name="Oval 218"/>
              <p:cNvSpPr>
                <a:spLocks noChangeAspect="1" noChangeArrowheads="1"/>
              </p:cNvSpPr>
              <p:nvPr/>
            </p:nvSpPr>
            <p:spPr bwMode="auto">
              <a:xfrm>
                <a:off x="2836" y="2906"/>
                <a:ext cx="24" cy="26"/>
              </a:xfrm>
              <a:prstGeom prst="ellipse">
                <a:avLst/>
              </a:prstGeom>
              <a:solidFill>
                <a:srgbClr val="0000FF"/>
              </a:solidFill>
              <a:ln w="3175">
                <a:solidFill>
                  <a:srgbClr val="0000FF"/>
                </a:solidFill>
                <a:round/>
                <a:headEnd/>
                <a:tailEnd/>
              </a:ln>
            </p:spPr>
            <p:txBody>
              <a:bodyPr/>
              <a:lstStyle/>
              <a:p>
                <a:endParaRPr lang="en-US"/>
              </a:p>
            </p:txBody>
          </p:sp>
          <p:sp>
            <p:nvSpPr>
              <p:cNvPr id="55590" name="Oval 219"/>
              <p:cNvSpPr>
                <a:spLocks noChangeAspect="1" noChangeArrowheads="1"/>
              </p:cNvSpPr>
              <p:nvPr/>
            </p:nvSpPr>
            <p:spPr bwMode="auto">
              <a:xfrm>
                <a:off x="2978" y="2818"/>
                <a:ext cx="22" cy="28"/>
              </a:xfrm>
              <a:prstGeom prst="ellipse">
                <a:avLst/>
              </a:prstGeom>
              <a:solidFill>
                <a:srgbClr val="0000FF"/>
              </a:solidFill>
              <a:ln w="3175">
                <a:solidFill>
                  <a:srgbClr val="0000FF"/>
                </a:solidFill>
                <a:round/>
                <a:headEnd/>
                <a:tailEnd/>
              </a:ln>
            </p:spPr>
            <p:txBody>
              <a:bodyPr/>
              <a:lstStyle/>
              <a:p>
                <a:endParaRPr lang="en-US"/>
              </a:p>
            </p:txBody>
          </p:sp>
          <p:sp>
            <p:nvSpPr>
              <p:cNvPr id="55591" name="Oval 220"/>
              <p:cNvSpPr>
                <a:spLocks noChangeAspect="1" noChangeArrowheads="1"/>
              </p:cNvSpPr>
              <p:nvPr/>
            </p:nvSpPr>
            <p:spPr bwMode="auto">
              <a:xfrm>
                <a:off x="2688" y="2976"/>
                <a:ext cx="21" cy="28"/>
              </a:xfrm>
              <a:prstGeom prst="ellipse">
                <a:avLst/>
              </a:prstGeom>
              <a:solidFill>
                <a:srgbClr val="0000FF"/>
              </a:solidFill>
              <a:ln w="3175">
                <a:solidFill>
                  <a:srgbClr val="0000FF"/>
                </a:solidFill>
                <a:round/>
                <a:headEnd/>
                <a:tailEnd/>
              </a:ln>
            </p:spPr>
            <p:txBody>
              <a:bodyPr/>
              <a:lstStyle/>
              <a:p>
                <a:endParaRPr lang="en-US"/>
              </a:p>
            </p:txBody>
          </p:sp>
          <p:sp>
            <p:nvSpPr>
              <p:cNvPr id="55592" name="Oval 221"/>
              <p:cNvSpPr>
                <a:spLocks noChangeAspect="1" noChangeArrowheads="1"/>
              </p:cNvSpPr>
              <p:nvPr/>
            </p:nvSpPr>
            <p:spPr bwMode="auto">
              <a:xfrm>
                <a:off x="2756" y="2878"/>
                <a:ext cx="22" cy="26"/>
              </a:xfrm>
              <a:prstGeom prst="ellipse">
                <a:avLst/>
              </a:prstGeom>
              <a:solidFill>
                <a:srgbClr val="0000FF"/>
              </a:solidFill>
              <a:ln w="3175">
                <a:solidFill>
                  <a:srgbClr val="0000FF"/>
                </a:solidFill>
                <a:round/>
                <a:headEnd/>
                <a:tailEnd/>
              </a:ln>
            </p:spPr>
            <p:txBody>
              <a:bodyPr/>
              <a:lstStyle/>
              <a:p>
                <a:endParaRPr lang="en-US"/>
              </a:p>
            </p:txBody>
          </p:sp>
          <p:sp>
            <p:nvSpPr>
              <p:cNvPr id="55593" name="Oval 222"/>
              <p:cNvSpPr>
                <a:spLocks noChangeAspect="1" noChangeArrowheads="1"/>
              </p:cNvSpPr>
              <p:nvPr/>
            </p:nvSpPr>
            <p:spPr bwMode="auto">
              <a:xfrm>
                <a:off x="2906" y="2827"/>
                <a:ext cx="26" cy="28"/>
              </a:xfrm>
              <a:prstGeom prst="ellipse">
                <a:avLst/>
              </a:prstGeom>
              <a:solidFill>
                <a:srgbClr val="0000FF"/>
              </a:solidFill>
              <a:ln w="3175">
                <a:solidFill>
                  <a:srgbClr val="0000FF"/>
                </a:solidFill>
                <a:round/>
                <a:headEnd/>
                <a:tailEnd/>
              </a:ln>
            </p:spPr>
            <p:txBody>
              <a:bodyPr/>
              <a:lstStyle/>
              <a:p>
                <a:endParaRPr lang="en-US"/>
              </a:p>
            </p:txBody>
          </p:sp>
          <p:sp>
            <p:nvSpPr>
              <p:cNvPr id="55594" name="Oval 223"/>
              <p:cNvSpPr>
                <a:spLocks noChangeAspect="1" noChangeArrowheads="1"/>
              </p:cNvSpPr>
              <p:nvPr/>
            </p:nvSpPr>
            <p:spPr bwMode="auto">
              <a:xfrm>
                <a:off x="2724" y="2984"/>
                <a:ext cx="24" cy="26"/>
              </a:xfrm>
              <a:prstGeom prst="ellipse">
                <a:avLst/>
              </a:prstGeom>
              <a:solidFill>
                <a:srgbClr val="0000FF"/>
              </a:solidFill>
              <a:ln w="3175">
                <a:solidFill>
                  <a:srgbClr val="0000FF"/>
                </a:solidFill>
                <a:round/>
                <a:headEnd/>
                <a:tailEnd/>
              </a:ln>
            </p:spPr>
            <p:txBody>
              <a:bodyPr/>
              <a:lstStyle/>
              <a:p>
                <a:endParaRPr lang="en-US"/>
              </a:p>
            </p:txBody>
          </p:sp>
          <p:sp>
            <p:nvSpPr>
              <p:cNvPr id="55595" name="Oval 224"/>
              <p:cNvSpPr>
                <a:spLocks noChangeAspect="1" noChangeArrowheads="1"/>
              </p:cNvSpPr>
              <p:nvPr/>
            </p:nvSpPr>
            <p:spPr bwMode="auto">
              <a:xfrm>
                <a:off x="2782" y="2849"/>
                <a:ext cx="23" cy="29"/>
              </a:xfrm>
              <a:prstGeom prst="ellipse">
                <a:avLst/>
              </a:prstGeom>
              <a:solidFill>
                <a:srgbClr val="0000FF"/>
              </a:solidFill>
              <a:ln w="3175">
                <a:solidFill>
                  <a:srgbClr val="0000FF"/>
                </a:solidFill>
                <a:round/>
                <a:headEnd/>
                <a:tailEnd/>
              </a:ln>
            </p:spPr>
            <p:txBody>
              <a:bodyPr/>
              <a:lstStyle/>
              <a:p>
                <a:endParaRPr lang="en-US"/>
              </a:p>
            </p:txBody>
          </p:sp>
          <p:sp>
            <p:nvSpPr>
              <p:cNvPr id="55596" name="Oval 225"/>
              <p:cNvSpPr>
                <a:spLocks noChangeAspect="1" noChangeArrowheads="1"/>
              </p:cNvSpPr>
              <p:nvPr/>
            </p:nvSpPr>
            <p:spPr bwMode="auto">
              <a:xfrm>
                <a:off x="2740" y="2846"/>
                <a:ext cx="24" cy="25"/>
              </a:xfrm>
              <a:prstGeom prst="ellipse">
                <a:avLst/>
              </a:prstGeom>
              <a:solidFill>
                <a:srgbClr val="0000FF"/>
              </a:solidFill>
              <a:ln w="3175">
                <a:solidFill>
                  <a:srgbClr val="0000FF"/>
                </a:solidFill>
                <a:round/>
                <a:headEnd/>
                <a:tailEnd/>
              </a:ln>
            </p:spPr>
            <p:txBody>
              <a:bodyPr/>
              <a:lstStyle/>
              <a:p>
                <a:endParaRPr lang="en-US"/>
              </a:p>
            </p:txBody>
          </p:sp>
          <p:sp>
            <p:nvSpPr>
              <p:cNvPr id="55597" name="Oval 226"/>
              <p:cNvSpPr>
                <a:spLocks noChangeAspect="1" noChangeArrowheads="1"/>
              </p:cNvSpPr>
              <p:nvPr/>
            </p:nvSpPr>
            <p:spPr bwMode="auto">
              <a:xfrm>
                <a:off x="2746" y="3045"/>
                <a:ext cx="24" cy="26"/>
              </a:xfrm>
              <a:prstGeom prst="ellipse">
                <a:avLst/>
              </a:prstGeom>
              <a:solidFill>
                <a:srgbClr val="0000FF"/>
              </a:solidFill>
              <a:ln w="3175">
                <a:solidFill>
                  <a:srgbClr val="0000FF"/>
                </a:solidFill>
                <a:round/>
                <a:headEnd/>
                <a:tailEnd/>
              </a:ln>
            </p:spPr>
            <p:txBody>
              <a:bodyPr/>
              <a:lstStyle/>
              <a:p>
                <a:endParaRPr lang="en-US"/>
              </a:p>
            </p:txBody>
          </p:sp>
          <p:sp>
            <p:nvSpPr>
              <p:cNvPr id="55598" name="Oval 227"/>
              <p:cNvSpPr>
                <a:spLocks noChangeAspect="1" noChangeArrowheads="1"/>
              </p:cNvSpPr>
              <p:nvPr/>
            </p:nvSpPr>
            <p:spPr bwMode="auto">
              <a:xfrm>
                <a:off x="2768" y="3092"/>
                <a:ext cx="21" cy="28"/>
              </a:xfrm>
              <a:prstGeom prst="ellipse">
                <a:avLst/>
              </a:prstGeom>
              <a:solidFill>
                <a:srgbClr val="0000FF"/>
              </a:solidFill>
              <a:ln w="3175">
                <a:solidFill>
                  <a:srgbClr val="0000FF"/>
                </a:solidFill>
                <a:round/>
                <a:headEnd/>
                <a:tailEnd/>
              </a:ln>
            </p:spPr>
            <p:txBody>
              <a:bodyPr/>
              <a:lstStyle/>
              <a:p>
                <a:endParaRPr lang="en-US"/>
              </a:p>
            </p:txBody>
          </p:sp>
          <p:sp>
            <p:nvSpPr>
              <p:cNvPr id="55599" name="Oval 228"/>
              <p:cNvSpPr>
                <a:spLocks noChangeAspect="1" noChangeArrowheads="1"/>
              </p:cNvSpPr>
              <p:nvPr/>
            </p:nvSpPr>
            <p:spPr bwMode="auto">
              <a:xfrm>
                <a:off x="2822" y="2945"/>
                <a:ext cx="24" cy="26"/>
              </a:xfrm>
              <a:prstGeom prst="ellipse">
                <a:avLst/>
              </a:prstGeom>
              <a:solidFill>
                <a:srgbClr val="0000FF"/>
              </a:solidFill>
              <a:ln w="3175">
                <a:solidFill>
                  <a:srgbClr val="0000FF"/>
                </a:solidFill>
                <a:round/>
                <a:headEnd/>
                <a:tailEnd/>
              </a:ln>
            </p:spPr>
            <p:txBody>
              <a:bodyPr/>
              <a:lstStyle/>
              <a:p>
                <a:endParaRPr lang="en-US"/>
              </a:p>
            </p:txBody>
          </p:sp>
          <p:sp>
            <p:nvSpPr>
              <p:cNvPr id="55600" name="Oval 229"/>
              <p:cNvSpPr>
                <a:spLocks noChangeAspect="1" noChangeArrowheads="1"/>
              </p:cNvSpPr>
              <p:nvPr/>
            </p:nvSpPr>
            <p:spPr bwMode="auto">
              <a:xfrm>
                <a:off x="2880" y="3077"/>
                <a:ext cx="21" cy="26"/>
              </a:xfrm>
              <a:prstGeom prst="ellipse">
                <a:avLst/>
              </a:prstGeom>
              <a:solidFill>
                <a:srgbClr val="0000FF"/>
              </a:solidFill>
              <a:ln w="3175">
                <a:solidFill>
                  <a:srgbClr val="0000FF"/>
                </a:solidFill>
                <a:round/>
                <a:headEnd/>
                <a:tailEnd/>
              </a:ln>
            </p:spPr>
            <p:txBody>
              <a:bodyPr/>
              <a:lstStyle/>
              <a:p>
                <a:endParaRPr lang="en-US"/>
              </a:p>
            </p:txBody>
          </p:sp>
          <p:sp>
            <p:nvSpPr>
              <p:cNvPr id="55601" name="Oval 230"/>
              <p:cNvSpPr>
                <a:spLocks noChangeAspect="1" noChangeArrowheads="1"/>
              </p:cNvSpPr>
              <p:nvPr/>
            </p:nvSpPr>
            <p:spPr bwMode="auto">
              <a:xfrm>
                <a:off x="2822" y="2784"/>
                <a:ext cx="24" cy="26"/>
              </a:xfrm>
              <a:prstGeom prst="ellipse">
                <a:avLst/>
              </a:prstGeom>
              <a:solidFill>
                <a:srgbClr val="0000FF"/>
              </a:solidFill>
              <a:ln w="3175">
                <a:solidFill>
                  <a:srgbClr val="0000FF"/>
                </a:solidFill>
                <a:round/>
                <a:headEnd/>
                <a:tailEnd/>
              </a:ln>
            </p:spPr>
            <p:txBody>
              <a:bodyPr/>
              <a:lstStyle/>
              <a:p>
                <a:endParaRPr lang="en-US"/>
              </a:p>
            </p:txBody>
          </p:sp>
          <p:sp>
            <p:nvSpPr>
              <p:cNvPr id="55602" name="Oval 231"/>
              <p:cNvSpPr>
                <a:spLocks noChangeAspect="1" noChangeArrowheads="1"/>
              </p:cNvSpPr>
              <p:nvPr/>
            </p:nvSpPr>
            <p:spPr bwMode="auto">
              <a:xfrm>
                <a:off x="2880" y="2927"/>
                <a:ext cx="21" cy="29"/>
              </a:xfrm>
              <a:prstGeom prst="ellipse">
                <a:avLst/>
              </a:prstGeom>
              <a:solidFill>
                <a:srgbClr val="0000FF"/>
              </a:solidFill>
              <a:ln w="3175">
                <a:solidFill>
                  <a:srgbClr val="0000FF"/>
                </a:solidFill>
                <a:round/>
                <a:headEnd/>
                <a:tailEnd/>
              </a:ln>
            </p:spPr>
            <p:txBody>
              <a:bodyPr/>
              <a:lstStyle/>
              <a:p>
                <a:endParaRPr lang="en-US"/>
              </a:p>
            </p:txBody>
          </p:sp>
          <p:sp>
            <p:nvSpPr>
              <p:cNvPr id="55603" name="Oval 232"/>
              <p:cNvSpPr>
                <a:spLocks noChangeAspect="1" noChangeArrowheads="1"/>
              </p:cNvSpPr>
              <p:nvPr/>
            </p:nvSpPr>
            <p:spPr bwMode="auto">
              <a:xfrm>
                <a:off x="2832" y="3126"/>
                <a:ext cx="21" cy="30"/>
              </a:xfrm>
              <a:prstGeom prst="ellipse">
                <a:avLst/>
              </a:prstGeom>
              <a:solidFill>
                <a:srgbClr val="0000FF"/>
              </a:solidFill>
              <a:ln w="3175">
                <a:solidFill>
                  <a:srgbClr val="0000FF"/>
                </a:solidFill>
                <a:round/>
                <a:headEnd/>
                <a:tailEnd/>
              </a:ln>
            </p:spPr>
            <p:txBody>
              <a:bodyPr/>
              <a:lstStyle/>
              <a:p>
                <a:endParaRPr lang="en-US"/>
              </a:p>
            </p:txBody>
          </p:sp>
          <p:sp>
            <p:nvSpPr>
              <p:cNvPr id="55604" name="Oval 233"/>
              <p:cNvSpPr>
                <a:spLocks noChangeAspect="1" noChangeArrowheads="1"/>
              </p:cNvSpPr>
              <p:nvPr/>
            </p:nvSpPr>
            <p:spPr bwMode="auto">
              <a:xfrm>
                <a:off x="2912" y="3117"/>
                <a:ext cx="24" cy="27"/>
              </a:xfrm>
              <a:prstGeom prst="ellipse">
                <a:avLst/>
              </a:prstGeom>
              <a:solidFill>
                <a:srgbClr val="0000FF"/>
              </a:solidFill>
              <a:ln w="3175">
                <a:solidFill>
                  <a:srgbClr val="0000FF"/>
                </a:solidFill>
                <a:round/>
                <a:headEnd/>
                <a:tailEnd/>
              </a:ln>
            </p:spPr>
            <p:txBody>
              <a:bodyPr/>
              <a:lstStyle/>
              <a:p>
                <a:endParaRPr lang="en-US"/>
              </a:p>
            </p:txBody>
          </p:sp>
          <p:sp>
            <p:nvSpPr>
              <p:cNvPr id="55605" name="Oval 234"/>
              <p:cNvSpPr>
                <a:spLocks noChangeAspect="1" noChangeArrowheads="1"/>
              </p:cNvSpPr>
              <p:nvPr/>
            </p:nvSpPr>
            <p:spPr bwMode="auto">
              <a:xfrm>
                <a:off x="2928" y="2906"/>
                <a:ext cx="24" cy="26"/>
              </a:xfrm>
              <a:prstGeom prst="ellipse">
                <a:avLst/>
              </a:prstGeom>
              <a:solidFill>
                <a:srgbClr val="0000FF"/>
              </a:solidFill>
              <a:ln w="3175">
                <a:solidFill>
                  <a:srgbClr val="0000FF"/>
                </a:solidFill>
                <a:round/>
                <a:headEnd/>
                <a:tailEnd/>
              </a:ln>
            </p:spPr>
            <p:txBody>
              <a:bodyPr/>
              <a:lstStyle/>
              <a:p>
                <a:endParaRPr lang="en-US"/>
              </a:p>
            </p:txBody>
          </p:sp>
          <p:sp>
            <p:nvSpPr>
              <p:cNvPr id="55606" name="Oval 235"/>
              <p:cNvSpPr>
                <a:spLocks noChangeAspect="1" noChangeArrowheads="1"/>
              </p:cNvSpPr>
              <p:nvPr/>
            </p:nvSpPr>
            <p:spPr bwMode="auto">
              <a:xfrm>
                <a:off x="2768" y="2948"/>
                <a:ext cx="21" cy="28"/>
              </a:xfrm>
              <a:prstGeom prst="ellipse">
                <a:avLst/>
              </a:prstGeom>
              <a:solidFill>
                <a:srgbClr val="0000FF"/>
              </a:solidFill>
              <a:ln w="3175">
                <a:solidFill>
                  <a:srgbClr val="0000FF"/>
                </a:solidFill>
                <a:round/>
                <a:headEnd/>
                <a:tailEnd/>
              </a:ln>
            </p:spPr>
            <p:txBody>
              <a:bodyPr/>
              <a:lstStyle/>
              <a:p>
                <a:endParaRPr lang="en-US"/>
              </a:p>
            </p:txBody>
          </p:sp>
          <p:sp>
            <p:nvSpPr>
              <p:cNvPr id="55607" name="Oval 236"/>
              <p:cNvSpPr>
                <a:spLocks noChangeAspect="1" noChangeArrowheads="1"/>
              </p:cNvSpPr>
              <p:nvPr/>
            </p:nvSpPr>
            <p:spPr bwMode="auto">
              <a:xfrm>
                <a:off x="2836" y="3182"/>
                <a:ext cx="24" cy="27"/>
              </a:xfrm>
              <a:prstGeom prst="ellipse">
                <a:avLst/>
              </a:prstGeom>
              <a:solidFill>
                <a:srgbClr val="0000FF"/>
              </a:solidFill>
              <a:ln w="3175">
                <a:solidFill>
                  <a:srgbClr val="0000FF"/>
                </a:solidFill>
                <a:round/>
                <a:headEnd/>
                <a:tailEnd/>
              </a:ln>
            </p:spPr>
            <p:txBody>
              <a:bodyPr/>
              <a:lstStyle/>
              <a:p>
                <a:endParaRPr lang="en-US"/>
              </a:p>
            </p:txBody>
          </p:sp>
          <p:sp>
            <p:nvSpPr>
              <p:cNvPr id="55608" name="Oval 237"/>
              <p:cNvSpPr>
                <a:spLocks noChangeAspect="1" noChangeArrowheads="1"/>
              </p:cNvSpPr>
              <p:nvPr/>
            </p:nvSpPr>
            <p:spPr bwMode="auto">
              <a:xfrm>
                <a:off x="2782" y="3027"/>
                <a:ext cx="23" cy="27"/>
              </a:xfrm>
              <a:prstGeom prst="ellipse">
                <a:avLst/>
              </a:prstGeom>
              <a:solidFill>
                <a:srgbClr val="0000FF"/>
              </a:solidFill>
              <a:ln w="3175">
                <a:solidFill>
                  <a:srgbClr val="0000FF"/>
                </a:solidFill>
                <a:round/>
                <a:headEnd/>
                <a:tailEnd/>
              </a:ln>
            </p:spPr>
            <p:txBody>
              <a:bodyPr/>
              <a:lstStyle/>
              <a:p>
                <a:endParaRPr lang="en-US"/>
              </a:p>
            </p:txBody>
          </p:sp>
          <p:sp>
            <p:nvSpPr>
              <p:cNvPr id="55609" name="Oval 238"/>
              <p:cNvSpPr>
                <a:spLocks noChangeAspect="1" noChangeArrowheads="1"/>
              </p:cNvSpPr>
              <p:nvPr/>
            </p:nvSpPr>
            <p:spPr bwMode="auto">
              <a:xfrm>
                <a:off x="3005" y="2927"/>
                <a:ext cx="23" cy="29"/>
              </a:xfrm>
              <a:prstGeom prst="ellipse">
                <a:avLst/>
              </a:prstGeom>
              <a:solidFill>
                <a:srgbClr val="0000FF"/>
              </a:solidFill>
              <a:ln w="3175">
                <a:solidFill>
                  <a:srgbClr val="0000FF"/>
                </a:solidFill>
                <a:round/>
                <a:headEnd/>
                <a:tailEnd/>
              </a:ln>
            </p:spPr>
            <p:txBody>
              <a:bodyPr/>
              <a:lstStyle/>
              <a:p>
                <a:endParaRPr lang="en-US"/>
              </a:p>
            </p:txBody>
          </p:sp>
          <p:sp>
            <p:nvSpPr>
              <p:cNvPr id="55610" name="Oval 239"/>
              <p:cNvSpPr>
                <a:spLocks noChangeAspect="1" noChangeArrowheads="1"/>
              </p:cNvSpPr>
              <p:nvPr/>
            </p:nvSpPr>
            <p:spPr bwMode="auto">
              <a:xfrm>
                <a:off x="2865" y="2855"/>
                <a:ext cx="23" cy="28"/>
              </a:xfrm>
              <a:prstGeom prst="ellipse">
                <a:avLst/>
              </a:prstGeom>
              <a:solidFill>
                <a:srgbClr val="0000FF"/>
              </a:solidFill>
              <a:ln w="3175">
                <a:solidFill>
                  <a:srgbClr val="0000FF"/>
                </a:solidFill>
                <a:round/>
                <a:headEnd/>
                <a:tailEnd/>
              </a:ln>
            </p:spPr>
            <p:txBody>
              <a:bodyPr/>
              <a:lstStyle/>
              <a:p>
                <a:endParaRPr lang="en-US"/>
              </a:p>
            </p:txBody>
          </p:sp>
          <p:sp>
            <p:nvSpPr>
              <p:cNvPr id="55611" name="Oval 240"/>
              <p:cNvSpPr>
                <a:spLocks noChangeAspect="1" noChangeArrowheads="1"/>
              </p:cNvSpPr>
              <p:nvPr/>
            </p:nvSpPr>
            <p:spPr bwMode="auto">
              <a:xfrm>
                <a:off x="2900" y="2945"/>
                <a:ext cx="24" cy="26"/>
              </a:xfrm>
              <a:prstGeom prst="ellipse">
                <a:avLst/>
              </a:prstGeom>
              <a:solidFill>
                <a:srgbClr val="0000FF"/>
              </a:solidFill>
              <a:ln w="3175">
                <a:solidFill>
                  <a:srgbClr val="0000FF"/>
                </a:solidFill>
                <a:round/>
                <a:headEnd/>
                <a:tailEnd/>
              </a:ln>
            </p:spPr>
            <p:txBody>
              <a:bodyPr/>
              <a:lstStyle/>
              <a:p>
                <a:endParaRPr lang="en-US"/>
              </a:p>
            </p:txBody>
          </p:sp>
          <p:sp>
            <p:nvSpPr>
              <p:cNvPr id="55612" name="Oval 241"/>
              <p:cNvSpPr>
                <a:spLocks noChangeAspect="1" noChangeArrowheads="1"/>
              </p:cNvSpPr>
              <p:nvPr/>
            </p:nvSpPr>
            <p:spPr bwMode="auto">
              <a:xfrm>
                <a:off x="2906" y="3012"/>
                <a:ext cx="26" cy="26"/>
              </a:xfrm>
              <a:prstGeom prst="ellipse">
                <a:avLst/>
              </a:prstGeom>
              <a:solidFill>
                <a:srgbClr val="0000FF"/>
              </a:solidFill>
              <a:ln w="3175">
                <a:solidFill>
                  <a:srgbClr val="0000FF"/>
                </a:solidFill>
                <a:round/>
                <a:headEnd/>
                <a:tailEnd/>
              </a:ln>
            </p:spPr>
            <p:txBody>
              <a:bodyPr/>
              <a:lstStyle/>
              <a:p>
                <a:endParaRPr lang="en-US"/>
              </a:p>
            </p:txBody>
          </p:sp>
          <p:sp>
            <p:nvSpPr>
              <p:cNvPr id="55613" name="Oval 242"/>
              <p:cNvSpPr>
                <a:spLocks noChangeAspect="1" noChangeArrowheads="1"/>
              </p:cNvSpPr>
              <p:nvPr/>
            </p:nvSpPr>
            <p:spPr bwMode="auto">
              <a:xfrm>
                <a:off x="2996" y="2934"/>
                <a:ext cx="25" cy="27"/>
              </a:xfrm>
              <a:prstGeom prst="ellipse">
                <a:avLst/>
              </a:prstGeom>
              <a:solidFill>
                <a:srgbClr val="0000FF"/>
              </a:solidFill>
              <a:ln w="3175">
                <a:solidFill>
                  <a:srgbClr val="0000FF"/>
                </a:solidFill>
                <a:round/>
                <a:headEnd/>
                <a:tailEnd/>
              </a:ln>
            </p:spPr>
            <p:txBody>
              <a:bodyPr/>
              <a:lstStyle/>
              <a:p>
                <a:endParaRPr lang="en-US"/>
              </a:p>
            </p:txBody>
          </p:sp>
          <p:sp>
            <p:nvSpPr>
              <p:cNvPr id="55614" name="Oval 243"/>
              <p:cNvSpPr>
                <a:spLocks noChangeAspect="1" noChangeArrowheads="1"/>
              </p:cNvSpPr>
              <p:nvPr/>
            </p:nvSpPr>
            <p:spPr bwMode="auto">
              <a:xfrm>
                <a:off x="2788" y="2871"/>
                <a:ext cx="24" cy="26"/>
              </a:xfrm>
              <a:prstGeom prst="ellipse">
                <a:avLst/>
              </a:prstGeom>
              <a:solidFill>
                <a:srgbClr val="0000FF"/>
              </a:solidFill>
              <a:ln w="3175">
                <a:solidFill>
                  <a:srgbClr val="0000FF"/>
                </a:solidFill>
                <a:round/>
                <a:headEnd/>
                <a:tailEnd/>
              </a:ln>
            </p:spPr>
            <p:txBody>
              <a:bodyPr/>
              <a:lstStyle/>
              <a:p>
                <a:endParaRPr lang="en-US"/>
              </a:p>
            </p:txBody>
          </p:sp>
          <p:sp>
            <p:nvSpPr>
              <p:cNvPr id="55615" name="Oval 244"/>
              <p:cNvSpPr>
                <a:spLocks noChangeAspect="1" noChangeArrowheads="1"/>
              </p:cNvSpPr>
              <p:nvPr/>
            </p:nvSpPr>
            <p:spPr bwMode="auto">
              <a:xfrm>
                <a:off x="2860" y="3012"/>
                <a:ext cx="21" cy="26"/>
              </a:xfrm>
              <a:prstGeom prst="ellipse">
                <a:avLst/>
              </a:prstGeom>
              <a:solidFill>
                <a:srgbClr val="0000FF"/>
              </a:solidFill>
              <a:ln w="3175">
                <a:solidFill>
                  <a:srgbClr val="0000FF"/>
                </a:solidFill>
                <a:round/>
                <a:headEnd/>
                <a:tailEnd/>
              </a:ln>
            </p:spPr>
            <p:txBody>
              <a:bodyPr/>
              <a:lstStyle/>
              <a:p>
                <a:endParaRPr lang="en-US"/>
              </a:p>
            </p:txBody>
          </p:sp>
          <p:sp>
            <p:nvSpPr>
              <p:cNvPr id="55616" name="Oval 245"/>
              <p:cNvSpPr>
                <a:spLocks noChangeAspect="1" noChangeArrowheads="1"/>
              </p:cNvSpPr>
              <p:nvPr/>
            </p:nvSpPr>
            <p:spPr bwMode="auto">
              <a:xfrm>
                <a:off x="2817" y="3022"/>
                <a:ext cx="21" cy="27"/>
              </a:xfrm>
              <a:prstGeom prst="ellipse">
                <a:avLst/>
              </a:prstGeom>
              <a:solidFill>
                <a:srgbClr val="0000FF"/>
              </a:solidFill>
              <a:ln w="3175">
                <a:solidFill>
                  <a:srgbClr val="0000FF"/>
                </a:solidFill>
                <a:round/>
                <a:headEnd/>
                <a:tailEnd/>
              </a:ln>
            </p:spPr>
            <p:txBody>
              <a:bodyPr/>
              <a:lstStyle/>
              <a:p>
                <a:endParaRPr lang="en-US"/>
              </a:p>
            </p:txBody>
          </p:sp>
          <p:sp>
            <p:nvSpPr>
              <p:cNvPr id="55617" name="Oval 246"/>
              <p:cNvSpPr>
                <a:spLocks noChangeAspect="1" noChangeArrowheads="1"/>
              </p:cNvSpPr>
              <p:nvPr/>
            </p:nvSpPr>
            <p:spPr bwMode="auto">
              <a:xfrm>
                <a:off x="2865" y="3033"/>
                <a:ext cx="23" cy="28"/>
              </a:xfrm>
              <a:prstGeom prst="ellipse">
                <a:avLst/>
              </a:prstGeom>
              <a:solidFill>
                <a:srgbClr val="0000FF"/>
              </a:solidFill>
              <a:ln w="3175">
                <a:solidFill>
                  <a:srgbClr val="0000FF"/>
                </a:solidFill>
                <a:round/>
                <a:headEnd/>
                <a:tailEnd/>
              </a:ln>
            </p:spPr>
            <p:txBody>
              <a:bodyPr/>
              <a:lstStyle/>
              <a:p>
                <a:endParaRPr lang="en-US"/>
              </a:p>
            </p:txBody>
          </p:sp>
          <p:sp>
            <p:nvSpPr>
              <p:cNvPr id="55618" name="Oval 247"/>
              <p:cNvSpPr>
                <a:spLocks noChangeAspect="1" noChangeArrowheads="1"/>
              </p:cNvSpPr>
              <p:nvPr/>
            </p:nvSpPr>
            <p:spPr bwMode="auto">
              <a:xfrm>
                <a:off x="2782" y="3057"/>
                <a:ext cx="23" cy="27"/>
              </a:xfrm>
              <a:prstGeom prst="ellipse">
                <a:avLst/>
              </a:prstGeom>
              <a:solidFill>
                <a:srgbClr val="0000FF"/>
              </a:solidFill>
              <a:ln w="3175">
                <a:solidFill>
                  <a:srgbClr val="0000FF"/>
                </a:solidFill>
                <a:round/>
                <a:headEnd/>
                <a:tailEnd/>
              </a:ln>
            </p:spPr>
            <p:txBody>
              <a:bodyPr/>
              <a:lstStyle/>
              <a:p>
                <a:endParaRPr lang="en-US"/>
              </a:p>
            </p:txBody>
          </p:sp>
          <p:sp>
            <p:nvSpPr>
              <p:cNvPr id="55619" name="Oval 248"/>
              <p:cNvSpPr>
                <a:spLocks noChangeAspect="1" noChangeArrowheads="1"/>
              </p:cNvSpPr>
              <p:nvPr/>
            </p:nvSpPr>
            <p:spPr bwMode="auto">
              <a:xfrm>
                <a:off x="2948" y="2871"/>
                <a:ext cx="24" cy="26"/>
              </a:xfrm>
              <a:prstGeom prst="ellipse">
                <a:avLst/>
              </a:prstGeom>
              <a:solidFill>
                <a:srgbClr val="0000FF"/>
              </a:solidFill>
              <a:ln w="3175">
                <a:solidFill>
                  <a:srgbClr val="0000FF"/>
                </a:solidFill>
                <a:round/>
                <a:headEnd/>
                <a:tailEnd/>
              </a:ln>
            </p:spPr>
            <p:txBody>
              <a:bodyPr/>
              <a:lstStyle/>
              <a:p>
                <a:endParaRPr lang="en-US"/>
              </a:p>
            </p:txBody>
          </p:sp>
          <p:sp>
            <p:nvSpPr>
              <p:cNvPr id="55620" name="Oval 249"/>
              <p:cNvSpPr>
                <a:spLocks noChangeAspect="1" noChangeArrowheads="1"/>
              </p:cNvSpPr>
              <p:nvPr/>
            </p:nvSpPr>
            <p:spPr bwMode="auto">
              <a:xfrm>
                <a:off x="3005" y="2971"/>
                <a:ext cx="23" cy="28"/>
              </a:xfrm>
              <a:prstGeom prst="ellipse">
                <a:avLst/>
              </a:prstGeom>
              <a:solidFill>
                <a:srgbClr val="0000FF"/>
              </a:solidFill>
              <a:ln w="3175">
                <a:solidFill>
                  <a:srgbClr val="0000FF"/>
                </a:solidFill>
                <a:round/>
                <a:headEnd/>
                <a:tailEnd/>
              </a:ln>
            </p:spPr>
            <p:txBody>
              <a:bodyPr/>
              <a:lstStyle/>
              <a:p>
                <a:endParaRPr lang="en-US"/>
              </a:p>
            </p:txBody>
          </p:sp>
          <p:sp>
            <p:nvSpPr>
              <p:cNvPr id="55621" name="Oval 250"/>
              <p:cNvSpPr>
                <a:spLocks noChangeAspect="1" noChangeArrowheads="1"/>
              </p:cNvSpPr>
              <p:nvPr/>
            </p:nvSpPr>
            <p:spPr bwMode="auto">
              <a:xfrm>
                <a:off x="2678" y="2855"/>
                <a:ext cx="23" cy="28"/>
              </a:xfrm>
              <a:prstGeom prst="ellipse">
                <a:avLst/>
              </a:prstGeom>
              <a:solidFill>
                <a:srgbClr val="0000FF"/>
              </a:solidFill>
              <a:ln w="3175">
                <a:solidFill>
                  <a:srgbClr val="0000FF"/>
                </a:solidFill>
                <a:round/>
                <a:headEnd/>
                <a:tailEnd/>
              </a:ln>
            </p:spPr>
            <p:txBody>
              <a:bodyPr/>
              <a:lstStyle/>
              <a:p>
                <a:endParaRPr lang="en-US"/>
              </a:p>
            </p:txBody>
          </p:sp>
          <p:sp>
            <p:nvSpPr>
              <p:cNvPr id="55622" name="Oval 251"/>
              <p:cNvSpPr>
                <a:spLocks noChangeAspect="1" noChangeArrowheads="1"/>
              </p:cNvSpPr>
              <p:nvPr/>
            </p:nvSpPr>
            <p:spPr bwMode="auto">
              <a:xfrm>
                <a:off x="2906" y="3182"/>
                <a:ext cx="26" cy="27"/>
              </a:xfrm>
              <a:prstGeom prst="ellipse">
                <a:avLst/>
              </a:prstGeom>
              <a:solidFill>
                <a:srgbClr val="0000FF"/>
              </a:solidFill>
              <a:ln w="3175">
                <a:solidFill>
                  <a:srgbClr val="0000FF"/>
                </a:solidFill>
                <a:round/>
                <a:headEnd/>
                <a:tailEnd/>
              </a:ln>
            </p:spPr>
            <p:txBody>
              <a:bodyPr/>
              <a:lstStyle/>
              <a:p>
                <a:endParaRPr lang="en-US"/>
              </a:p>
            </p:txBody>
          </p:sp>
          <p:sp>
            <p:nvSpPr>
              <p:cNvPr id="55623" name="Oval 252"/>
              <p:cNvSpPr>
                <a:spLocks noChangeAspect="1" noChangeArrowheads="1"/>
              </p:cNvSpPr>
              <p:nvPr/>
            </p:nvSpPr>
            <p:spPr bwMode="auto">
              <a:xfrm>
                <a:off x="2774" y="2934"/>
                <a:ext cx="24" cy="27"/>
              </a:xfrm>
              <a:prstGeom prst="ellipse">
                <a:avLst/>
              </a:prstGeom>
              <a:solidFill>
                <a:srgbClr val="0000FF"/>
              </a:solidFill>
              <a:ln w="3175">
                <a:solidFill>
                  <a:srgbClr val="0000FF"/>
                </a:solidFill>
                <a:round/>
                <a:headEnd/>
                <a:tailEnd/>
              </a:ln>
            </p:spPr>
            <p:txBody>
              <a:bodyPr/>
              <a:lstStyle/>
              <a:p>
                <a:endParaRPr lang="en-US"/>
              </a:p>
            </p:txBody>
          </p:sp>
          <p:sp>
            <p:nvSpPr>
              <p:cNvPr id="55624" name="Oval 253"/>
              <p:cNvSpPr>
                <a:spLocks noChangeAspect="1" noChangeArrowheads="1"/>
              </p:cNvSpPr>
              <p:nvPr/>
            </p:nvSpPr>
            <p:spPr bwMode="auto">
              <a:xfrm>
                <a:off x="2900" y="2795"/>
                <a:ext cx="24" cy="24"/>
              </a:xfrm>
              <a:prstGeom prst="ellipse">
                <a:avLst/>
              </a:prstGeom>
              <a:solidFill>
                <a:srgbClr val="0000FF"/>
              </a:solidFill>
              <a:ln w="3175">
                <a:solidFill>
                  <a:srgbClr val="0000FF"/>
                </a:solidFill>
                <a:round/>
                <a:headEnd/>
                <a:tailEnd/>
              </a:ln>
            </p:spPr>
            <p:txBody>
              <a:bodyPr/>
              <a:lstStyle/>
              <a:p>
                <a:endParaRPr lang="en-US"/>
              </a:p>
            </p:txBody>
          </p:sp>
          <p:sp>
            <p:nvSpPr>
              <p:cNvPr id="55625" name="Oval 254"/>
              <p:cNvSpPr>
                <a:spLocks noChangeAspect="1" noChangeArrowheads="1"/>
              </p:cNvSpPr>
              <p:nvPr/>
            </p:nvSpPr>
            <p:spPr bwMode="auto">
              <a:xfrm>
                <a:off x="2969" y="3022"/>
                <a:ext cx="24" cy="27"/>
              </a:xfrm>
              <a:prstGeom prst="ellipse">
                <a:avLst/>
              </a:prstGeom>
              <a:solidFill>
                <a:srgbClr val="0000FF"/>
              </a:solidFill>
              <a:ln w="3175">
                <a:solidFill>
                  <a:srgbClr val="0000FF"/>
                </a:solidFill>
                <a:round/>
                <a:headEnd/>
                <a:tailEnd/>
              </a:ln>
            </p:spPr>
            <p:txBody>
              <a:bodyPr/>
              <a:lstStyle/>
              <a:p>
                <a:endParaRPr lang="en-US"/>
              </a:p>
            </p:txBody>
          </p:sp>
          <p:sp>
            <p:nvSpPr>
              <p:cNvPr id="55626" name="Oval 255"/>
              <p:cNvSpPr>
                <a:spLocks noChangeAspect="1" noChangeArrowheads="1"/>
              </p:cNvSpPr>
              <p:nvPr/>
            </p:nvSpPr>
            <p:spPr bwMode="auto">
              <a:xfrm>
                <a:off x="2969" y="3156"/>
                <a:ext cx="24" cy="26"/>
              </a:xfrm>
              <a:prstGeom prst="ellipse">
                <a:avLst/>
              </a:prstGeom>
              <a:solidFill>
                <a:srgbClr val="0000FF"/>
              </a:solidFill>
              <a:ln w="3175">
                <a:solidFill>
                  <a:srgbClr val="0000FF"/>
                </a:solidFill>
                <a:round/>
                <a:headEnd/>
                <a:tailEnd/>
              </a:ln>
            </p:spPr>
            <p:txBody>
              <a:bodyPr/>
              <a:lstStyle/>
              <a:p>
                <a:endParaRPr lang="en-US"/>
              </a:p>
            </p:txBody>
          </p:sp>
          <p:sp>
            <p:nvSpPr>
              <p:cNvPr id="55627" name="Oval 256"/>
              <p:cNvSpPr>
                <a:spLocks noChangeAspect="1" noChangeArrowheads="1"/>
              </p:cNvSpPr>
              <p:nvPr/>
            </p:nvSpPr>
            <p:spPr bwMode="auto">
              <a:xfrm>
                <a:off x="2996" y="2967"/>
                <a:ext cx="25" cy="27"/>
              </a:xfrm>
              <a:prstGeom prst="ellipse">
                <a:avLst/>
              </a:prstGeom>
              <a:solidFill>
                <a:srgbClr val="0000FF"/>
              </a:solidFill>
              <a:ln w="3175">
                <a:solidFill>
                  <a:srgbClr val="0000FF"/>
                </a:solidFill>
                <a:round/>
                <a:headEnd/>
                <a:tailEnd/>
              </a:ln>
            </p:spPr>
            <p:txBody>
              <a:bodyPr/>
              <a:lstStyle/>
              <a:p>
                <a:endParaRPr lang="en-US"/>
              </a:p>
            </p:txBody>
          </p:sp>
          <p:sp>
            <p:nvSpPr>
              <p:cNvPr id="55628" name="Oval 257"/>
              <p:cNvSpPr>
                <a:spLocks noChangeAspect="1" noChangeArrowheads="1"/>
              </p:cNvSpPr>
              <p:nvPr/>
            </p:nvSpPr>
            <p:spPr bwMode="auto">
              <a:xfrm>
                <a:off x="2844" y="2996"/>
                <a:ext cx="24" cy="28"/>
              </a:xfrm>
              <a:prstGeom prst="ellipse">
                <a:avLst/>
              </a:prstGeom>
              <a:solidFill>
                <a:srgbClr val="0000FF"/>
              </a:solidFill>
              <a:ln w="3175">
                <a:solidFill>
                  <a:srgbClr val="0000FF"/>
                </a:solidFill>
                <a:round/>
                <a:headEnd/>
                <a:tailEnd/>
              </a:ln>
            </p:spPr>
            <p:txBody>
              <a:bodyPr/>
              <a:lstStyle/>
              <a:p>
                <a:endParaRPr lang="en-US"/>
              </a:p>
            </p:txBody>
          </p:sp>
          <p:sp>
            <p:nvSpPr>
              <p:cNvPr id="55629" name="Oval 258"/>
              <p:cNvSpPr>
                <a:spLocks noChangeAspect="1" noChangeArrowheads="1"/>
              </p:cNvSpPr>
              <p:nvPr/>
            </p:nvSpPr>
            <p:spPr bwMode="auto">
              <a:xfrm>
                <a:off x="2724" y="2917"/>
                <a:ext cx="24" cy="26"/>
              </a:xfrm>
              <a:prstGeom prst="ellipse">
                <a:avLst/>
              </a:prstGeom>
              <a:solidFill>
                <a:srgbClr val="0000FF"/>
              </a:solidFill>
              <a:ln w="3175">
                <a:solidFill>
                  <a:srgbClr val="0000FF"/>
                </a:solidFill>
                <a:round/>
                <a:headEnd/>
                <a:tailEnd/>
              </a:ln>
            </p:spPr>
            <p:txBody>
              <a:bodyPr/>
              <a:lstStyle/>
              <a:p>
                <a:endParaRPr lang="en-US"/>
              </a:p>
            </p:txBody>
          </p:sp>
          <p:sp>
            <p:nvSpPr>
              <p:cNvPr id="55630" name="Oval 259"/>
              <p:cNvSpPr>
                <a:spLocks noChangeAspect="1" noChangeArrowheads="1"/>
              </p:cNvSpPr>
              <p:nvPr/>
            </p:nvSpPr>
            <p:spPr bwMode="auto">
              <a:xfrm>
                <a:off x="2844" y="2832"/>
                <a:ext cx="24" cy="28"/>
              </a:xfrm>
              <a:prstGeom prst="ellipse">
                <a:avLst/>
              </a:prstGeom>
              <a:solidFill>
                <a:srgbClr val="0000FF"/>
              </a:solidFill>
              <a:ln w="3175">
                <a:solidFill>
                  <a:srgbClr val="0000FF"/>
                </a:solidFill>
                <a:round/>
                <a:headEnd/>
                <a:tailEnd/>
              </a:ln>
            </p:spPr>
            <p:txBody>
              <a:bodyPr/>
              <a:lstStyle/>
              <a:p>
                <a:endParaRPr lang="en-US"/>
              </a:p>
            </p:txBody>
          </p:sp>
          <p:sp>
            <p:nvSpPr>
              <p:cNvPr id="55631" name="Oval 260"/>
              <p:cNvSpPr>
                <a:spLocks noChangeAspect="1" noChangeArrowheads="1"/>
              </p:cNvSpPr>
              <p:nvPr/>
            </p:nvSpPr>
            <p:spPr bwMode="auto">
              <a:xfrm>
                <a:off x="2721" y="2820"/>
                <a:ext cx="21" cy="29"/>
              </a:xfrm>
              <a:prstGeom prst="ellipse">
                <a:avLst/>
              </a:prstGeom>
              <a:solidFill>
                <a:srgbClr val="0000FF"/>
              </a:solidFill>
              <a:ln w="3175">
                <a:solidFill>
                  <a:srgbClr val="0000FF"/>
                </a:solidFill>
                <a:round/>
                <a:headEnd/>
                <a:tailEnd/>
              </a:ln>
            </p:spPr>
            <p:txBody>
              <a:bodyPr/>
              <a:lstStyle/>
              <a:p>
                <a:endParaRPr lang="en-US"/>
              </a:p>
            </p:txBody>
          </p:sp>
          <p:sp>
            <p:nvSpPr>
              <p:cNvPr id="55632" name="Oval 261"/>
              <p:cNvSpPr>
                <a:spLocks noChangeAspect="1" noChangeArrowheads="1"/>
              </p:cNvSpPr>
              <p:nvPr/>
            </p:nvSpPr>
            <p:spPr bwMode="auto">
              <a:xfrm>
                <a:off x="2865" y="2902"/>
                <a:ext cx="23" cy="25"/>
              </a:xfrm>
              <a:prstGeom prst="ellipse">
                <a:avLst/>
              </a:prstGeom>
              <a:solidFill>
                <a:srgbClr val="0000FF"/>
              </a:solidFill>
              <a:ln w="3175">
                <a:solidFill>
                  <a:srgbClr val="0000FF"/>
                </a:solidFill>
                <a:round/>
                <a:headEnd/>
                <a:tailEnd/>
              </a:ln>
            </p:spPr>
            <p:txBody>
              <a:bodyPr/>
              <a:lstStyle/>
              <a:p>
                <a:endParaRPr lang="en-US"/>
              </a:p>
            </p:txBody>
          </p:sp>
          <p:sp>
            <p:nvSpPr>
              <p:cNvPr id="55633" name="Oval 262"/>
              <p:cNvSpPr>
                <a:spLocks noChangeAspect="1" noChangeArrowheads="1"/>
              </p:cNvSpPr>
              <p:nvPr/>
            </p:nvSpPr>
            <p:spPr bwMode="auto">
              <a:xfrm>
                <a:off x="2921" y="2868"/>
                <a:ext cx="23" cy="24"/>
              </a:xfrm>
              <a:prstGeom prst="ellipse">
                <a:avLst/>
              </a:prstGeom>
              <a:solidFill>
                <a:srgbClr val="0000FF"/>
              </a:solidFill>
              <a:ln w="3175">
                <a:solidFill>
                  <a:srgbClr val="0000FF"/>
                </a:solidFill>
                <a:round/>
                <a:headEnd/>
                <a:tailEnd/>
              </a:ln>
            </p:spPr>
            <p:txBody>
              <a:bodyPr/>
              <a:lstStyle/>
              <a:p>
                <a:endParaRPr lang="en-US"/>
              </a:p>
            </p:txBody>
          </p:sp>
          <p:sp>
            <p:nvSpPr>
              <p:cNvPr id="55634" name="Oval 263"/>
              <p:cNvSpPr>
                <a:spLocks noChangeAspect="1" noChangeArrowheads="1"/>
              </p:cNvSpPr>
              <p:nvPr/>
            </p:nvSpPr>
            <p:spPr bwMode="auto">
              <a:xfrm>
                <a:off x="2697" y="3120"/>
                <a:ext cx="25" cy="29"/>
              </a:xfrm>
              <a:prstGeom prst="ellipse">
                <a:avLst/>
              </a:prstGeom>
              <a:solidFill>
                <a:srgbClr val="0000FF"/>
              </a:solidFill>
              <a:ln w="3175">
                <a:solidFill>
                  <a:srgbClr val="0000FF"/>
                </a:solidFill>
                <a:round/>
                <a:headEnd/>
                <a:tailEnd/>
              </a:ln>
            </p:spPr>
            <p:txBody>
              <a:bodyPr/>
              <a:lstStyle/>
              <a:p>
                <a:endParaRPr lang="en-US"/>
              </a:p>
            </p:txBody>
          </p:sp>
          <p:sp>
            <p:nvSpPr>
              <p:cNvPr id="55635" name="Oval 264"/>
              <p:cNvSpPr>
                <a:spLocks noChangeAspect="1" noChangeArrowheads="1"/>
              </p:cNvSpPr>
              <p:nvPr/>
            </p:nvSpPr>
            <p:spPr bwMode="auto">
              <a:xfrm>
                <a:off x="2697" y="2800"/>
                <a:ext cx="25" cy="27"/>
              </a:xfrm>
              <a:prstGeom prst="ellipse">
                <a:avLst/>
              </a:prstGeom>
              <a:solidFill>
                <a:srgbClr val="0000FF"/>
              </a:solidFill>
              <a:ln w="3175">
                <a:solidFill>
                  <a:srgbClr val="0000FF"/>
                </a:solidFill>
                <a:round/>
                <a:headEnd/>
                <a:tailEnd/>
              </a:ln>
            </p:spPr>
            <p:txBody>
              <a:bodyPr/>
              <a:lstStyle/>
              <a:p>
                <a:endParaRPr lang="en-US"/>
              </a:p>
            </p:txBody>
          </p:sp>
          <p:sp>
            <p:nvSpPr>
              <p:cNvPr id="55636" name="Oval 265"/>
              <p:cNvSpPr>
                <a:spLocks noChangeAspect="1" noChangeArrowheads="1"/>
              </p:cNvSpPr>
              <p:nvPr/>
            </p:nvSpPr>
            <p:spPr bwMode="auto">
              <a:xfrm>
                <a:off x="2740" y="2820"/>
                <a:ext cx="24" cy="29"/>
              </a:xfrm>
              <a:prstGeom prst="ellipse">
                <a:avLst/>
              </a:prstGeom>
              <a:solidFill>
                <a:srgbClr val="0000FF"/>
              </a:solidFill>
              <a:ln w="3175">
                <a:solidFill>
                  <a:srgbClr val="0000FF"/>
                </a:solidFill>
                <a:round/>
                <a:headEnd/>
                <a:tailEnd/>
              </a:ln>
            </p:spPr>
            <p:txBody>
              <a:bodyPr/>
              <a:lstStyle/>
              <a:p>
                <a:endParaRPr lang="en-US"/>
              </a:p>
            </p:txBody>
          </p:sp>
          <p:sp>
            <p:nvSpPr>
              <p:cNvPr id="55637" name="Oval 266"/>
              <p:cNvSpPr>
                <a:spLocks noChangeAspect="1" noChangeArrowheads="1"/>
              </p:cNvSpPr>
              <p:nvPr/>
            </p:nvSpPr>
            <p:spPr bwMode="auto">
              <a:xfrm>
                <a:off x="2860" y="3077"/>
                <a:ext cx="21" cy="26"/>
              </a:xfrm>
              <a:prstGeom prst="ellipse">
                <a:avLst/>
              </a:prstGeom>
              <a:solidFill>
                <a:srgbClr val="0000FF"/>
              </a:solidFill>
              <a:ln w="3175">
                <a:solidFill>
                  <a:srgbClr val="0000FF"/>
                </a:solidFill>
                <a:round/>
                <a:headEnd/>
                <a:tailEnd/>
              </a:ln>
            </p:spPr>
            <p:txBody>
              <a:bodyPr/>
              <a:lstStyle/>
              <a:p>
                <a:endParaRPr lang="en-US"/>
              </a:p>
            </p:txBody>
          </p:sp>
          <p:sp>
            <p:nvSpPr>
              <p:cNvPr id="55638" name="Oval 267"/>
              <p:cNvSpPr>
                <a:spLocks noChangeAspect="1" noChangeArrowheads="1"/>
              </p:cNvSpPr>
              <p:nvPr/>
            </p:nvSpPr>
            <p:spPr bwMode="auto">
              <a:xfrm>
                <a:off x="2756" y="3177"/>
                <a:ext cx="22" cy="28"/>
              </a:xfrm>
              <a:prstGeom prst="ellipse">
                <a:avLst/>
              </a:prstGeom>
              <a:solidFill>
                <a:srgbClr val="0000FF"/>
              </a:solidFill>
              <a:ln w="3175">
                <a:solidFill>
                  <a:srgbClr val="0000FF"/>
                </a:solidFill>
                <a:round/>
                <a:headEnd/>
                <a:tailEnd/>
              </a:ln>
            </p:spPr>
            <p:txBody>
              <a:bodyPr/>
              <a:lstStyle/>
              <a:p>
                <a:endParaRPr lang="en-US"/>
              </a:p>
            </p:txBody>
          </p:sp>
          <p:sp>
            <p:nvSpPr>
              <p:cNvPr id="55639" name="Oval 268"/>
              <p:cNvSpPr>
                <a:spLocks noChangeAspect="1" noChangeArrowheads="1"/>
              </p:cNvSpPr>
              <p:nvPr/>
            </p:nvSpPr>
            <p:spPr bwMode="auto">
              <a:xfrm>
                <a:off x="2774" y="3061"/>
                <a:ext cx="24" cy="26"/>
              </a:xfrm>
              <a:prstGeom prst="ellipse">
                <a:avLst/>
              </a:prstGeom>
              <a:solidFill>
                <a:srgbClr val="0000FF"/>
              </a:solidFill>
              <a:ln w="3175">
                <a:solidFill>
                  <a:srgbClr val="0000FF"/>
                </a:solidFill>
                <a:round/>
                <a:headEnd/>
                <a:tailEnd/>
              </a:ln>
            </p:spPr>
            <p:txBody>
              <a:bodyPr/>
              <a:lstStyle/>
              <a:p>
                <a:endParaRPr lang="en-US"/>
              </a:p>
            </p:txBody>
          </p:sp>
          <p:sp>
            <p:nvSpPr>
              <p:cNvPr id="55640" name="Oval 269"/>
              <p:cNvSpPr>
                <a:spLocks noChangeAspect="1" noChangeArrowheads="1"/>
              </p:cNvSpPr>
              <p:nvPr/>
            </p:nvSpPr>
            <p:spPr bwMode="auto">
              <a:xfrm>
                <a:off x="2802" y="3144"/>
                <a:ext cx="23" cy="27"/>
              </a:xfrm>
              <a:prstGeom prst="ellipse">
                <a:avLst/>
              </a:prstGeom>
              <a:solidFill>
                <a:srgbClr val="0000FF"/>
              </a:solidFill>
              <a:ln w="3175">
                <a:solidFill>
                  <a:srgbClr val="0000FF"/>
                </a:solidFill>
                <a:round/>
                <a:headEnd/>
                <a:tailEnd/>
              </a:ln>
            </p:spPr>
            <p:txBody>
              <a:bodyPr/>
              <a:lstStyle/>
              <a:p>
                <a:endParaRPr lang="en-US"/>
              </a:p>
            </p:txBody>
          </p:sp>
          <p:sp>
            <p:nvSpPr>
              <p:cNvPr id="55641" name="Oval 270"/>
              <p:cNvSpPr>
                <a:spLocks noChangeAspect="1" noChangeArrowheads="1"/>
              </p:cNvSpPr>
              <p:nvPr/>
            </p:nvSpPr>
            <p:spPr bwMode="auto">
              <a:xfrm>
                <a:off x="2756" y="3193"/>
                <a:ext cx="22" cy="27"/>
              </a:xfrm>
              <a:prstGeom prst="ellipse">
                <a:avLst/>
              </a:prstGeom>
              <a:solidFill>
                <a:srgbClr val="0000FF"/>
              </a:solidFill>
              <a:ln w="3175">
                <a:solidFill>
                  <a:srgbClr val="0000FF"/>
                </a:solidFill>
                <a:round/>
                <a:headEnd/>
                <a:tailEnd/>
              </a:ln>
            </p:spPr>
            <p:txBody>
              <a:bodyPr/>
              <a:lstStyle/>
              <a:p>
                <a:endParaRPr lang="en-US"/>
              </a:p>
            </p:txBody>
          </p:sp>
          <p:sp>
            <p:nvSpPr>
              <p:cNvPr id="55642" name="Oval 271"/>
              <p:cNvSpPr>
                <a:spLocks noChangeAspect="1" noChangeArrowheads="1"/>
              </p:cNvSpPr>
              <p:nvPr/>
            </p:nvSpPr>
            <p:spPr bwMode="auto">
              <a:xfrm>
                <a:off x="2928" y="2820"/>
                <a:ext cx="24" cy="29"/>
              </a:xfrm>
              <a:prstGeom prst="ellipse">
                <a:avLst/>
              </a:prstGeom>
              <a:solidFill>
                <a:srgbClr val="0000FF"/>
              </a:solidFill>
              <a:ln w="3175">
                <a:solidFill>
                  <a:srgbClr val="0000FF"/>
                </a:solidFill>
                <a:round/>
                <a:headEnd/>
                <a:tailEnd/>
              </a:ln>
            </p:spPr>
            <p:txBody>
              <a:bodyPr/>
              <a:lstStyle/>
              <a:p>
                <a:endParaRPr lang="en-US"/>
              </a:p>
            </p:txBody>
          </p:sp>
          <p:sp>
            <p:nvSpPr>
              <p:cNvPr id="55643" name="Oval 272"/>
              <p:cNvSpPr>
                <a:spLocks noChangeAspect="1" noChangeArrowheads="1"/>
              </p:cNvSpPr>
              <p:nvPr/>
            </p:nvSpPr>
            <p:spPr bwMode="auto">
              <a:xfrm>
                <a:off x="2736" y="2304"/>
                <a:ext cx="23" cy="26"/>
              </a:xfrm>
              <a:prstGeom prst="ellipse">
                <a:avLst/>
              </a:prstGeom>
              <a:solidFill>
                <a:srgbClr val="0000FF"/>
              </a:solidFill>
              <a:ln w="3175">
                <a:solidFill>
                  <a:srgbClr val="0000FF"/>
                </a:solidFill>
                <a:round/>
                <a:headEnd/>
                <a:tailEnd/>
              </a:ln>
            </p:spPr>
            <p:txBody>
              <a:bodyPr/>
              <a:lstStyle/>
              <a:p>
                <a:endParaRPr lang="en-US"/>
              </a:p>
            </p:txBody>
          </p:sp>
          <p:sp>
            <p:nvSpPr>
              <p:cNvPr id="55644" name="Oval 273"/>
              <p:cNvSpPr>
                <a:spLocks noChangeAspect="1" noChangeArrowheads="1"/>
              </p:cNvSpPr>
              <p:nvPr/>
            </p:nvSpPr>
            <p:spPr bwMode="auto">
              <a:xfrm>
                <a:off x="2790" y="3270"/>
                <a:ext cx="24" cy="28"/>
              </a:xfrm>
              <a:prstGeom prst="ellipse">
                <a:avLst/>
              </a:prstGeom>
              <a:solidFill>
                <a:srgbClr val="0000FF"/>
              </a:solidFill>
              <a:ln w="3175">
                <a:solidFill>
                  <a:srgbClr val="0000FF"/>
                </a:solidFill>
                <a:round/>
                <a:headEnd/>
                <a:tailEnd/>
              </a:ln>
            </p:spPr>
            <p:txBody>
              <a:bodyPr/>
              <a:lstStyle/>
              <a:p>
                <a:endParaRPr lang="en-US"/>
              </a:p>
            </p:txBody>
          </p:sp>
          <p:sp>
            <p:nvSpPr>
              <p:cNvPr id="55645" name="Oval 274"/>
              <p:cNvSpPr>
                <a:spLocks noChangeAspect="1" noChangeArrowheads="1"/>
              </p:cNvSpPr>
              <p:nvPr/>
            </p:nvSpPr>
            <p:spPr bwMode="auto">
              <a:xfrm>
                <a:off x="2937" y="3171"/>
                <a:ext cx="24" cy="26"/>
              </a:xfrm>
              <a:prstGeom prst="ellipse">
                <a:avLst/>
              </a:prstGeom>
              <a:solidFill>
                <a:srgbClr val="0000FF"/>
              </a:solidFill>
              <a:ln w="3175">
                <a:solidFill>
                  <a:srgbClr val="0000FF"/>
                </a:solidFill>
                <a:round/>
                <a:headEnd/>
                <a:tailEnd/>
              </a:ln>
            </p:spPr>
            <p:txBody>
              <a:bodyPr/>
              <a:lstStyle/>
              <a:p>
                <a:endParaRPr lang="en-US"/>
              </a:p>
            </p:txBody>
          </p:sp>
          <p:sp>
            <p:nvSpPr>
              <p:cNvPr id="55646" name="Oval 275"/>
              <p:cNvSpPr>
                <a:spLocks noChangeAspect="1" noChangeArrowheads="1"/>
              </p:cNvSpPr>
              <p:nvPr/>
            </p:nvSpPr>
            <p:spPr bwMode="auto">
              <a:xfrm>
                <a:off x="2770" y="3392"/>
                <a:ext cx="23" cy="28"/>
              </a:xfrm>
              <a:prstGeom prst="ellipse">
                <a:avLst/>
              </a:prstGeom>
              <a:solidFill>
                <a:srgbClr val="0000FF"/>
              </a:solidFill>
              <a:ln w="3175">
                <a:solidFill>
                  <a:srgbClr val="0000FF"/>
                </a:solidFill>
                <a:round/>
                <a:headEnd/>
                <a:tailEnd/>
              </a:ln>
            </p:spPr>
            <p:txBody>
              <a:bodyPr/>
              <a:lstStyle/>
              <a:p>
                <a:endParaRPr lang="en-US"/>
              </a:p>
            </p:txBody>
          </p:sp>
          <p:sp>
            <p:nvSpPr>
              <p:cNvPr id="55647" name="Oval 276"/>
              <p:cNvSpPr>
                <a:spLocks noChangeAspect="1" noChangeArrowheads="1"/>
              </p:cNvSpPr>
              <p:nvPr/>
            </p:nvSpPr>
            <p:spPr bwMode="auto">
              <a:xfrm>
                <a:off x="2973" y="3298"/>
                <a:ext cx="23" cy="27"/>
              </a:xfrm>
              <a:prstGeom prst="ellipse">
                <a:avLst/>
              </a:prstGeom>
              <a:solidFill>
                <a:srgbClr val="0000FF"/>
              </a:solidFill>
              <a:ln w="3175">
                <a:solidFill>
                  <a:srgbClr val="0000FF"/>
                </a:solidFill>
                <a:round/>
                <a:headEnd/>
                <a:tailEnd/>
              </a:ln>
            </p:spPr>
            <p:txBody>
              <a:bodyPr/>
              <a:lstStyle/>
              <a:p>
                <a:endParaRPr lang="en-US"/>
              </a:p>
            </p:txBody>
          </p:sp>
          <p:sp>
            <p:nvSpPr>
              <p:cNvPr id="55648" name="Oval 277"/>
              <p:cNvSpPr>
                <a:spLocks noChangeAspect="1" noChangeArrowheads="1"/>
              </p:cNvSpPr>
              <p:nvPr/>
            </p:nvSpPr>
            <p:spPr bwMode="auto">
              <a:xfrm>
                <a:off x="2800" y="3382"/>
                <a:ext cx="21" cy="24"/>
              </a:xfrm>
              <a:prstGeom prst="ellipse">
                <a:avLst/>
              </a:prstGeom>
              <a:solidFill>
                <a:srgbClr val="0000FF"/>
              </a:solidFill>
              <a:ln w="3175">
                <a:solidFill>
                  <a:srgbClr val="0000FF"/>
                </a:solidFill>
                <a:round/>
                <a:headEnd/>
                <a:tailEnd/>
              </a:ln>
            </p:spPr>
            <p:txBody>
              <a:bodyPr/>
              <a:lstStyle/>
              <a:p>
                <a:endParaRPr lang="en-US"/>
              </a:p>
            </p:txBody>
          </p:sp>
          <p:sp>
            <p:nvSpPr>
              <p:cNvPr id="55649" name="Oval 278"/>
              <p:cNvSpPr>
                <a:spLocks noChangeAspect="1" noChangeArrowheads="1"/>
              </p:cNvSpPr>
              <p:nvPr/>
            </p:nvSpPr>
            <p:spPr bwMode="auto">
              <a:xfrm>
                <a:off x="2756" y="3138"/>
                <a:ext cx="24" cy="28"/>
              </a:xfrm>
              <a:prstGeom prst="ellipse">
                <a:avLst/>
              </a:prstGeom>
              <a:solidFill>
                <a:srgbClr val="0000FF"/>
              </a:solidFill>
              <a:ln w="3175">
                <a:solidFill>
                  <a:srgbClr val="0000FF"/>
                </a:solidFill>
                <a:round/>
                <a:headEnd/>
                <a:tailEnd/>
              </a:ln>
            </p:spPr>
            <p:txBody>
              <a:bodyPr/>
              <a:lstStyle/>
              <a:p>
                <a:endParaRPr lang="en-US"/>
              </a:p>
            </p:txBody>
          </p:sp>
          <p:sp>
            <p:nvSpPr>
              <p:cNvPr id="55650" name="Oval 279"/>
              <p:cNvSpPr>
                <a:spLocks noChangeAspect="1" noChangeArrowheads="1"/>
              </p:cNvSpPr>
              <p:nvPr/>
            </p:nvSpPr>
            <p:spPr bwMode="auto">
              <a:xfrm>
                <a:off x="2896" y="3127"/>
                <a:ext cx="24" cy="25"/>
              </a:xfrm>
              <a:prstGeom prst="ellipse">
                <a:avLst/>
              </a:prstGeom>
              <a:solidFill>
                <a:srgbClr val="0000FF"/>
              </a:solidFill>
              <a:ln w="3175">
                <a:solidFill>
                  <a:srgbClr val="0000FF"/>
                </a:solidFill>
                <a:round/>
                <a:headEnd/>
                <a:tailEnd/>
              </a:ln>
            </p:spPr>
            <p:txBody>
              <a:bodyPr/>
              <a:lstStyle/>
              <a:p>
                <a:endParaRPr lang="en-US"/>
              </a:p>
            </p:txBody>
          </p:sp>
          <p:sp>
            <p:nvSpPr>
              <p:cNvPr id="55651" name="Oval 280"/>
              <p:cNvSpPr>
                <a:spLocks noChangeAspect="1" noChangeArrowheads="1"/>
              </p:cNvSpPr>
              <p:nvPr/>
            </p:nvSpPr>
            <p:spPr bwMode="auto">
              <a:xfrm>
                <a:off x="2868" y="3238"/>
                <a:ext cx="24" cy="27"/>
              </a:xfrm>
              <a:prstGeom prst="ellipse">
                <a:avLst/>
              </a:prstGeom>
              <a:solidFill>
                <a:srgbClr val="0000FF"/>
              </a:solidFill>
              <a:ln w="3175">
                <a:solidFill>
                  <a:srgbClr val="0000FF"/>
                </a:solidFill>
                <a:round/>
                <a:headEnd/>
                <a:tailEnd/>
              </a:ln>
            </p:spPr>
            <p:txBody>
              <a:bodyPr/>
              <a:lstStyle/>
              <a:p>
                <a:endParaRPr lang="en-US"/>
              </a:p>
            </p:txBody>
          </p:sp>
          <p:sp>
            <p:nvSpPr>
              <p:cNvPr id="55652" name="Oval 281"/>
              <p:cNvSpPr>
                <a:spLocks noChangeAspect="1" noChangeArrowheads="1"/>
              </p:cNvSpPr>
              <p:nvPr/>
            </p:nvSpPr>
            <p:spPr bwMode="auto">
              <a:xfrm>
                <a:off x="2924" y="3392"/>
                <a:ext cx="24" cy="28"/>
              </a:xfrm>
              <a:prstGeom prst="ellipse">
                <a:avLst/>
              </a:prstGeom>
              <a:solidFill>
                <a:srgbClr val="0000FF"/>
              </a:solidFill>
              <a:ln w="3175">
                <a:solidFill>
                  <a:srgbClr val="0000FF"/>
                </a:solidFill>
                <a:round/>
                <a:headEnd/>
                <a:tailEnd/>
              </a:ln>
            </p:spPr>
            <p:txBody>
              <a:bodyPr/>
              <a:lstStyle/>
              <a:p>
                <a:endParaRPr lang="en-US"/>
              </a:p>
            </p:txBody>
          </p:sp>
          <p:sp>
            <p:nvSpPr>
              <p:cNvPr id="55653" name="Oval 282"/>
              <p:cNvSpPr>
                <a:spLocks noChangeAspect="1" noChangeArrowheads="1"/>
              </p:cNvSpPr>
              <p:nvPr/>
            </p:nvSpPr>
            <p:spPr bwMode="auto">
              <a:xfrm>
                <a:off x="2964" y="3369"/>
                <a:ext cx="25" cy="29"/>
              </a:xfrm>
              <a:prstGeom prst="ellipse">
                <a:avLst/>
              </a:prstGeom>
              <a:solidFill>
                <a:srgbClr val="0000FF"/>
              </a:solidFill>
              <a:ln w="3175">
                <a:solidFill>
                  <a:srgbClr val="0000FF"/>
                </a:solidFill>
                <a:round/>
                <a:headEnd/>
                <a:tailEnd/>
              </a:ln>
            </p:spPr>
            <p:txBody>
              <a:bodyPr/>
              <a:lstStyle/>
              <a:p>
                <a:endParaRPr lang="en-US"/>
              </a:p>
            </p:txBody>
          </p:sp>
          <p:sp>
            <p:nvSpPr>
              <p:cNvPr id="55654" name="Oval 283"/>
              <p:cNvSpPr>
                <a:spLocks noChangeAspect="1" noChangeArrowheads="1"/>
              </p:cNvSpPr>
              <p:nvPr/>
            </p:nvSpPr>
            <p:spPr bwMode="auto">
              <a:xfrm>
                <a:off x="2874" y="3154"/>
                <a:ext cx="26" cy="26"/>
              </a:xfrm>
              <a:prstGeom prst="ellipse">
                <a:avLst/>
              </a:prstGeom>
              <a:solidFill>
                <a:srgbClr val="0000FF"/>
              </a:solidFill>
              <a:ln w="3175">
                <a:solidFill>
                  <a:srgbClr val="0000FF"/>
                </a:solidFill>
                <a:round/>
                <a:headEnd/>
                <a:tailEnd/>
              </a:ln>
            </p:spPr>
            <p:txBody>
              <a:bodyPr/>
              <a:lstStyle/>
              <a:p>
                <a:endParaRPr lang="en-US"/>
              </a:p>
            </p:txBody>
          </p:sp>
          <p:sp>
            <p:nvSpPr>
              <p:cNvPr id="55655" name="Oval 284"/>
              <p:cNvSpPr>
                <a:spLocks noChangeAspect="1" noChangeArrowheads="1"/>
              </p:cNvSpPr>
              <p:nvPr/>
            </p:nvSpPr>
            <p:spPr bwMode="auto">
              <a:xfrm>
                <a:off x="2736" y="3403"/>
                <a:ext cx="21" cy="28"/>
              </a:xfrm>
              <a:prstGeom prst="ellipse">
                <a:avLst/>
              </a:prstGeom>
              <a:solidFill>
                <a:srgbClr val="0000FF"/>
              </a:solidFill>
              <a:ln w="3175">
                <a:solidFill>
                  <a:srgbClr val="0000FF"/>
                </a:solidFill>
                <a:round/>
                <a:headEnd/>
                <a:tailEnd/>
              </a:ln>
            </p:spPr>
            <p:txBody>
              <a:bodyPr/>
              <a:lstStyle/>
              <a:p>
                <a:endParaRPr lang="en-US"/>
              </a:p>
            </p:txBody>
          </p:sp>
          <p:sp>
            <p:nvSpPr>
              <p:cNvPr id="55656" name="Oval 285"/>
              <p:cNvSpPr>
                <a:spLocks noChangeAspect="1" noChangeArrowheads="1"/>
              </p:cNvSpPr>
              <p:nvPr/>
            </p:nvSpPr>
            <p:spPr bwMode="auto">
              <a:xfrm>
                <a:off x="2724" y="3277"/>
                <a:ext cx="22" cy="27"/>
              </a:xfrm>
              <a:prstGeom prst="ellipse">
                <a:avLst/>
              </a:prstGeom>
              <a:solidFill>
                <a:srgbClr val="0000FF"/>
              </a:solidFill>
              <a:ln w="3175">
                <a:solidFill>
                  <a:srgbClr val="0000FF"/>
                </a:solidFill>
                <a:round/>
                <a:headEnd/>
                <a:tailEnd/>
              </a:ln>
            </p:spPr>
            <p:txBody>
              <a:bodyPr/>
              <a:lstStyle/>
              <a:p>
                <a:endParaRPr lang="en-US"/>
              </a:p>
            </p:txBody>
          </p:sp>
          <p:sp>
            <p:nvSpPr>
              <p:cNvPr id="55657" name="Oval 286"/>
              <p:cNvSpPr>
                <a:spLocks noChangeAspect="1" noChangeArrowheads="1"/>
              </p:cNvSpPr>
              <p:nvPr/>
            </p:nvSpPr>
            <p:spPr bwMode="auto">
              <a:xfrm>
                <a:off x="2673" y="3331"/>
                <a:ext cx="23" cy="29"/>
              </a:xfrm>
              <a:prstGeom prst="ellipse">
                <a:avLst/>
              </a:prstGeom>
              <a:solidFill>
                <a:srgbClr val="0000FF"/>
              </a:solidFill>
              <a:ln w="3175">
                <a:solidFill>
                  <a:srgbClr val="0000FF"/>
                </a:solidFill>
                <a:round/>
                <a:headEnd/>
                <a:tailEnd/>
              </a:ln>
            </p:spPr>
            <p:txBody>
              <a:bodyPr/>
              <a:lstStyle/>
              <a:p>
                <a:endParaRPr lang="en-US"/>
              </a:p>
            </p:txBody>
          </p:sp>
          <p:sp>
            <p:nvSpPr>
              <p:cNvPr id="55658" name="Oval 287"/>
              <p:cNvSpPr>
                <a:spLocks noChangeAspect="1" noChangeArrowheads="1"/>
              </p:cNvSpPr>
              <p:nvPr/>
            </p:nvSpPr>
            <p:spPr bwMode="auto">
              <a:xfrm>
                <a:off x="2973" y="3382"/>
                <a:ext cx="23" cy="24"/>
              </a:xfrm>
              <a:prstGeom prst="ellipse">
                <a:avLst/>
              </a:prstGeom>
              <a:solidFill>
                <a:srgbClr val="0000FF"/>
              </a:solidFill>
              <a:ln w="3175">
                <a:solidFill>
                  <a:srgbClr val="0000FF"/>
                </a:solidFill>
                <a:round/>
                <a:headEnd/>
                <a:tailEnd/>
              </a:ln>
            </p:spPr>
            <p:txBody>
              <a:bodyPr/>
              <a:lstStyle/>
              <a:p>
                <a:endParaRPr lang="en-US"/>
              </a:p>
            </p:txBody>
          </p:sp>
          <p:sp>
            <p:nvSpPr>
              <p:cNvPr id="55659" name="Oval 288"/>
              <p:cNvSpPr>
                <a:spLocks noChangeAspect="1" noChangeArrowheads="1"/>
              </p:cNvSpPr>
              <p:nvPr/>
            </p:nvSpPr>
            <p:spPr bwMode="auto">
              <a:xfrm>
                <a:off x="2804" y="3321"/>
                <a:ext cx="24" cy="26"/>
              </a:xfrm>
              <a:prstGeom prst="ellipse">
                <a:avLst/>
              </a:prstGeom>
              <a:solidFill>
                <a:srgbClr val="0000FF"/>
              </a:solidFill>
              <a:ln w="3175">
                <a:solidFill>
                  <a:srgbClr val="0000FF"/>
                </a:solidFill>
                <a:round/>
                <a:headEnd/>
                <a:tailEnd/>
              </a:ln>
            </p:spPr>
            <p:txBody>
              <a:bodyPr/>
              <a:lstStyle/>
              <a:p>
                <a:endParaRPr lang="en-US"/>
              </a:p>
            </p:txBody>
          </p:sp>
          <p:sp>
            <p:nvSpPr>
              <p:cNvPr id="55660" name="Oval 289"/>
              <p:cNvSpPr>
                <a:spLocks noChangeAspect="1" noChangeArrowheads="1"/>
              </p:cNvSpPr>
              <p:nvPr/>
            </p:nvSpPr>
            <p:spPr bwMode="auto">
              <a:xfrm>
                <a:off x="2880" y="3343"/>
                <a:ext cx="24" cy="26"/>
              </a:xfrm>
              <a:prstGeom prst="ellipse">
                <a:avLst/>
              </a:prstGeom>
              <a:solidFill>
                <a:srgbClr val="0000FF"/>
              </a:solidFill>
              <a:ln w="3175">
                <a:solidFill>
                  <a:srgbClr val="0000FF"/>
                </a:solidFill>
                <a:round/>
                <a:headEnd/>
                <a:tailEnd/>
              </a:ln>
            </p:spPr>
            <p:txBody>
              <a:bodyPr/>
              <a:lstStyle/>
              <a:p>
                <a:endParaRPr lang="en-US"/>
              </a:p>
            </p:txBody>
          </p:sp>
          <p:sp>
            <p:nvSpPr>
              <p:cNvPr id="55661" name="Oval 290"/>
              <p:cNvSpPr>
                <a:spLocks noChangeAspect="1" noChangeArrowheads="1"/>
              </p:cNvSpPr>
              <p:nvPr/>
            </p:nvSpPr>
            <p:spPr bwMode="auto">
              <a:xfrm>
                <a:off x="2937" y="3166"/>
                <a:ext cx="24" cy="26"/>
              </a:xfrm>
              <a:prstGeom prst="ellipse">
                <a:avLst/>
              </a:prstGeom>
              <a:solidFill>
                <a:srgbClr val="0000FF"/>
              </a:solidFill>
              <a:ln w="3175">
                <a:solidFill>
                  <a:srgbClr val="0000FF"/>
                </a:solidFill>
                <a:round/>
                <a:headEnd/>
                <a:tailEnd/>
              </a:ln>
            </p:spPr>
            <p:txBody>
              <a:bodyPr/>
              <a:lstStyle/>
              <a:p>
                <a:endParaRPr lang="en-US"/>
              </a:p>
            </p:txBody>
          </p:sp>
          <p:sp>
            <p:nvSpPr>
              <p:cNvPr id="55662" name="Oval 291"/>
              <p:cNvSpPr>
                <a:spLocks noChangeAspect="1" noChangeArrowheads="1"/>
              </p:cNvSpPr>
              <p:nvPr/>
            </p:nvSpPr>
            <p:spPr bwMode="auto">
              <a:xfrm>
                <a:off x="2764" y="3253"/>
                <a:ext cx="24" cy="26"/>
              </a:xfrm>
              <a:prstGeom prst="ellipse">
                <a:avLst/>
              </a:prstGeom>
              <a:solidFill>
                <a:srgbClr val="0000FF"/>
              </a:solidFill>
              <a:ln w="3175">
                <a:solidFill>
                  <a:srgbClr val="0000FF"/>
                </a:solidFill>
                <a:round/>
                <a:headEnd/>
                <a:tailEnd/>
              </a:ln>
            </p:spPr>
            <p:txBody>
              <a:bodyPr/>
              <a:lstStyle/>
              <a:p>
                <a:endParaRPr lang="en-US"/>
              </a:p>
            </p:txBody>
          </p:sp>
          <p:sp>
            <p:nvSpPr>
              <p:cNvPr id="55663" name="Oval 292"/>
              <p:cNvSpPr>
                <a:spLocks noChangeAspect="1" noChangeArrowheads="1"/>
              </p:cNvSpPr>
              <p:nvPr/>
            </p:nvSpPr>
            <p:spPr bwMode="auto">
              <a:xfrm>
                <a:off x="2812" y="3286"/>
                <a:ext cx="24" cy="27"/>
              </a:xfrm>
              <a:prstGeom prst="ellipse">
                <a:avLst/>
              </a:prstGeom>
              <a:solidFill>
                <a:srgbClr val="0000FF"/>
              </a:solidFill>
              <a:ln w="3175">
                <a:solidFill>
                  <a:srgbClr val="0000FF"/>
                </a:solidFill>
                <a:round/>
                <a:headEnd/>
                <a:tailEnd/>
              </a:ln>
            </p:spPr>
            <p:txBody>
              <a:bodyPr/>
              <a:lstStyle/>
              <a:p>
                <a:endParaRPr lang="en-US"/>
              </a:p>
            </p:txBody>
          </p:sp>
          <p:sp>
            <p:nvSpPr>
              <p:cNvPr id="55664" name="Oval 293"/>
              <p:cNvSpPr>
                <a:spLocks noChangeAspect="1" noChangeArrowheads="1"/>
              </p:cNvSpPr>
              <p:nvPr/>
            </p:nvSpPr>
            <p:spPr bwMode="auto">
              <a:xfrm>
                <a:off x="2861" y="3321"/>
                <a:ext cx="24" cy="26"/>
              </a:xfrm>
              <a:prstGeom prst="ellipse">
                <a:avLst/>
              </a:prstGeom>
              <a:solidFill>
                <a:srgbClr val="0000FF"/>
              </a:solidFill>
              <a:ln w="3175">
                <a:solidFill>
                  <a:srgbClr val="0000FF"/>
                </a:solidFill>
                <a:round/>
                <a:headEnd/>
                <a:tailEnd/>
              </a:ln>
            </p:spPr>
            <p:txBody>
              <a:bodyPr/>
              <a:lstStyle/>
              <a:p>
                <a:endParaRPr lang="en-US"/>
              </a:p>
            </p:txBody>
          </p:sp>
          <p:sp>
            <p:nvSpPr>
              <p:cNvPr id="55665" name="Oval 294"/>
              <p:cNvSpPr>
                <a:spLocks noChangeAspect="1" noChangeArrowheads="1"/>
              </p:cNvSpPr>
              <p:nvPr/>
            </p:nvSpPr>
            <p:spPr bwMode="auto">
              <a:xfrm>
                <a:off x="2978" y="3231"/>
                <a:ext cx="24" cy="28"/>
              </a:xfrm>
              <a:prstGeom prst="ellipse">
                <a:avLst/>
              </a:prstGeom>
              <a:solidFill>
                <a:srgbClr val="0000FF"/>
              </a:solidFill>
              <a:ln w="3175">
                <a:solidFill>
                  <a:srgbClr val="0000FF"/>
                </a:solidFill>
                <a:round/>
                <a:headEnd/>
                <a:tailEnd/>
              </a:ln>
            </p:spPr>
            <p:txBody>
              <a:bodyPr/>
              <a:lstStyle/>
              <a:p>
                <a:endParaRPr lang="en-US"/>
              </a:p>
            </p:txBody>
          </p:sp>
          <p:sp>
            <p:nvSpPr>
              <p:cNvPr id="55666" name="Oval 295"/>
              <p:cNvSpPr>
                <a:spLocks noChangeAspect="1" noChangeArrowheads="1"/>
              </p:cNvSpPr>
              <p:nvPr/>
            </p:nvSpPr>
            <p:spPr bwMode="auto">
              <a:xfrm>
                <a:off x="2736" y="3259"/>
                <a:ext cx="21" cy="27"/>
              </a:xfrm>
              <a:prstGeom prst="ellipse">
                <a:avLst/>
              </a:prstGeom>
              <a:solidFill>
                <a:srgbClr val="0000FF"/>
              </a:solidFill>
              <a:ln w="3175">
                <a:solidFill>
                  <a:srgbClr val="0000FF"/>
                </a:solidFill>
                <a:round/>
                <a:headEnd/>
                <a:tailEnd/>
              </a:ln>
            </p:spPr>
            <p:txBody>
              <a:bodyPr/>
              <a:lstStyle/>
              <a:p>
                <a:endParaRPr lang="en-US"/>
              </a:p>
            </p:txBody>
          </p:sp>
          <p:sp>
            <p:nvSpPr>
              <p:cNvPr id="55667" name="Oval 296"/>
              <p:cNvSpPr>
                <a:spLocks noChangeAspect="1" noChangeArrowheads="1"/>
              </p:cNvSpPr>
              <p:nvPr/>
            </p:nvSpPr>
            <p:spPr bwMode="auto">
              <a:xfrm>
                <a:off x="2833" y="3231"/>
                <a:ext cx="23" cy="28"/>
              </a:xfrm>
              <a:prstGeom prst="ellipse">
                <a:avLst/>
              </a:prstGeom>
              <a:solidFill>
                <a:srgbClr val="0000FF"/>
              </a:solidFill>
              <a:ln w="3175">
                <a:solidFill>
                  <a:srgbClr val="0000FF"/>
                </a:solidFill>
                <a:round/>
                <a:headEnd/>
                <a:tailEnd/>
              </a:ln>
            </p:spPr>
            <p:txBody>
              <a:bodyPr/>
              <a:lstStyle/>
              <a:p>
                <a:endParaRPr lang="en-US"/>
              </a:p>
            </p:txBody>
          </p:sp>
          <p:sp>
            <p:nvSpPr>
              <p:cNvPr id="55668" name="Oval 297"/>
              <p:cNvSpPr>
                <a:spLocks noChangeAspect="1" noChangeArrowheads="1"/>
              </p:cNvSpPr>
              <p:nvPr/>
            </p:nvSpPr>
            <p:spPr bwMode="auto">
              <a:xfrm>
                <a:off x="2714" y="3335"/>
                <a:ext cx="22" cy="29"/>
              </a:xfrm>
              <a:prstGeom prst="ellipse">
                <a:avLst/>
              </a:prstGeom>
              <a:solidFill>
                <a:srgbClr val="0000FF"/>
              </a:solidFill>
              <a:ln w="3175">
                <a:solidFill>
                  <a:srgbClr val="0000FF"/>
                </a:solidFill>
                <a:round/>
                <a:headEnd/>
                <a:tailEnd/>
              </a:ln>
            </p:spPr>
            <p:txBody>
              <a:bodyPr/>
              <a:lstStyle/>
              <a:p>
                <a:endParaRPr lang="en-US"/>
              </a:p>
            </p:txBody>
          </p:sp>
          <p:sp>
            <p:nvSpPr>
              <p:cNvPr id="55669" name="Oval 298"/>
              <p:cNvSpPr>
                <a:spLocks noChangeAspect="1" noChangeArrowheads="1"/>
              </p:cNvSpPr>
              <p:nvPr/>
            </p:nvSpPr>
            <p:spPr bwMode="auto">
              <a:xfrm>
                <a:off x="2874" y="3138"/>
                <a:ext cx="26" cy="28"/>
              </a:xfrm>
              <a:prstGeom prst="ellipse">
                <a:avLst/>
              </a:prstGeom>
              <a:solidFill>
                <a:srgbClr val="0000FF"/>
              </a:solidFill>
              <a:ln w="3175">
                <a:solidFill>
                  <a:srgbClr val="0000FF"/>
                </a:solidFill>
                <a:round/>
                <a:headEnd/>
                <a:tailEnd/>
              </a:ln>
            </p:spPr>
            <p:txBody>
              <a:bodyPr/>
              <a:lstStyle/>
              <a:p>
                <a:endParaRPr lang="en-US"/>
              </a:p>
            </p:txBody>
          </p:sp>
          <p:sp>
            <p:nvSpPr>
              <p:cNvPr id="55670" name="Oval 299"/>
              <p:cNvSpPr>
                <a:spLocks noChangeAspect="1" noChangeArrowheads="1"/>
              </p:cNvSpPr>
              <p:nvPr/>
            </p:nvSpPr>
            <p:spPr bwMode="auto">
              <a:xfrm>
                <a:off x="2688" y="2640"/>
                <a:ext cx="24" cy="26"/>
              </a:xfrm>
              <a:prstGeom prst="ellipse">
                <a:avLst/>
              </a:prstGeom>
              <a:solidFill>
                <a:srgbClr val="0000FF"/>
              </a:solidFill>
              <a:ln w="3175">
                <a:solidFill>
                  <a:srgbClr val="0000FF"/>
                </a:solidFill>
                <a:round/>
                <a:headEnd/>
                <a:tailEnd/>
              </a:ln>
            </p:spPr>
            <p:txBody>
              <a:bodyPr/>
              <a:lstStyle/>
              <a:p>
                <a:endParaRPr lang="en-US"/>
              </a:p>
            </p:txBody>
          </p:sp>
          <p:sp>
            <p:nvSpPr>
              <p:cNvPr id="55671" name="Oval 300"/>
              <p:cNvSpPr>
                <a:spLocks noChangeAspect="1" noChangeArrowheads="1"/>
              </p:cNvSpPr>
              <p:nvPr/>
            </p:nvSpPr>
            <p:spPr bwMode="auto">
              <a:xfrm>
                <a:off x="2756" y="3310"/>
                <a:ext cx="24" cy="25"/>
              </a:xfrm>
              <a:prstGeom prst="ellipse">
                <a:avLst/>
              </a:prstGeom>
              <a:solidFill>
                <a:srgbClr val="0000FF"/>
              </a:solidFill>
              <a:ln w="3175">
                <a:solidFill>
                  <a:srgbClr val="0000FF"/>
                </a:solidFill>
                <a:round/>
                <a:headEnd/>
                <a:tailEnd/>
              </a:ln>
            </p:spPr>
            <p:txBody>
              <a:bodyPr/>
              <a:lstStyle/>
              <a:p>
                <a:endParaRPr lang="en-US"/>
              </a:p>
            </p:txBody>
          </p:sp>
          <p:sp>
            <p:nvSpPr>
              <p:cNvPr id="55672" name="Oval 301"/>
              <p:cNvSpPr>
                <a:spLocks noChangeAspect="1" noChangeArrowheads="1"/>
              </p:cNvSpPr>
              <p:nvPr/>
            </p:nvSpPr>
            <p:spPr bwMode="auto">
              <a:xfrm>
                <a:off x="2868" y="3154"/>
                <a:ext cx="24" cy="26"/>
              </a:xfrm>
              <a:prstGeom prst="ellipse">
                <a:avLst/>
              </a:prstGeom>
              <a:solidFill>
                <a:srgbClr val="0000FF"/>
              </a:solidFill>
              <a:ln w="3175">
                <a:solidFill>
                  <a:srgbClr val="0000FF"/>
                </a:solidFill>
                <a:round/>
                <a:headEnd/>
                <a:tailEnd/>
              </a:ln>
            </p:spPr>
            <p:txBody>
              <a:bodyPr/>
              <a:lstStyle/>
              <a:p>
                <a:endParaRPr lang="en-US"/>
              </a:p>
            </p:txBody>
          </p:sp>
          <p:sp>
            <p:nvSpPr>
              <p:cNvPr id="55673" name="Oval 302"/>
              <p:cNvSpPr>
                <a:spLocks noChangeAspect="1" noChangeArrowheads="1"/>
              </p:cNvSpPr>
              <p:nvPr/>
            </p:nvSpPr>
            <p:spPr bwMode="auto">
              <a:xfrm>
                <a:off x="2689" y="3403"/>
                <a:ext cx="21" cy="28"/>
              </a:xfrm>
              <a:prstGeom prst="ellipse">
                <a:avLst/>
              </a:prstGeom>
              <a:solidFill>
                <a:srgbClr val="0000FF"/>
              </a:solidFill>
              <a:ln w="3175">
                <a:solidFill>
                  <a:srgbClr val="0000FF"/>
                </a:solidFill>
                <a:round/>
                <a:headEnd/>
                <a:tailEnd/>
              </a:ln>
            </p:spPr>
            <p:txBody>
              <a:bodyPr/>
              <a:lstStyle/>
              <a:p>
                <a:endParaRPr lang="en-US"/>
              </a:p>
            </p:txBody>
          </p:sp>
          <p:sp>
            <p:nvSpPr>
              <p:cNvPr id="55674" name="Oval 303"/>
              <p:cNvSpPr>
                <a:spLocks noChangeAspect="1" noChangeArrowheads="1"/>
              </p:cNvSpPr>
              <p:nvPr/>
            </p:nvSpPr>
            <p:spPr bwMode="auto">
              <a:xfrm>
                <a:off x="2978" y="3270"/>
                <a:ext cx="24" cy="28"/>
              </a:xfrm>
              <a:prstGeom prst="ellipse">
                <a:avLst/>
              </a:prstGeom>
              <a:solidFill>
                <a:srgbClr val="0000FF"/>
              </a:solidFill>
              <a:ln w="3175">
                <a:solidFill>
                  <a:srgbClr val="0000FF"/>
                </a:solidFill>
                <a:round/>
                <a:headEnd/>
                <a:tailEnd/>
              </a:ln>
            </p:spPr>
            <p:txBody>
              <a:bodyPr/>
              <a:lstStyle/>
              <a:p>
                <a:endParaRPr lang="en-US"/>
              </a:p>
            </p:txBody>
          </p:sp>
          <p:sp>
            <p:nvSpPr>
              <p:cNvPr id="55675" name="Oval 304"/>
              <p:cNvSpPr>
                <a:spLocks noChangeAspect="1" noChangeArrowheads="1"/>
              </p:cNvSpPr>
              <p:nvPr/>
            </p:nvSpPr>
            <p:spPr bwMode="auto">
              <a:xfrm>
                <a:off x="2665" y="3244"/>
                <a:ext cx="25" cy="24"/>
              </a:xfrm>
              <a:prstGeom prst="ellipse">
                <a:avLst/>
              </a:prstGeom>
              <a:solidFill>
                <a:srgbClr val="0000FF"/>
              </a:solidFill>
              <a:ln w="3175">
                <a:solidFill>
                  <a:srgbClr val="0000FF"/>
                </a:solidFill>
                <a:round/>
                <a:headEnd/>
                <a:tailEnd/>
              </a:ln>
            </p:spPr>
            <p:txBody>
              <a:bodyPr/>
              <a:lstStyle/>
              <a:p>
                <a:endParaRPr lang="en-US"/>
              </a:p>
            </p:txBody>
          </p:sp>
          <p:sp>
            <p:nvSpPr>
              <p:cNvPr id="55676" name="Oval 305"/>
              <p:cNvSpPr>
                <a:spLocks noChangeAspect="1" noChangeArrowheads="1"/>
              </p:cNvSpPr>
              <p:nvPr/>
            </p:nvSpPr>
            <p:spPr bwMode="auto">
              <a:xfrm>
                <a:off x="2838" y="3392"/>
                <a:ext cx="26" cy="28"/>
              </a:xfrm>
              <a:prstGeom prst="ellipse">
                <a:avLst/>
              </a:prstGeom>
              <a:solidFill>
                <a:srgbClr val="0000FF"/>
              </a:solidFill>
              <a:ln w="3175">
                <a:solidFill>
                  <a:srgbClr val="0000FF"/>
                </a:solidFill>
                <a:round/>
                <a:headEnd/>
                <a:tailEnd/>
              </a:ln>
            </p:spPr>
            <p:txBody>
              <a:bodyPr/>
              <a:lstStyle/>
              <a:p>
                <a:endParaRPr lang="en-US"/>
              </a:p>
            </p:txBody>
          </p:sp>
          <p:sp>
            <p:nvSpPr>
              <p:cNvPr id="55677" name="Oval 306"/>
              <p:cNvSpPr>
                <a:spLocks noChangeAspect="1" noChangeArrowheads="1"/>
              </p:cNvSpPr>
              <p:nvPr/>
            </p:nvSpPr>
            <p:spPr bwMode="auto">
              <a:xfrm>
                <a:off x="2724" y="3253"/>
                <a:ext cx="22" cy="26"/>
              </a:xfrm>
              <a:prstGeom prst="ellipse">
                <a:avLst/>
              </a:prstGeom>
              <a:solidFill>
                <a:srgbClr val="0000FF"/>
              </a:solidFill>
              <a:ln w="3175">
                <a:solidFill>
                  <a:srgbClr val="0000FF"/>
                </a:solidFill>
                <a:round/>
                <a:headEnd/>
                <a:tailEnd/>
              </a:ln>
            </p:spPr>
            <p:txBody>
              <a:bodyPr/>
              <a:lstStyle/>
              <a:p>
                <a:endParaRPr lang="en-US"/>
              </a:p>
            </p:txBody>
          </p:sp>
          <p:sp>
            <p:nvSpPr>
              <p:cNvPr id="55678" name="Oval 307"/>
              <p:cNvSpPr>
                <a:spLocks noChangeAspect="1" noChangeArrowheads="1"/>
              </p:cNvSpPr>
              <p:nvPr/>
            </p:nvSpPr>
            <p:spPr bwMode="auto">
              <a:xfrm>
                <a:off x="2661" y="3127"/>
                <a:ext cx="23" cy="25"/>
              </a:xfrm>
              <a:prstGeom prst="ellipse">
                <a:avLst/>
              </a:prstGeom>
              <a:solidFill>
                <a:srgbClr val="0000FF"/>
              </a:solidFill>
              <a:ln w="3175">
                <a:solidFill>
                  <a:srgbClr val="0000FF"/>
                </a:solidFill>
                <a:round/>
                <a:headEnd/>
                <a:tailEnd/>
              </a:ln>
            </p:spPr>
            <p:txBody>
              <a:bodyPr/>
              <a:lstStyle/>
              <a:p>
                <a:endParaRPr lang="en-US"/>
              </a:p>
            </p:txBody>
          </p:sp>
          <p:sp>
            <p:nvSpPr>
              <p:cNvPr id="55679" name="Oval 308"/>
              <p:cNvSpPr>
                <a:spLocks noChangeAspect="1" noChangeArrowheads="1"/>
              </p:cNvSpPr>
              <p:nvPr/>
            </p:nvSpPr>
            <p:spPr bwMode="auto">
              <a:xfrm>
                <a:off x="2848" y="3138"/>
                <a:ext cx="21" cy="28"/>
              </a:xfrm>
              <a:prstGeom prst="ellipse">
                <a:avLst/>
              </a:prstGeom>
              <a:solidFill>
                <a:srgbClr val="0000FF"/>
              </a:solidFill>
              <a:ln w="3175">
                <a:solidFill>
                  <a:srgbClr val="0000FF"/>
                </a:solidFill>
                <a:round/>
                <a:headEnd/>
                <a:tailEnd/>
              </a:ln>
            </p:spPr>
            <p:txBody>
              <a:bodyPr/>
              <a:lstStyle/>
              <a:p>
                <a:endParaRPr lang="en-US"/>
              </a:p>
            </p:txBody>
          </p:sp>
          <p:sp>
            <p:nvSpPr>
              <p:cNvPr id="55680" name="Oval 309"/>
              <p:cNvSpPr>
                <a:spLocks noChangeAspect="1" noChangeArrowheads="1"/>
              </p:cNvSpPr>
              <p:nvPr/>
            </p:nvSpPr>
            <p:spPr bwMode="auto">
              <a:xfrm>
                <a:off x="2838" y="3292"/>
                <a:ext cx="26" cy="26"/>
              </a:xfrm>
              <a:prstGeom prst="ellipse">
                <a:avLst/>
              </a:prstGeom>
              <a:solidFill>
                <a:srgbClr val="0000FF"/>
              </a:solidFill>
              <a:ln w="3175">
                <a:solidFill>
                  <a:srgbClr val="0000FF"/>
                </a:solidFill>
                <a:round/>
                <a:headEnd/>
                <a:tailEnd/>
              </a:ln>
            </p:spPr>
            <p:txBody>
              <a:bodyPr/>
              <a:lstStyle/>
              <a:p>
                <a:endParaRPr lang="en-US"/>
              </a:p>
            </p:txBody>
          </p:sp>
          <p:sp>
            <p:nvSpPr>
              <p:cNvPr id="55681" name="Oval 310"/>
              <p:cNvSpPr>
                <a:spLocks noChangeAspect="1" noChangeArrowheads="1"/>
              </p:cNvSpPr>
              <p:nvPr/>
            </p:nvSpPr>
            <p:spPr bwMode="auto">
              <a:xfrm>
                <a:off x="2708" y="3263"/>
                <a:ext cx="24" cy="27"/>
              </a:xfrm>
              <a:prstGeom prst="ellipse">
                <a:avLst/>
              </a:prstGeom>
              <a:solidFill>
                <a:srgbClr val="0000FF"/>
              </a:solidFill>
              <a:ln w="3175">
                <a:solidFill>
                  <a:srgbClr val="0000FF"/>
                </a:solidFill>
                <a:round/>
                <a:headEnd/>
                <a:tailEnd/>
              </a:ln>
            </p:spPr>
            <p:txBody>
              <a:bodyPr/>
              <a:lstStyle/>
              <a:p>
                <a:endParaRPr lang="en-US"/>
              </a:p>
            </p:txBody>
          </p:sp>
          <p:sp>
            <p:nvSpPr>
              <p:cNvPr id="55682" name="Oval 311"/>
              <p:cNvSpPr>
                <a:spLocks noChangeAspect="1" noChangeArrowheads="1"/>
              </p:cNvSpPr>
              <p:nvPr/>
            </p:nvSpPr>
            <p:spPr bwMode="auto">
              <a:xfrm>
                <a:off x="2790" y="3392"/>
                <a:ext cx="24" cy="28"/>
              </a:xfrm>
              <a:prstGeom prst="ellipse">
                <a:avLst/>
              </a:prstGeom>
              <a:solidFill>
                <a:srgbClr val="0000FF"/>
              </a:solidFill>
              <a:ln w="3175">
                <a:solidFill>
                  <a:srgbClr val="0000FF"/>
                </a:solidFill>
                <a:round/>
                <a:headEnd/>
                <a:tailEnd/>
              </a:ln>
            </p:spPr>
            <p:txBody>
              <a:bodyPr/>
              <a:lstStyle/>
              <a:p>
                <a:endParaRPr lang="en-US"/>
              </a:p>
            </p:txBody>
          </p:sp>
          <p:sp>
            <p:nvSpPr>
              <p:cNvPr id="55683" name="Oval 312"/>
              <p:cNvSpPr>
                <a:spLocks noChangeAspect="1" noChangeArrowheads="1"/>
              </p:cNvSpPr>
              <p:nvPr/>
            </p:nvSpPr>
            <p:spPr bwMode="auto">
              <a:xfrm>
                <a:off x="2770" y="3208"/>
                <a:ext cx="23" cy="29"/>
              </a:xfrm>
              <a:prstGeom prst="ellipse">
                <a:avLst/>
              </a:prstGeom>
              <a:solidFill>
                <a:srgbClr val="0000FF"/>
              </a:solidFill>
              <a:ln w="3175">
                <a:solidFill>
                  <a:srgbClr val="0000FF"/>
                </a:solidFill>
                <a:round/>
                <a:headEnd/>
                <a:tailEnd/>
              </a:ln>
            </p:spPr>
            <p:txBody>
              <a:bodyPr/>
              <a:lstStyle/>
              <a:p>
                <a:endParaRPr lang="en-US"/>
              </a:p>
            </p:txBody>
          </p:sp>
          <p:sp>
            <p:nvSpPr>
              <p:cNvPr id="55684" name="Oval 313"/>
              <p:cNvSpPr>
                <a:spLocks noChangeAspect="1" noChangeArrowheads="1"/>
              </p:cNvSpPr>
              <p:nvPr/>
            </p:nvSpPr>
            <p:spPr bwMode="auto">
              <a:xfrm>
                <a:off x="2688" y="3072"/>
                <a:ext cx="25" cy="25"/>
              </a:xfrm>
              <a:prstGeom prst="ellipse">
                <a:avLst/>
              </a:prstGeom>
              <a:solidFill>
                <a:srgbClr val="0000FF"/>
              </a:solidFill>
              <a:ln w="3175">
                <a:solidFill>
                  <a:srgbClr val="0000FF"/>
                </a:solidFill>
                <a:round/>
                <a:headEnd/>
                <a:tailEnd/>
              </a:ln>
            </p:spPr>
            <p:txBody>
              <a:bodyPr/>
              <a:lstStyle/>
              <a:p>
                <a:endParaRPr lang="en-US"/>
              </a:p>
            </p:txBody>
          </p:sp>
          <p:sp>
            <p:nvSpPr>
              <p:cNvPr id="55685" name="Oval 314"/>
              <p:cNvSpPr>
                <a:spLocks noChangeAspect="1" noChangeArrowheads="1"/>
              </p:cNvSpPr>
              <p:nvPr/>
            </p:nvSpPr>
            <p:spPr bwMode="auto">
              <a:xfrm>
                <a:off x="2833" y="3159"/>
                <a:ext cx="23" cy="29"/>
              </a:xfrm>
              <a:prstGeom prst="ellipse">
                <a:avLst/>
              </a:prstGeom>
              <a:solidFill>
                <a:srgbClr val="0000FF"/>
              </a:solidFill>
              <a:ln w="3175">
                <a:solidFill>
                  <a:srgbClr val="0000FF"/>
                </a:solidFill>
                <a:round/>
                <a:headEnd/>
                <a:tailEnd/>
              </a:ln>
            </p:spPr>
            <p:txBody>
              <a:bodyPr/>
              <a:lstStyle/>
              <a:p>
                <a:endParaRPr lang="en-US"/>
              </a:p>
            </p:txBody>
          </p:sp>
          <p:sp>
            <p:nvSpPr>
              <p:cNvPr id="55686" name="Oval 315"/>
              <p:cNvSpPr>
                <a:spLocks noChangeAspect="1" noChangeArrowheads="1"/>
              </p:cNvSpPr>
              <p:nvPr/>
            </p:nvSpPr>
            <p:spPr bwMode="auto">
              <a:xfrm>
                <a:off x="2661" y="3147"/>
                <a:ext cx="23" cy="28"/>
              </a:xfrm>
              <a:prstGeom prst="ellipse">
                <a:avLst/>
              </a:prstGeom>
              <a:solidFill>
                <a:srgbClr val="0000FF"/>
              </a:solidFill>
              <a:ln w="3175">
                <a:solidFill>
                  <a:srgbClr val="0000FF"/>
                </a:solidFill>
                <a:round/>
                <a:headEnd/>
                <a:tailEnd/>
              </a:ln>
            </p:spPr>
            <p:txBody>
              <a:bodyPr/>
              <a:lstStyle/>
              <a:p>
                <a:endParaRPr lang="en-US"/>
              </a:p>
            </p:txBody>
          </p:sp>
          <p:sp>
            <p:nvSpPr>
              <p:cNvPr id="55687" name="Oval 316"/>
              <p:cNvSpPr>
                <a:spLocks noChangeAspect="1" noChangeArrowheads="1"/>
              </p:cNvSpPr>
              <p:nvPr/>
            </p:nvSpPr>
            <p:spPr bwMode="auto">
              <a:xfrm>
                <a:off x="2714" y="3138"/>
                <a:ext cx="24" cy="28"/>
              </a:xfrm>
              <a:prstGeom prst="ellipse">
                <a:avLst/>
              </a:prstGeom>
              <a:solidFill>
                <a:srgbClr val="0000FF"/>
              </a:solidFill>
              <a:ln w="3175">
                <a:solidFill>
                  <a:srgbClr val="0000FF"/>
                </a:solidFill>
                <a:round/>
                <a:headEnd/>
                <a:tailEnd/>
              </a:ln>
            </p:spPr>
            <p:txBody>
              <a:bodyPr/>
              <a:lstStyle/>
              <a:p>
                <a:endParaRPr lang="en-US"/>
              </a:p>
            </p:txBody>
          </p:sp>
          <p:sp>
            <p:nvSpPr>
              <p:cNvPr id="55688" name="Oval 317"/>
              <p:cNvSpPr>
                <a:spLocks noChangeAspect="1" noChangeArrowheads="1"/>
              </p:cNvSpPr>
              <p:nvPr/>
            </p:nvSpPr>
            <p:spPr bwMode="auto">
              <a:xfrm>
                <a:off x="2689" y="3270"/>
                <a:ext cx="21" cy="28"/>
              </a:xfrm>
              <a:prstGeom prst="ellipse">
                <a:avLst/>
              </a:prstGeom>
              <a:solidFill>
                <a:srgbClr val="0000FF"/>
              </a:solidFill>
              <a:ln w="3175">
                <a:solidFill>
                  <a:srgbClr val="0000FF"/>
                </a:solidFill>
                <a:round/>
                <a:headEnd/>
                <a:tailEnd/>
              </a:ln>
            </p:spPr>
            <p:txBody>
              <a:bodyPr/>
              <a:lstStyle/>
              <a:p>
                <a:endParaRPr lang="en-US"/>
              </a:p>
            </p:txBody>
          </p:sp>
          <p:sp>
            <p:nvSpPr>
              <p:cNvPr id="55689" name="Oval 318"/>
              <p:cNvSpPr>
                <a:spLocks noChangeAspect="1" noChangeArrowheads="1"/>
              </p:cNvSpPr>
              <p:nvPr/>
            </p:nvSpPr>
            <p:spPr bwMode="auto">
              <a:xfrm>
                <a:off x="2764" y="3159"/>
                <a:ext cx="24" cy="29"/>
              </a:xfrm>
              <a:prstGeom prst="ellipse">
                <a:avLst/>
              </a:prstGeom>
              <a:solidFill>
                <a:srgbClr val="0000FF"/>
              </a:solidFill>
              <a:ln w="3175">
                <a:solidFill>
                  <a:srgbClr val="0000FF"/>
                </a:solidFill>
                <a:round/>
                <a:headEnd/>
                <a:tailEnd/>
              </a:ln>
            </p:spPr>
            <p:txBody>
              <a:bodyPr/>
              <a:lstStyle/>
              <a:p>
                <a:endParaRPr lang="en-US"/>
              </a:p>
            </p:txBody>
          </p:sp>
          <p:sp>
            <p:nvSpPr>
              <p:cNvPr id="55690" name="Oval 319"/>
              <p:cNvSpPr>
                <a:spLocks noChangeAspect="1" noChangeArrowheads="1"/>
              </p:cNvSpPr>
              <p:nvPr/>
            </p:nvSpPr>
            <p:spPr bwMode="auto">
              <a:xfrm>
                <a:off x="2937" y="3120"/>
                <a:ext cx="24" cy="27"/>
              </a:xfrm>
              <a:prstGeom prst="ellipse">
                <a:avLst/>
              </a:prstGeom>
              <a:solidFill>
                <a:srgbClr val="0000FF"/>
              </a:solidFill>
              <a:ln w="3175">
                <a:solidFill>
                  <a:srgbClr val="0000FF"/>
                </a:solidFill>
                <a:round/>
                <a:headEnd/>
                <a:tailEnd/>
              </a:ln>
            </p:spPr>
            <p:txBody>
              <a:bodyPr/>
              <a:lstStyle/>
              <a:p>
                <a:endParaRPr lang="en-US"/>
              </a:p>
            </p:txBody>
          </p:sp>
          <p:sp>
            <p:nvSpPr>
              <p:cNvPr id="55691" name="Oval 320"/>
              <p:cNvSpPr>
                <a:spLocks noChangeAspect="1" noChangeArrowheads="1"/>
              </p:cNvSpPr>
              <p:nvPr/>
            </p:nvSpPr>
            <p:spPr bwMode="auto">
              <a:xfrm>
                <a:off x="2654" y="3177"/>
                <a:ext cx="22" cy="26"/>
              </a:xfrm>
              <a:prstGeom prst="ellipse">
                <a:avLst/>
              </a:prstGeom>
              <a:solidFill>
                <a:srgbClr val="0000FF"/>
              </a:solidFill>
              <a:ln w="3175">
                <a:solidFill>
                  <a:srgbClr val="0000FF"/>
                </a:solidFill>
                <a:round/>
                <a:headEnd/>
                <a:tailEnd/>
              </a:ln>
            </p:spPr>
            <p:txBody>
              <a:bodyPr/>
              <a:lstStyle/>
              <a:p>
                <a:endParaRPr lang="en-US"/>
              </a:p>
            </p:txBody>
          </p:sp>
          <p:sp>
            <p:nvSpPr>
              <p:cNvPr id="55692" name="Oval 321"/>
              <p:cNvSpPr>
                <a:spLocks noChangeAspect="1" noChangeArrowheads="1"/>
              </p:cNvSpPr>
              <p:nvPr/>
            </p:nvSpPr>
            <p:spPr bwMode="auto">
              <a:xfrm>
                <a:off x="2688" y="2496"/>
                <a:ext cx="22" cy="26"/>
              </a:xfrm>
              <a:prstGeom prst="ellipse">
                <a:avLst/>
              </a:prstGeom>
              <a:solidFill>
                <a:srgbClr val="0000FF"/>
              </a:solidFill>
              <a:ln w="3175">
                <a:solidFill>
                  <a:srgbClr val="0000FF"/>
                </a:solidFill>
                <a:round/>
                <a:headEnd/>
                <a:tailEnd/>
              </a:ln>
            </p:spPr>
            <p:txBody>
              <a:bodyPr/>
              <a:lstStyle/>
              <a:p>
                <a:endParaRPr lang="en-US"/>
              </a:p>
            </p:txBody>
          </p:sp>
          <p:sp>
            <p:nvSpPr>
              <p:cNvPr id="55693" name="Oval 322"/>
              <p:cNvSpPr>
                <a:spLocks noChangeAspect="1" noChangeArrowheads="1"/>
              </p:cNvSpPr>
              <p:nvPr/>
            </p:nvSpPr>
            <p:spPr bwMode="auto">
              <a:xfrm>
                <a:off x="2853" y="3131"/>
                <a:ext cx="23" cy="27"/>
              </a:xfrm>
              <a:prstGeom prst="ellipse">
                <a:avLst/>
              </a:prstGeom>
              <a:solidFill>
                <a:srgbClr val="0000FF"/>
              </a:solidFill>
              <a:ln w="3175">
                <a:solidFill>
                  <a:srgbClr val="0000FF"/>
                </a:solidFill>
                <a:round/>
                <a:headEnd/>
                <a:tailEnd/>
              </a:ln>
            </p:spPr>
            <p:txBody>
              <a:bodyPr/>
              <a:lstStyle/>
              <a:p>
                <a:endParaRPr lang="en-US"/>
              </a:p>
            </p:txBody>
          </p:sp>
          <p:sp>
            <p:nvSpPr>
              <p:cNvPr id="55694" name="Oval 323"/>
              <p:cNvSpPr>
                <a:spLocks noChangeAspect="1" noChangeArrowheads="1"/>
              </p:cNvSpPr>
              <p:nvPr/>
            </p:nvSpPr>
            <p:spPr bwMode="auto">
              <a:xfrm>
                <a:off x="2800" y="3197"/>
                <a:ext cx="21" cy="28"/>
              </a:xfrm>
              <a:prstGeom prst="ellipse">
                <a:avLst/>
              </a:prstGeom>
              <a:solidFill>
                <a:srgbClr val="0000FF"/>
              </a:solidFill>
              <a:ln w="3175">
                <a:solidFill>
                  <a:srgbClr val="0000FF"/>
                </a:solidFill>
                <a:round/>
                <a:headEnd/>
                <a:tailEnd/>
              </a:ln>
            </p:spPr>
            <p:txBody>
              <a:bodyPr/>
              <a:lstStyle/>
              <a:p>
                <a:endParaRPr lang="en-US"/>
              </a:p>
            </p:txBody>
          </p:sp>
          <p:sp>
            <p:nvSpPr>
              <p:cNvPr id="55695" name="Oval 324"/>
              <p:cNvSpPr>
                <a:spLocks noChangeAspect="1" noChangeArrowheads="1"/>
              </p:cNvSpPr>
              <p:nvPr/>
            </p:nvSpPr>
            <p:spPr bwMode="auto">
              <a:xfrm>
                <a:off x="2833" y="3292"/>
                <a:ext cx="23" cy="26"/>
              </a:xfrm>
              <a:prstGeom prst="ellipse">
                <a:avLst/>
              </a:prstGeom>
              <a:solidFill>
                <a:srgbClr val="0000FF"/>
              </a:solidFill>
              <a:ln w="3175">
                <a:solidFill>
                  <a:srgbClr val="0000FF"/>
                </a:solidFill>
                <a:round/>
                <a:headEnd/>
                <a:tailEnd/>
              </a:ln>
            </p:spPr>
            <p:txBody>
              <a:bodyPr/>
              <a:lstStyle/>
              <a:p>
                <a:endParaRPr lang="en-US"/>
              </a:p>
            </p:txBody>
          </p:sp>
          <p:sp>
            <p:nvSpPr>
              <p:cNvPr id="55696" name="Oval 325"/>
              <p:cNvSpPr>
                <a:spLocks noChangeAspect="1" noChangeArrowheads="1"/>
              </p:cNvSpPr>
              <p:nvPr/>
            </p:nvSpPr>
            <p:spPr bwMode="auto">
              <a:xfrm>
                <a:off x="2708" y="3159"/>
                <a:ext cx="24" cy="29"/>
              </a:xfrm>
              <a:prstGeom prst="ellipse">
                <a:avLst/>
              </a:prstGeom>
              <a:solidFill>
                <a:srgbClr val="0000FF"/>
              </a:solidFill>
              <a:ln w="3175">
                <a:solidFill>
                  <a:srgbClr val="0000FF"/>
                </a:solidFill>
                <a:round/>
                <a:headEnd/>
                <a:tailEnd/>
              </a:ln>
            </p:spPr>
            <p:txBody>
              <a:bodyPr/>
              <a:lstStyle/>
              <a:p>
                <a:endParaRPr lang="en-US"/>
              </a:p>
            </p:txBody>
          </p:sp>
          <p:sp>
            <p:nvSpPr>
              <p:cNvPr id="55697" name="Oval 326"/>
              <p:cNvSpPr>
                <a:spLocks noChangeAspect="1" noChangeArrowheads="1"/>
              </p:cNvSpPr>
              <p:nvPr/>
            </p:nvSpPr>
            <p:spPr bwMode="auto">
              <a:xfrm>
                <a:off x="2790" y="3286"/>
                <a:ext cx="24" cy="27"/>
              </a:xfrm>
              <a:prstGeom prst="ellipse">
                <a:avLst/>
              </a:prstGeom>
              <a:solidFill>
                <a:srgbClr val="0000FF"/>
              </a:solidFill>
              <a:ln w="3175">
                <a:solidFill>
                  <a:srgbClr val="0000FF"/>
                </a:solidFill>
                <a:round/>
                <a:headEnd/>
                <a:tailEnd/>
              </a:ln>
            </p:spPr>
            <p:txBody>
              <a:bodyPr/>
              <a:lstStyle/>
              <a:p>
                <a:endParaRPr lang="en-US"/>
              </a:p>
            </p:txBody>
          </p:sp>
          <p:sp>
            <p:nvSpPr>
              <p:cNvPr id="55698" name="Oval 327"/>
              <p:cNvSpPr>
                <a:spLocks noChangeAspect="1" noChangeArrowheads="1"/>
              </p:cNvSpPr>
              <p:nvPr/>
            </p:nvSpPr>
            <p:spPr bwMode="auto">
              <a:xfrm>
                <a:off x="2654" y="3408"/>
                <a:ext cx="22" cy="29"/>
              </a:xfrm>
              <a:prstGeom prst="ellipse">
                <a:avLst/>
              </a:prstGeom>
              <a:solidFill>
                <a:srgbClr val="0000FF"/>
              </a:solidFill>
              <a:ln w="3175">
                <a:solidFill>
                  <a:srgbClr val="0000FF"/>
                </a:solidFill>
                <a:round/>
                <a:headEnd/>
                <a:tailEnd/>
              </a:ln>
            </p:spPr>
            <p:txBody>
              <a:bodyPr/>
              <a:lstStyle/>
              <a:p>
                <a:endParaRPr lang="en-US"/>
              </a:p>
            </p:txBody>
          </p:sp>
          <p:sp>
            <p:nvSpPr>
              <p:cNvPr id="55699" name="Oval 328"/>
              <p:cNvSpPr>
                <a:spLocks noChangeAspect="1" noChangeArrowheads="1"/>
              </p:cNvSpPr>
              <p:nvPr/>
            </p:nvSpPr>
            <p:spPr bwMode="auto">
              <a:xfrm>
                <a:off x="2861" y="3253"/>
                <a:ext cx="24" cy="26"/>
              </a:xfrm>
              <a:prstGeom prst="ellipse">
                <a:avLst/>
              </a:prstGeom>
              <a:solidFill>
                <a:srgbClr val="0000FF"/>
              </a:solidFill>
              <a:ln w="3175">
                <a:solidFill>
                  <a:srgbClr val="0000FF"/>
                </a:solidFill>
                <a:round/>
                <a:headEnd/>
                <a:tailEnd/>
              </a:ln>
            </p:spPr>
            <p:txBody>
              <a:bodyPr/>
              <a:lstStyle/>
              <a:p>
                <a:endParaRPr lang="en-US"/>
              </a:p>
            </p:txBody>
          </p:sp>
          <p:sp>
            <p:nvSpPr>
              <p:cNvPr id="55700" name="Oval 329"/>
              <p:cNvSpPr>
                <a:spLocks noChangeAspect="1" noChangeArrowheads="1"/>
              </p:cNvSpPr>
              <p:nvPr/>
            </p:nvSpPr>
            <p:spPr bwMode="auto">
              <a:xfrm>
                <a:off x="2874" y="3398"/>
                <a:ext cx="26" cy="27"/>
              </a:xfrm>
              <a:prstGeom prst="ellipse">
                <a:avLst/>
              </a:prstGeom>
              <a:solidFill>
                <a:srgbClr val="0000FF"/>
              </a:solidFill>
              <a:ln w="3175">
                <a:solidFill>
                  <a:srgbClr val="0000FF"/>
                </a:solidFill>
                <a:round/>
                <a:headEnd/>
                <a:tailEnd/>
              </a:ln>
            </p:spPr>
            <p:txBody>
              <a:bodyPr/>
              <a:lstStyle/>
              <a:p>
                <a:endParaRPr lang="en-US"/>
              </a:p>
            </p:txBody>
          </p:sp>
          <p:sp>
            <p:nvSpPr>
              <p:cNvPr id="55701" name="Oval 330"/>
              <p:cNvSpPr>
                <a:spLocks noChangeAspect="1" noChangeArrowheads="1"/>
              </p:cNvSpPr>
              <p:nvPr/>
            </p:nvSpPr>
            <p:spPr bwMode="auto">
              <a:xfrm>
                <a:off x="2724" y="3369"/>
                <a:ext cx="22" cy="29"/>
              </a:xfrm>
              <a:prstGeom prst="ellipse">
                <a:avLst/>
              </a:prstGeom>
              <a:solidFill>
                <a:srgbClr val="0000FF"/>
              </a:solidFill>
              <a:ln w="3175">
                <a:solidFill>
                  <a:srgbClr val="0000FF"/>
                </a:solidFill>
                <a:round/>
                <a:headEnd/>
                <a:tailEnd/>
              </a:ln>
            </p:spPr>
            <p:txBody>
              <a:bodyPr/>
              <a:lstStyle/>
              <a:p>
                <a:endParaRPr lang="en-US"/>
              </a:p>
            </p:txBody>
          </p:sp>
          <p:sp>
            <p:nvSpPr>
              <p:cNvPr id="55702" name="Oval 331"/>
              <p:cNvSpPr>
                <a:spLocks noChangeAspect="1" noChangeArrowheads="1"/>
              </p:cNvSpPr>
              <p:nvPr/>
            </p:nvSpPr>
            <p:spPr bwMode="auto">
              <a:xfrm>
                <a:off x="2902" y="3286"/>
                <a:ext cx="26" cy="27"/>
              </a:xfrm>
              <a:prstGeom prst="ellipse">
                <a:avLst/>
              </a:prstGeom>
              <a:solidFill>
                <a:srgbClr val="0000FF"/>
              </a:solidFill>
              <a:ln w="3175">
                <a:solidFill>
                  <a:srgbClr val="0000FF"/>
                </a:solidFill>
                <a:round/>
                <a:headEnd/>
                <a:tailEnd/>
              </a:ln>
            </p:spPr>
            <p:txBody>
              <a:bodyPr/>
              <a:lstStyle/>
              <a:p>
                <a:endParaRPr lang="en-US"/>
              </a:p>
            </p:txBody>
          </p:sp>
          <p:sp>
            <p:nvSpPr>
              <p:cNvPr id="55703" name="Oval 332"/>
              <p:cNvSpPr>
                <a:spLocks noChangeAspect="1" noChangeArrowheads="1"/>
              </p:cNvSpPr>
              <p:nvPr/>
            </p:nvSpPr>
            <p:spPr bwMode="auto">
              <a:xfrm>
                <a:off x="2689" y="3349"/>
                <a:ext cx="21" cy="26"/>
              </a:xfrm>
              <a:prstGeom prst="ellipse">
                <a:avLst/>
              </a:prstGeom>
              <a:solidFill>
                <a:srgbClr val="0000FF"/>
              </a:solidFill>
              <a:ln w="3175">
                <a:solidFill>
                  <a:srgbClr val="0000FF"/>
                </a:solidFill>
                <a:round/>
                <a:headEnd/>
                <a:tailEnd/>
              </a:ln>
            </p:spPr>
            <p:txBody>
              <a:bodyPr/>
              <a:lstStyle/>
              <a:p>
                <a:endParaRPr lang="en-US"/>
              </a:p>
            </p:txBody>
          </p:sp>
        </p:grpSp>
        <p:sp>
          <p:nvSpPr>
            <p:cNvPr id="55373" name="Freeform 333"/>
            <p:cNvSpPr>
              <a:spLocks/>
            </p:cNvSpPr>
            <p:nvPr/>
          </p:nvSpPr>
          <p:spPr bwMode="auto">
            <a:xfrm>
              <a:off x="4308" y="2004"/>
              <a:ext cx="1336" cy="93"/>
            </a:xfrm>
            <a:custGeom>
              <a:avLst/>
              <a:gdLst>
                <a:gd name="T0" fmla="*/ 180 w 1002"/>
                <a:gd name="T1" fmla="*/ 0 h 264"/>
                <a:gd name="T2" fmla="*/ 300 w 1002"/>
                <a:gd name="T3" fmla="*/ 0 h 264"/>
                <a:gd name="T4" fmla="*/ 476 w 1002"/>
                <a:gd name="T5" fmla="*/ 0 h 264"/>
                <a:gd name="T6" fmla="*/ 656 w 1002"/>
                <a:gd name="T7" fmla="*/ 0 h 264"/>
                <a:gd name="T8" fmla="*/ 837 w 1002"/>
                <a:gd name="T9" fmla="*/ 0 h 264"/>
                <a:gd name="T10" fmla="*/ 960 w 1002"/>
                <a:gd name="T11" fmla="*/ 0 h 264"/>
                <a:gd name="T12" fmla="*/ 1140 w 1002"/>
                <a:gd name="T13" fmla="*/ 0 h 264"/>
                <a:gd name="T14" fmla="*/ 1317 w 1002"/>
                <a:gd name="T15" fmla="*/ 0 h 264"/>
                <a:gd name="T16" fmla="*/ 1500 w 1002"/>
                <a:gd name="T17" fmla="*/ 0 h 264"/>
                <a:gd name="T18" fmla="*/ 1620 w 1002"/>
                <a:gd name="T19" fmla="*/ 0 h 264"/>
                <a:gd name="T20" fmla="*/ 1799 w 1002"/>
                <a:gd name="T21" fmla="*/ 0 h 264"/>
                <a:gd name="T22" fmla="*/ 1975 w 1002"/>
                <a:gd name="T23" fmla="*/ 0 h 264"/>
                <a:gd name="T24" fmla="*/ 2160 w 1002"/>
                <a:gd name="T25" fmla="*/ 0 h 264"/>
                <a:gd name="T26" fmla="*/ 2276 w 1002"/>
                <a:gd name="T27" fmla="*/ 0 h 264"/>
                <a:gd name="T28" fmla="*/ 2455 w 1002"/>
                <a:gd name="T29" fmla="*/ 0 h 264"/>
                <a:gd name="T30" fmla="*/ 2633 w 1002"/>
                <a:gd name="T31" fmla="*/ 0 h 264"/>
                <a:gd name="T32" fmla="*/ 2816 w 1002"/>
                <a:gd name="T33" fmla="*/ 0 h 264"/>
                <a:gd name="T34" fmla="*/ 2937 w 1002"/>
                <a:gd name="T35" fmla="*/ 0 h 264"/>
                <a:gd name="T36" fmla="*/ 3120 w 1002"/>
                <a:gd name="T37" fmla="*/ 0 h 264"/>
                <a:gd name="T38" fmla="*/ 3300 w 1002"/>
                <a:gd name="T39" fmla="*/ 0 h 264"/>
                <a:gd name="T40" fmla="*/ 3477 w 1002"/>
                <a:gd name="T41" fmla="*/ 0 h 264"/>
                <a:gd name="T42" fmla="*/ 3593 w 1002"/>
                <a:gd name="T43" fmla="*/ 0 h 264"/>
                <a:gd name="T44" fmla="*/ 3776 w 1002"/>
                <a:gd name="T45" fmla="*/ 0 h 264"/>
                <a:gd name="T46" fmla="*/ 3956 w 1002"/>
                <a:gd name="T47" fmla="*/ 0 h 264"/>
                <a:gd name="T48" fmla="*/ 4133 w 1002"/>
                <a:gd name="T49" fmla="*/ 0 h 264"/>
                <a:gd name="T50" fmla="*/ 4315 w 1002"/>
                <a:gd name="T51" fmla="*/ 0 h 264"/>
                <a:gd name="T52" fmla="*/ 4436 w 1002"/>
                <a:gd name="T53" fmla="*/ 0 h 264"/>
                <a:gd name="T54" fmla="*/ 4615 w 1002"/>
                <a:gd name="T55" fmla="*/ 0 h 264"/>
                <a:gd name="T56" fmla="*/ 4791 w 1002"/>
                <a:gd name="T57" fmla="*/ 0 h 264"/>
                <a:gd name="T58" fmla="*/ 4919 w 1002"/>
                <a:gd name="T59" fmla="*/ 0 h 264"/>
                <a:gd name="T60" fmla="*/ 5093 w 1002"/>
                <a:gd name="T61" fmla="*/ 0 h 264"/>
                <a:gd name="T62" fmla="*/ 5275 w 1002"/>
                <a:gd name="T63" fmla="*/ 0 h 264"/>
                <a:gd name="T64" fmla="*/ 5460 w 1002"/>
                <a:gd name="T65" fmla="*/ 0 h 264"/>
                <a:gd name="T66" fmla="*/ 5575 w 1002"/>
                <a:gd name="T67" fmla="*/ 0 h 264"/>
                <a:gd name="T68" fmla="*/ 5753 w 1002"/>
                <a:gd name="T69" fmla="*/ 0 h 264"/>
                <a:gd name="T70" fmla="*/ 5932 w 1002"/>
                <a:gd name="T71" fmla="*/ 0 h 264"/>
                <a:gd name="T72" fmla="*/ 6116 w 1002"/>
                <a:gd name="T73" fmla="*/ 0 h 264"/>
                <a:gd name="T74" fmla="*/ 6293 w 1002"/>
                <a:gd name="T75" fmla="*/ 0 h 264"/>
                <a:gd name="T76" fmla="*/ 6409 w 1002"/>
                <a:gd name="T77" fmla="*/ 0 h 264"/>
                <a:gd name="T78" fmla="*/ 6591 w 1002"/>
                <a:gd name="T79" fmla="*/ 0 h 264"/>
                <a:gd name="T80" fmla="*/ 6772 w 1002"/>
                <a:gd name="T81" fmla="*/ 0 h 264"/>
                <a:gd name="T82" fmla="*/ 6949 w 1002"/>
                <a:gd name="T83" fmla="*/ 0 h 264"/>
                <a:gd name="T84" fmla="*/ 7076 w 1002"/>
                <a:gd name="T85" fmla="*/ 0 h 264"/>
                <a:gd name="T86" fmla="*/ 7253 w 1002"/>
                <a:gd name="T87" fmla="*/ 0 h 264"/>
                <a:gd name="T88" fmla="*/ 7433 w 1002"/>
                <a:gd name="T89" fmla="*/ 0 h 264"/>
                <a:gd name="T90" fmla="*/ 7615 w 1002"/>
                <a:gd name="T91" fmla="*/ 0 h 264"/>
                <a:gd name="T92" fmla="*/ 7735 w 1002"/>
                <a:gd name="T93" fmla="*/ 0 h 264"/>
                <a:gd name="T94" fmla="*/ 7909 w 1002"/>
                <a:gd name="T95" fmla="*/ 0 h 264"/>
                <a:gd name="T96" fmla="*/ 8091 w 1002"/>
                <a:gd name="T97" fmla="*/ 0 h 264"/>
                <a:gd name="T98" fmla="*/ 8271 w 1002"/>
                <a:gd name="T99" fmla="*/ 0 h 264"/>
                <a:gd name="T100" fmla="*/ 8391 w 1002"/>
                <a:gd name="T101" fmla="*/ 0 h 264"/>
                <a:gd name="T102" fmla="*/ 8569 w 1002"/>
                <a:gd name="T103" fmla="*/ 0 h 264"/>
                <a:gd name="T104" fmla="*/ 8748 w 1002"/>
                <a:gd name="T105" fmla="*/ 0 h 264"/>
                <a:gd name="T106" fmla="*/ 8929 w 1002"/>
                <a:gd name="T107" fmla="*/ 0 h 264"/>
                <a:gd name="T108" fmla="*/ 9052 w 1002"/>
                <a:gd name="T109" fmla="*/ 0 h 264"/>
                <a:gd name="T110" fmla="*/ 9232 w 1002"/>
                <a:gd name="T111" fmla="*/ 0 h 264"/>
                <a:gd name="T112" fmla="*/ 9408 w 1002"/>
                <a:gd name="T113" fmla="*/ 0 h 264"/>
                <a:gd name="T114" fmla="*/ 9593 w 1002"/>
                <a:gd name="T115" fmla="*/ 0 h 264"/>
                <a:gd name="T116" fmla="*/ 9708 w 1002"/>
                <a:gd name="T117" fmla="*/ 0 h 264"/>
                <a:gd name="T118" fmla="*/ 9889 w 1002"/>
                <a:gd name="T119" fmla="*/ 0 h 26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2"/>
                <a:gd name="T181" fmla="*/ 0 h 264"/>
                <a:gd name="T182" fmla="*/ 1002 w 1002"/>
                <a:gd name="T183" fmla="*/ 264 h 26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2" h="264">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60" y="132"/>
                  </a:lnTo>
                  <a:lnTo>
                    <a:pt x="66" y="132"/>
                  </a:lnTo>
                  <a:lnTo>
                    <a:pt x="72" y="132"/>
                  </a:lnTo>
                  <a:lnTo>
                    <a:pt x="78" y="132"/>
                  </a:lnTo>
                  <a:lnTo>
                    <a:pt x="84" y="132"/>
                  </a:lnTo>
                  <a:lnTo>
                    <a:pt x="90" y="132"/>
                  </a:lnTo>
                  <a:lnTo>
                    <a:pt x="96" y="132"/>
                  </a:lnTo>
                  <a:lnTo>
                    <a:pt x="102" y="132"/>
                  </a:lnTo>
                  <a:lnTo>
                    <a:pt x="102" y="126"/>
                  </a:lnTo>
                  <a:lnTo>
                    <a:pt x="108" y="132"/>
                  </a:lnTo>
                  <a:lnTo>
                    <a:pt x="108" y="138"/>
                  </a:lnTo>
                  <a:lnTo>
                    <a:pt x="114" y="120"/>
                  </a:lnTo>
                  <a:lnTo>
                    <a:pt x="114" y="102"/>
                  </a:lnTo>
                  <a:lnTo>
                    <a:pt x="114" y="114"/>
                  </a:lnTo>
                  <a:lnTo>
                    <a:pt x="114" y="156"/>
                  </a:lnTo>
                  <a:lnTo>
                    <a:pt x="120" y="186"/>
                  </a:lnTo>
                  <a:lnTo>
                    <a:pt x="120" y="144"/>
                  </a:lnTo>
                  <a:lnTo>
                    <a:pt x="120" y="78"/>
                  </a:lnTo>
                  <a:lnTo>
                    <a:pt x="120" y="42"/>
                  </a:lnTo>
                  <a:lnTo>
                    <a:pt x="126" y="144"/>
                  </a:lnTo>
                  <a:lnTo>
                    <a:pt x="126" y="228"/>
                  </a:lnTo>
                  <a:lnTo>
                    <a:pt x="126" y="216"/>
                  </a:lnTo>
                  <a:lnTo>
                    <a:pt x="132" y="108"/>
                  </a:lnTo>
                  <a:lnTo>
                    <a:pt x="132" y="0"/>
                  </a:lnTo>
                  <a:lnTo>
                    <a:pt x="132" y="48"/>
                  </a:lnTo>
                  <a:lnTo>
                    <a:pt x="132" y="168"/>
                  </a:lnTo>
                  <a:lnTo>
                    <a:pt x="138" y="264"/>
                  </a:lnTo>
                  <a:lnTo>
                    <a:pt x="138" y="168"/>
                  </a:lnTo>
                  <a:lnTo>
                    <a:pt x="138" y="66"/>
                  </a:lnTo>
                  <a:lnTo>
                    <a:pt x="144" y="18"/>
                  </a:lnTo>
                  <a:lnTo>
                    <a:pt x="144" y="126"/>
                  </a:lnTo>
                  <a:lnTo>
                    <a:pt x="144" y="198"/>
                  </a:lnTo>
                  <a:lnTo>
                    <a:pt x="144" y="210"/>
                  </a:lnTo>
                  <a:lnTo>
                    <a:pt x="150" y="120"/>
                  </a:lnTo>
                  <a:lnTo>
                    <a:pt x="150" y="66"/>
                  </a:lnTo>
                  <a:lnTo>
                    <a:pt x="150" y="72"/>
                  </a:lnTo>
                  <a:lnTo>
                    <a:pt x="150" y="138"/>
                  </a:lnTo>
                  <a:lnTo>
                    <a:pt x="156" y="174"/>
                  </a:lnTo>
                  <a:lnTo>
                    <a:pt x="156" y="180"/>
                  </a:lnTo>
                  <a:lnTo>
                    <a:pt x="156" y="138"/>
                  </a:lnTo>
                  <a:lnTo>
                    <a:pt x="162" y="96"/>
                  </a:lnTo>
                  <a:lnTo>
                    <a:pt x="162" y="78"/>
                  </a:lnTo>
                  <a:lnTo>
                    <a:pt x="162" y="114"/>
                  </a:lnTo>
                  <a:lnTo>
                    <a:pt x="162" y="144"/>
                  </a:lnTo>
                  <a:lnTo>
                    <a:pt x="168" y="180"/>
                  </a:lnTo>
                  <a:lnTo>
                    <a:pt x="168" y="156"/>
                  </a:lnTo>
                  <a:lnTo>
                    <a:pt x="168" y="120"/>
                  </a:lnTo>
                  <a:lnTo>
                    <a:pt x="168" y="78"/>
                  </a:lnTo>
                  <a:lnTo>
                    <a:pt x="174" y="78"/>
                  </a:lnTo>
                  <a:lnTo>
                    <a:pt x="174" y="138"/>
                  </a:lnTo>
                  <a:lnTo>
                    <a:pt x="174" y="186"/>
                  </a:lnTo>
                  <a:lnTo>
                    <a:pt x="180" y="192"/>
                  </a:lnTo>
                  <a:lnTo>
                    <a:pt x="180" y="132"/>
                  </a:lnTo>
                  <a:lnTo>
                    <a:pt x="180" y="66"/>
                  </a:lnTo>
                  <a:lnTo>
                    <a:pt x="180" y="60"/>
                  </a:lnTo>
                  <a:lnTo>
                    <a:pt x="186" y="138"/>
                  </a:lnTo>
                  <a:lnTo>
                    <a:pt x="186" y="192"/>
                  </a:lnTo>
                  <a:lnTo>
                    <a:pt x="186" y="186"/>
                  </a:lnTo>
                  <a:lnTo>
                    <a:pt x="192" y="120"/>
                  </a:lnTo>
                  <a:lnTo>
                    <a:pt x="192" y="84"/>
                  </a:lnTo>
                  <a:lnTo>
                    <a:pt x="192" y="90"/>
                  </a:lnTo>
                  <a:lnTo>
                    <a:pt x="192" y="138"/>
                  </a:lnTo>
                  <a:lnTo>
                    <a:pt x="198" y="162"/>
                  </a:lnTo>
                  <a:lnTo>
                    <a:pt x="198" y="144"/>
                  </a:lnTo>
                  <a:lnTo>
                    <a:pt x="198" y="126"/>
                  </a:lnTo>
                  <a:lnTo>
                    <a:pt x="198" y="132"/>
                  </a:lnTo>
                  <a:lnTo>
                    <a:pt x="204" y="144"/>
                  </a:lnTo>
                  <a:lnTo>
                    <a:pt x="204" y="138"/>
                  </a:lnTo>
                  <a:lnTo>
                    <a:pt x="204" y="102"/>
                  </a:lnTo>
                  <a:lnTo>
                    <a:pt x="210" y="84"/>
                  </a:lnTo>
                  <a:lnTo>
                    <a:pt x="210" y="138"/>
                  </a:lnTo>
                  <a:lnTo>
                    <a:pt x="210" y="192"/>
                  </a:lnTo>
                  <a:lnTo>
                    <a:pt x="210" y="198"/>
                  </a:lnTo>
                  <a:lnTo>
                    <a:pt x="216" y="114"/>
                  </a:lnTo>
                  <a:lnTo>
                    <a:pt x="216" y="42"/>
                  </a:lnTo>
                  <a:lnTo>
                    <a:pt x="216" y="66"/>
                  </a:lnTo>
                  <a:lnTo>
                    <a:pt x="216" y="150"/>
                  </a:lnTo>
                  <a:lnTo>
                    <a:pt x="222" y="222"/>
                  </a:lnTo>
                  <a:lnTo>
                    <a:pt x="222" y="180"/>
                  </a:lnTo>
                  <a:lnTo>
                    <a:pt x="222" y="102"/>
                  </a:lnTo>
                  <a:lnTo>
                    <a:pt x="228" y="42"/>
                  </a:lnTo>
                  <a:lnTo>
                    <a:pt x="228" y="102"/>
                  </a:lnTo>
                  <a:lnTo>
                    <a:pt x="228" y="156"/>
                  </a:lnTo>
                  <a:lnTo>
                    <a:pt x="228" y="186"/>
                  </a:lnTo>
                  <a:lnTo>
                    <a:pt x="234" y="144"/>
                  </a:lnTo>
                  <a:lnTo>
                    <a:pt x="234" y="102"/>
                  </a:lnTo>
                  <a:lnTo>
                    <a:pt x="234" y="84"/>
                  </a:lnTo>
                  <a:lnTo>
                    <a:pt x="240" y="114"/>
                  </a:lnTo>
                  <a:lnTo>
                    <a:pt x="240" y="150"/>
                  </a:lnTo>
                  <a:lnTo>
                    <a:pt x="240" y="180"/>
                  </a:lnTo>
                  <a:lnTo>
                    <a:pt x="240" y="150"/>
                  </a:lnTo>
                  <a:lnTo>
                    <a:pt x="246" y="102"/>
                  </a:lnTo>
                  <a:lnTo>
                    <a:pt x="246" y="60"/>
                  </a:lnTo>
                  <a:lnTo>
                    <a:pt x="246" y="108"/>
                  </a:lnTo>
                  <a:lnTo>
                    <a:pt x="246" y="174"/>
                  </a:lnTo>
                  <a:lnTo>
                    <a:pt x="252" y="198"/>
                  </a:lnTo>
                  <a:lnTo>
                    <a:pt x="252" y="144"/>
                  </a:lnTo>
                  <a:lnTo>
                    <a:pt x="252" y="78"/>
                  </a:lnTo>
                  <a:lnTo>
                    <a:pt x="258" y="66"/>
                  </a:lnTo>
                  <a:lnTo>
                    <a:pt x="258" y="138"/>
                  </a:lnTo>
                  <a:lnTo>
                    <a:pt x="258" y="174"/>
                  </a:lnTo>
                  <a:lnTo>
                    <a:pt x="258" y="180"/>
                  </a:lnTo>
                  <a:lnTo>
                    <a:pt x="264" y="132"/>
                  </a:lnTo>
                  <a:lnTo>
                    <a:pt x="264" y="96"/>
                  </a:lnTo>
                  <a:lnTo>
                    <a:pt x="264" y="90"/>
                  </a:lnTo>
                  <a:lnTo>
                    <a:pt x="264" y="120"/>
                  </a:lnTo>
                  <a:lnTo>
                    <a:pt x="270" y="144"/>
                  </a:lnTo>
                  <a:lnTo>
                    <a:pt x="270" y="156"/>
                  </a:lnTo>
                  <a:lnTo>
                    <a:pt x="270" y="144"/>
                  </a:lnTo>
                  <a:lnTo>
                    <a:pt x="276" y="126"/>
                  </a:lnTo>
                  <a:lnTo>
                    <a:pt x="276" y="108"/>
                  </a:lnTo>
                  <a:lnTo>
                    <a:pt x="276" y="132"/>
                  </a:lnTo>
                  <a:lnTo>
                    <a:pt x="282" y="150"/>
                  </a:lnTo>
                  <a:lnTo>
                    <a:pt x="282" y="156"/>
                  </a:lnTo>
                  <a:lnTo>
                    <a:pt x="282" y="126"/>
                  </a:lnTo>
                  <a:lnTo>
                    <a:pt x="288" y="96"/>
                  </a:lnTo>
                  <a:lnTo>
                    <a:pt x="288" y="108"/>
                  </a:lnTo>
                  <a:lnTo>
                    <a:pt x="288" y="138"/>
                  </a:lnTo>
                  <a:lnTo>
                    <a:pt x="288" y="162"/>
                  </a:lnTo>
                  <a:lnTo>
                    <a:pt x="294" y="144"/>
                  </a:lnTo>
                  <a:lnTo>
                    <a:pt x="294" y="108"/>
                  </a:lnTo>
                  <a:lnTo>
                    <a:pt x="294" y="96"/>
                  </a:lnTo>
                  <a:lnTo>
                    <a:pt x="294" y="138"/>
                  </a:lnTo>
                  <a:lnTo>
                    <a:pt x="300" y="162"/>
                  </a:lnTo>
                  <a:lnTo>
                    <a:pt x="300" y="156"/>
                  </a:lnTo>
                  <a:lnTo>
                    <a:pt x="300" y="114"/>
                  </a:lnTo>
                  <a:lnTo>
                    <a:pt x="306" y="90"/>
                  </a:lnTo>
                  <a:lnTo>
                    <a:pt x="306" y="120"/>
                  </a:lnTo>
                  <a:lnTo>
                    <a:pt x="306" y="156"/>
                  </a:lnTo>
                  <a:lnTo>
                    <a:pt x="312" y="126"/>
                  </a:lnTo>
                  <a:lnTo>
                    <a:pt x="312" y="102"/>
                  </a:lnTo>
                  <a:lnTo>
                    <a:pt x="312" y="114"/>
                  </a:lnTo>
                  <a:lnTo>
                    <a:pt x="312" y="138"/>
                  </a:lnTo>
                  <a:lnTo>
                    <a:pt x="318" y="150"/>
                  </a:lnTo>
                  <a:lnTo>
                    <a:pt x="318" y="132"/>
                  </a:lnTo>
                  <a:lnTo>
                    <a:pt x="318" y="108"/>
                  </a:lnTo>
                  <a:lnTo>
                    <a:pt x="324" y="108"/>
                  </a:lnTo>
                  <a:lnTo>
                    <a:pt x="324" y="132"/>
                  </a:lnTo>
                  <a:lnTo>
                    <a:pt x="324" y="150"/>
                  </a:lnTo>
                  <a:lnTo>
                    <a:pt x="330" y="126"/>
                  </a:lnTo>
                  <a:lnTo>
                    <a:pt x="330" y="108"/>
                  </a:lnTo>
                  <a:lnTo>
                    <a:pt x="330" y="102"/>
                  </a:lnTo>
                  <a:lnTo>
                    <a:pt x="336" y="132"/>
                  </a:lnTo>
                  <a:lnTo>
                    <a:pt x="336" y="150"/>
                  </a:lnTo>
                  <a:lnTo>
                    <a:pt x="336" y="156"/>
                  </a:lnTo>
                  <a:lnTo>
                    <a:pt x="336" y="138"/>
                  </a:lnTo>
                  <a:lnTo>
                    <a:pt x="342" y="114"/>
                  </a:lnTo>
                  <a:lnTo>
                    <a:pt x="342" y="102"/>
                  </a:lnTo>
                  <a:lnTo>
                    <a:pt x="342" y="120"/>
                  </a:lnTo>
                  <a:lnTo>
                    <a:pt x="342" y="138"/>
                  </a:lnTo>
                  <a:lnTo>
                    <a:pt x="348" y="144"/>
                  </a:lnTo>
                  <a:lnTo>
                    <a:pt x="348" y="138"/>
                  </a:lnTo>
                  <a:lnTo>
                    <a:pt x="348" y="126"/>
                  </a:lnTo>
                  <a:lnTo>
                    <a:pt x="354" y="126"/>
                  </a:lnTo>
                  <a:lnTo>
                    <a:pt x="354" y="114"/>
                  </a:lnTo>
                  <a:lnTo>
                    <a:pt x="360" y="132"/>
                  </a:lnTo>
                  <a:lnTo>
                    <a:pt x="360" y="156"/>
                  </a:lnTo>
                  <a:lnTo>
                    <a:pt x="360" y="120"/>
                  </a:lnTo>
                  <a:lnTo>
                    <a:pt x="366" y="84"/>
                  </a:lnTo>
                  <a:lnTo>
                    <a:pt x="366" y="108"/>
                  </a:lnTo>
                  <a:lnTo>
                    <a:pt x="366" y="150"/>
                  </a:lnTo>
                  <a:lnTo>
                    <a:pt x="372" y="168"/>
                  </a:lnTo>
                  <a:lnTo>
                    <a:pt x="372" y="138"/>
                  </a:lnTo>
                  <a:lnTo>
                    <a:pt x="372" y="96"/>
                  </a:lnTo>
                  <a:lnTo>
                    <a:pt x="378" y="138"/>
                  </a:lnTo>
                  <a:lnTo>
                    <a:pt x="378" y="168"/>
                  </a:lnTo>
                  <a:lnTo>
                    <a:pt x="378" y="144"/>
                  </a:lnTo>
                  <a:lnTo>
                    <a:pt x="384" y="102"/>
                  </a:lnTo>
                  <a:lnTo>
                    <a:pt x="384" y="96"/>
                  </a:lnTo>
                  <a:lnTo>
                    <a:pt x="384" y="138"/>
                  </a:lnTo>
                  <a:lnTo>
                    <a:pt x="384" y="168"/>
                  </a:lnTo>
                  <a:lnTo>
                    <a:pt x="390" y="156"/>
                  </a:lnTo>
                  <a:lnTo>
                    <a:pt x="390" y="114"/>
                  </a:lnTo>
                  <a:lnTo>
                    <a:pt x="390" y="84"/>
                  </a:lnTo>
                  <a:lnTo>
                    <a:pt x="390" y="108"/>
                  </a:lnTo>
                  <a:lnTo>
                    <a:pt x="396" y="144"/>
                  </a:lnTo>
                  <a:lnTo>
                    <a:pt x="396" y="168"/>
                  </a:lnTo>
                  <a:lnTo>
                    <a:pt x="396" y="144"/>
                  </a:lnTo>
                  <a:lnTo>
                    <a:pt x="396" y="120"/>
                  </a:lnTo>
                  <a:lnTo>
                    <a:pt x="402" y="96"/>
                  </a:lnTo>
                  <a:lnTo>
                    <a:pt x="402" y="114"/>
                  </a:lnTo>
                  <a:lnTo>
                    <a:pt x="402" y="132"/>
                  </a:lnTo>
                  <a:lnTo>
                    <a:pt x="408" y="144"/>
                  </a:lnTo>
                  <a:lnTo>
                    <a:pt x="408" y="150"/>
                  </a:lnTo>
                  <a:lnTo>
                    <a:pt x="408" y="144"/>
                  </a:lnTo>
                  <a:lnTo>
                    <a:pt x="408" y="126"/>
                  </a:lnTo>
                  <a:lnTo>
                    <a:pt x="414" y="108"/>
                  </a:lnTo>
                  <a:lnTo>
                    <a:pt x="414" y="102"/>
                  </a:lnTo>
                  <a:lnTo>
                    <a:pt x="414" y="132"/>
                  </a:lnTo>
                  <a:lnTo>
                    <a:pt x="420" y="156"/>
                  </a:lnTo>
                  <a:lnTo>
                    <a:pt x="420" y="126"/>
                  </a:lnTo>
                  <a:lnTo>
                    <a:pt x="420" y="102"/>
                  </a:lnTo>
                  <a:lnTo>
                    <a:pt x="426" y="102"/>
                  </a:lnTo>
                  <a:lnTo>
                    <a:pt x="426" y="138"/>
                  </a:lnTo>
                  <a:lnTo>
                    <a:pt x="426" y="162"/>
                  </a:lnTo>
                  <a:lnTo>
                    <a:pt x="432" y="150"/>
                  </a:lnTo>
                  <a:lnTo>
                    <a:pt x="432" y="120"/>
                  </a:lnTo>
                  <a:lnTo>
                    <a:pt x="432" y="96"/>
                  </a:lnTo>
                  <a:lnTo>
                    <a:pt x="432" y="108"/>
                  </a:lnTo>
                  <a:lnTo>
                    <a:pt x="438" y="138"/>
                  </a:lnTo>
                  <a:lnTo>
                    <a:pt x="438" y="162"/>
                  </a:lnTo>
                  <a:lnTo>
                    <a:pt x="438" y="144"/>
                  </a:lnTo>
                  <a:lnTo>
                    <a:pt x="438" y="120"/>
                  </a:lnTo>
                  <a:lnTo>
                    <a:pt x="444" y="96"/>
                  </a:lnTo>
                  <a:lnTo>
                    <a:pt x="444" y="114"/>
                  </a:lnTo>
                  <a:lnTo>
                    <a:pt x="444" y="138"/>
                  </a:lnTo>
                  <a:lnTo>
                    <a:pt x="444" y="156"/>
                  </a:lnTo>
                  <a:lnTo>
                    <a:pt x="450" y="144"/>
                  </a:lnTo>
                  <a:lnTo>
                    <a:pt x="450" y="126"/>
                  </a:lnTo>
                  <a:lnTo>
                    <a:pt x="450" y="108"/>
                  </a:lnTo>
                  <a:lnTo>
                    <a:pt x="456" y="114"/>
                  </a:lnTo>
                  <a:lnTo>
                    <a:pt x="456" y="132"/>
                  </a:lnTo>
                  <a:lnTo>
                    <a:pt x="456" y="138"/>
                  </a:lnTo>
                  <a:lnTo>
                    <a:pt x="462" y="126"/>
                  </a:lnTo>
                  <a:lnTo>
                    <a:pt x="468" y="132"/>
                  </a:lnTo>
                  <a:lnTo>
                    <a:pt x="468" y="126"/>
                  </a:lnTo>
                  <a:lnTo>
                    <a:pt x="474" y="132"/>
                  </a:lnTo>
                  <a:lnTo>
                    <a:pt x="474" y="138"/>
                  </a:lnTo>
                  <a:lnTo>
                    <a:pt x="474" y="126"/>
                  </a:lnTo>
                  <a:lnTo>
                    <a:pt x="480" y="114"/>
                  </a:lnTo>
                  <a:lnTo>
                    <a:pt x="480" y="132"/>
                  </a:lnTo>
                  <a:lnTo>
                    <a:pt x="480" y="144"/>
                  </a:lnTo>
                  <a:lnTo>
                    <a:pt x="486" y="144"/>
                  </a:lnTo>
                  <a:lnTo>
                    <a:pt x="486" y="126"/>
                  </a:lnTo>
                  <a:lnTo>
                    <a:pt x="486" y="114"/>
                  </a:lnTo>
                  <a:lnTo>
                    <a:pt x="486" y="120"/>
                  </a:lnTo>
                  <a:lnTo>
                    <a:pt x="492" y="132"/>
                  </a:lnTo>
                  <a:lnTo>
                    <a:pt x="492" y="138"/>
                  </a:lnTo>
                  <a:lnTo>
                    <a:pt x="492" y="132"/>
                  </a:lnTo>
                  <a:lnTo>
                    <a:pt x="498" y="126"/>
                  </a:lnTo>
                  <a:lnTo>
                    <a:pt x="498" y="120"/>
                  </a:lnTo>
                  <a:lnTo>
                    <a:pt x="504" y="126"/>
                  </a:lnTo>
                  <a:lnTo>
                    <a:pt x="504" y="132"/>
                  </a:lnTo>
                  <a:lnTo>
                    <a:pt x="504" y="138"/>
                  </a:lnTo>
                  <a:lnTo>
                    <a:pt x="504" y="132"/>
                  </a:lnTo>
                  <a:lnTo>
                    <a:pt x="510" y="120"/>
                  </a:lnTo>
                  <a:lnTo>
                    <a:pt x="510" y="132"/>
                  </a:lnTo>
                  <a:lnTo>
                    <a:pt x="516" y="144"/>
                  </a:lnTo>
                  <a:lnTo>
                    <a:pt x="516" y="132"/>
                  </a:lnTo>
                  <a:lnTo>
                    <a:pt x="516" y="120"/>
                  </a:lnTo>
                  <a:lnTo>
                    <a:pt x="522" y="132"/>
                  </a:lnTo>
                  <a:lnTo>
                    <a:pt x="522" y="138"/>
                  </a:lnTo>
                  <a:lnTo>
                    <a:pt x="522" y="126"/>
                  </a:lnTo>
                  <a:lnTo>
                    <a:pt x="528" y="120"/>
                  </a:lnTo>
                  <a:lnTo>
                    <a:pt x="528" y="132"/>
                  </a:lnTo>
                  <a:lnTo>
                    <a:pt x="534" y="138"/>
                  </a:lnTo>
                  <a:lnTo>
                    <a:pt x="534" y="132"/>
                  </a:lnTo>
                  <a:lnTo>
                    <a:pt x="534" y="126"/>
                  </a:lnTo>
                  <a:lnTo>
                    <a:pt x="540" y="120"/>
                  </a:lnTo>
                  <a:lnTo>
                    <a:pt x="540" y="132"/>
                  </a:lnTo>
                  <a:lnTo>
                    <a:pt x="540" y="138"/>
                  </a:lnTo>
                  <a:lnTo>
                    <a:pt x="546" y="132"/>
                  </a:lnTo>
                  <a:lnTo>
                    <a:pt x="546" y="126"/>
                  </a:lnTo>
                  <a:lnTo>
                    <a:pt x="546" y="120"/>
                  </a:lnTo>
                  <a:lnTo>
                    <a:pt x="552" y="126"/>
                  </a:lnTo>
                  <a:lnTo>
                    <a:pt x="552" y="132"/>
                  </a:lnTo>
                  <a:lnTo>
                    <a:pt x="552" y="138"/>
                  </a:lnTo>
                  <a:lnTo>
                    <a:pt x="558" y="132"/>
                  </a:lnTo>
                  <a:lnTo>
                    <a:pt x="558" y="126"/>
                  </a:lnTo>
                  <a:lnTo>
                    <a:pt x="558" y="120"/>
                  </a:lnTo>
                  <a:lnTo>
                    <a:pt x="558" y="126"/>
                  </a:lnTo>
                  <a:lnTo>
                    <a:pt x="564" y="132"/>
                  </a:lnTo>
                  <a:lnTo>
                    <a:pt x="564" y="138"/>
                  </a:lnTo>
                  <a:lnTo>
                    <a:pt x="570" y="132"/>
                  </a:lnTo>
                  <a:lnTo>
                    <a:pt x="570" y="126"/>
                  </a:lnTo>
                  <a:lnTo>
                    <a:pt x="570" y="114"/>
                  </a:lnTo>
                  <a:lnTo>
                    <a:pt x="576" y="132"/>
                  </a:lnTo>
                  <a:lnTo>
                    <a:pt x="576" y="144"/>
                  </a:lnTo>
                  <a:lnTo>
                    <a:pt x="576" y="150"/>
                  </a:lnTo>
                  <a:lnTo>
                    <a:pt x="582" y="138"/>
                  </a:lnTo>
                  <a:lnTo>
                    <a:pt x="582" y="108"/>
                  </a:lnTo>
                  <a:lnTo>
                    <a:pt x="582" y="96"/>
                  </a:lnTo>
                  <a:lnTo>
                    <a:pt x="582" y="138"/>
                  </a:lnTo>
                  <a:lnTo>
                    <a:pt x="588" y="156"/>
                  </a:lnTo>
                  <a:lnTo>
                    <a:pt x="588" y="168"/>
                  </a:lnTo>
                  <a:lnTo>
                    <a:pt x="588" y="132"/>
                  </a:lnTo>
                  <a:lnTo>
                    <a:pt x="588" y="96"/>
                  </a:lnTo>
                  <a:lnTo>
                    <a:pt x="594" y="90"/>
                  </a:lnTo>
                  <a:lnTo>
                    <a:pt x="594" y="138"/>
                  </a:lnTo>
                  <a:lnTo>
                    <a:pt x="594" y="168"/>
                  </a:lnTo>
                  <a:lnTo>
                    <a:pt x="600" y="162"/>
                  </a:lnTo>
                  <a:lnTo>
                    <a:pt x="600" y="126"/>
                  </a:lnTo>
                  <a:lnTo>
                    <a:pt x="600" y="96"/>
                  </a:lnTo>
                  <a:lnTo>
                    <a:pt x="600" y="108"/>
                  </a:lnTo>
                  <a:lnTo>
                    <a:pt x="606" y="132"/>
                  </a:lnTo>
                  <a:lnTo>
                    <a:pt x="606" y="150"/>
                  </a:lnTo>
                  <a:lnTo>
                    <a:pt x="606" y="144"/>
                  </a:lnTo>
                  <a:lnTo>
                    <a:pt x="606" y="126"/>
                  </a:lnTo>
                  <a:lnTo>
                    <a:pt x="612" y="120"/>
                  </a:lnTo>
                  <a:lnTo>
                    <a:pt x="612" y="114"/>
                  </a:lnTo>
                  <a:lnTo>
                    <a:pt x="612" y="126"/>
                  </a:lnTo>
                  <a:lnTo>
                    <a:pt x="618" y="138"/>
                  </a:lnTo>
                  <a:lnTo>
                    <a:pt x="618" y="144"/>
                  </a:lnTo>
                  <a:lnTo>
                    <a:pt x="618" y="138"/>
                  </a:lnTo>
                  <a:lnTo>
                    <a:pt x="618" y="120"/>
                  </a:lnTo>
                  <a:lnTo>
                    <a:pt x="624" y="108"/>
                  </a:lnTo>
                  <a:lnTo>
                    <a:pt x="624" y="120"/>
                  </a:lnTo>
                  <a:lnTo>
                    <a:pt x="624" y="144"/>
                  </a:lnTo>
                  <a:lnTo>
                    <a:pt x="630" y="150"/>
                  </a:lnTo>
                  <a:lnTo>
                    <a:pt x="630" y="126"/>
                  </a:lnTo>
                  <a:lnTo>
                    <a:pt x="630" y="102"/>
                  </a:lnTo>
                  <a:lnTo>
                    <a:pt x="630" y="108"/>
                  </a:lnTo>
                  <a:lnTo>
                    <a:pt x="636" y="138"/>
                  </a:lnTo>
                  <a:lnTo>
                    <a:pt x="636" y="162"/>
                  </a:lnTo>
                  <a:lnTo>
                    <a:pt x="636" y="144"/>
                  </a:lnTo>
                  <a:lnTo>
                    <a:pt x="636" y="108"/>
                  </a:lnTo>
                  <a:lnTo>
                    <a:pt x="642" y="102"/>
                  </a:lnTo>
                  <a:lnTo>
                    <a:pt x="642" y="132"/>
                  </a:lnTo>
                  <a:lnTo>
                    <a:pt x="642" y="150"/>
                  </a:lnTo>
                  <a:lnTo>
                    <a:pt x="648" y="150"/>
                  </a:lnTo>
                  <a:lnTo>
                    <a:pt x="648" y="126"/>
                  </a:lnTo>
                  <a:lnTo>
                    <a:pt x="648" y="108"/>
                  </a:lnTo>
                  <a:lnTo>
                    <a:pt x="648" y="114"/>
                  </a:lnTo>
                  <a:lnTo>
                    <a:pt x="654" y="132"/>
                  </a:lnTo>
                  <a:lnTo>
                    <a:pt x="654" y="144"/>
                  </a:lnTo>
                  <a:lnTo>
                    <a:pt x="654" y="132"/>
                  </a:lnTo>
                  <a:lnTo>
                    <a:pt x="660" y="120"/>
                  </a:lnTo>
                  <a:lnTo>
                    <a:pt x="660" y="114"/>
                  </a:lnTo>
                  <a:lnTo>
                    <a:pt x="660" y="120"/>
                  </a:lnTo>
                  <a:lnTo>
                    <a:pt x="666" y="138"/>
                  </a:lnTo>
                  <a:lnTo>
                    <a:pt x="666" y="150"/>
                  </a:lnTo>
                  <a:lnTo>
                    <a:pt x="666" y="138"/>
                  </a:lnTo>
                  <a:lnTo>
                    <a:pt x="666" y="120"/>
                  </a:lnTo>
                  <a:lnTo>
                    <a:pt x="672" y="108"/>
                  </a:lnTo>
                  <a:lnTo>
                    <a:pt x="672" y="120"/>
                  </a:lnTo>
                  <a:lnTo>
                    <a:pt x="672" y="138"/>
                  </a:lnTo>
                  <a:lnTo>
                    <a:pt x="678" y="144"/>
                  </a:lnTo>
                  <a:lnTo>
                    <a:pt x="678" y="126"/>
                  </a:lnTo>
                  <a:lnTo>
                    <a:pt x="678" y="120"/>
                  </a:lnTo>
                  <a:lnTo>
                    <a:pt x="684" y="132"/>
                  </a:lnTo>
                  <a:lnTo>
                    <a:pt x="684" y="138"/>
                  </a:lnTo>
                  <a:lnTo>
                    <a:pt x="684" y="126"/>
                  </a:lnTo>
                  <a:lnTo>
                    <a:pt x="684" y="114"/>
                  </a:lnTo>
                  <a:lnTo>
                    <a:pt x="690" y="132"/>
                  </a:lnTo>
                  <a:lnTo>
                    <a:pt x="690" y="144"/>
                  </a:lnTo>
                  <a:lnTo>
                    <a:pt x="696" y="120"/>
                  </a:lnTo>
                  <a:lnTo>
                    <a:pt x="696" y="102"/>
                  </a:lnTo>
                  <a:lnTo>
                    <a:pt x="696" y="120"/>
                  </a:lnTo>
                  <a:lnTo>
                    <a:pt x="696" y="144"/>
                  </a:lnTo>
                  <a:lnTo>
                    <a:pt x="702" y="156"/>
                  </a:lnTo>
                  <a:lnTo>
                    <a:pt x="702" y="132"/>
                  </a:lnTo>
                  <a:lnTo>
                    <a:pt x="702" y="108"/>
                  </a:lnTo>
                  <a:lnTo>
                    <a:pt x="708" y="132"/>
                  </a:lnTo>
                  <a:lnTo>
                    <a:pt x="708" y="150"/>
                  </a:lnTo>
                  <a:lnTo>
                    <a:pt x="708" y="144"/>
                  </a:lnTo>
                  <a:lnTo>
                    <a:pt x="714" y="126"/>
                  </a:lnTo>
                  <a:lnTo>
                    <a:pt x="714" y="120"/>
                  </a:lnTo>
                  <a:lnTo>
                    <a:pt x="714" y="114"/>
                  </a:lnTo>
                  <a:lnTo>
                    <a:pt x="714" y="120"/>
                  </a:lnTo>
                  <a:lnTo>
                    <a:pt x="720" y="132"/>
                  </a:lnTo>
                  <a:lnTo>
                    <a:pt x="720" y="138"/>
                  </a:lnTo>
                  <a:lnTo>
                    <a:pt x="720" y="144"/>
                  </a:lnTo>
                  <a:lnTo>
                    <a:pt x="720" y="126"/>
                  </a:lnTo>
                  <a:lnTo>
                    <a:pt x="726" y="114"/>
                  </a:lnTo>
                  <a:lnTo>
                    <a:pt x="726" y="132"/>
                  </a:lnTo>
                  <a:lnTo>
                    <a:pt x="732" y="144"/>
                  </a:lnTo>
                  <a:lnTo>
                    <a:pt x="732" y="126"/>
                  </a:lnTo>
                  <a:lnTo>
                    <a:pt x="732" y="114"/>
                  </a:lnTo>
                  <a:lnTo>
                    <a:pt x="738" y="120"/>
                  </a:lnTo>
                  <a:lnTo>
                    <a:pt x="738" y="132"/>
                  </a:lnTo>
                  <a:lnTo>
                    <a:pt x="738" y="138"/>
                  </a:lnTo>
                  <a:lnTo>
                    <a:pt x="744" y="138"/>
                  </a:lnTo>
                  <a:lnTo>
                    <a:pt x="744" y="126"/>
                  </a:lnTo>
                  <a:lnTo>
                    <a:pt x="744" y="132"/>
                  </a:lnTo>
                  <a:lnTo>
                    <a:pt x="750" y="132"/>
                  </a:lnTo>
                  <a:lnTo>
                    <a:pt x="750" y="126"/>
                  </a:lnTo>
                  <a:lnTo>
                    <a:pt x="750" y="120"/>
                  </a:lnTo>
                  <a:lnTo>
                    <a:pt x="756" y="132"/>
                  </a:lnTo>
                  <a:lnTo>
                    <a:pt x="756" y="144"/>
                  </a:lnTo>
                  <a:lnTo>
                    <a:pt x="756" y="138"/>
                  </a:lnTo>
                  <a:lnTo>
                    <a:pt x="762" y="126"/>
                  </a:lnTo>
                  <a:lnTo>
                    <a:pt x="762" y="120"/>
                  </a:lnTo>
                  <a:lnTo>
                    <a:pt x="762" y="132"/>
                  </a:lnTo>
                  <a:lnTo>
                    <a:pt x="762" y="138"/>
                  </a:lnTo>
                  <a:lnTo>
                    <a:pt x="768" y="138"/>
                  </a:lnTo>
                  <a:lnTo>
                    <a:pt x="768" y="126"/>
                  </a:lnTo>
                  <a:lnTo>
                    <a:pt x="768" y="114"/>
                  </a:lnTo>
                  <a:lnTo>
                    <a:pt x="768" y="132"/>
                  </a:lnTo>
                  <a:lnTo>
                    <a:pt x="774" y="144"/>
                  </a:lnTo>
                  <a:lnTo>
                    <a:pt x="774" y="120"/>
                  </a:lnTo>
                  <a:lnTo>
                    <a:pt x="780" y="108"/>
                  </a:lnTo>
                  <a:lnTo>
                    <a:pt x="780" y="120"/>
                  </a:lnTo>
                  <a:lnTo>
                    <a:pt x="780" y="144"/>
                  </a:lnTo>
                  <a:lnTo>
                    <a:pt x="780" y="150"/>
                  </a:lnTo>
                  <a:lnTo>
                    <a:pt x="786" y="138"/>
                  </a:lnTo>
                  <a:lnTo>
                    <a:pt x="786" y="120"/>
                  </a:lnTo>
                  <a:lnTo>
                    <a:pt x="786" y="114"/>
                  </a:lnTo>
                  <a:lnTo>
                    <a:pt x="786" y="120"/>
                  </a:lnTo>
                  <a:lnTo>
                    <a:pt x="792" y="132"/>
                  </a:lnTo>
                  <a:lnTo>
                    <a:pt x="792" y="138"/>
                  </a:lnTo>
                  <a:lnTo>
                    <a:pt x="798" y="138"/>
                  </a:lnTo>
                  <a:lnTo>
                    <a:pt x="798" y="126"/>
                  </a:lnTo>
                  <a:lnTo>
                    <a:pt x="798" y="114"/>
                  </a:lnTo>
                  <a:lnTo>
                    <a:pt x="804" y="132"/>
                  </a:lnTo>
                  <a:lnTo>
                    <a:pt x="804" y="150"/>
                  </a:lnTo>
                  <a:lnTo>
                    <a:pt x="804" y="144"/>
                  </a:lnTo>
                  <a:lnTo>
                    <a:pt x="810" y="126"/>
                  </a:lnTo>
                  <a:lnTo>
                    <a:pt x="810" y="108"/>
                  </a:lnTo>
                  <a:lnTo>
                    <a:pt x="810" y="114"/>
                  </a:lnTo>
                  <a:lnTo>
                    <a:pt x="810" y="132"/>
                  </a:lnTo>
                  <a:lnTo>
                    <a:pt x="816" y="144"/>
                  </a:lnTo>
                  <a:lnTo>
                    <a:pt x="816" y="138"/>
                  </a:lnTo>
                  <a:lnTo>
                    <a:pt x="816" y="126"/>
                  </a:lnTo>
                  <a:lnTo>
                    <a:pt x="816" y="120"/>
                  </a:lnTo>
                  <a:lnTo>
                    <a:pt x="822" y="132"/>
                  </a:lnTo>
                  <a:lnTo>
                    <a:pt x="822" y="138"/>
                  </a:lnTo>
                  <a:lnTo>
                    <a:pt x="828" y="126"/>
                  </a:lnTo>
                  <a:lnTo>
                    <a:pt x="828" y="120"/>
                  </a:lnTo>
                  <a:lnTo>
                    <a:pt x="828" y="132"/>
                  </a:lnTo>
                  <a:lnTo>
                    <a:pt x="828" y="138"/>
                  </a:lnTo>
                  <a:lnTo>
                    <a:pt x="834" y="138"/>
                  </a:lnTo>
                  <a:lnTo>
                    <a:pt x="834" y="126"/>
                  </a:lnTo>
                  <a:lnTo>
                    <a:pt x="834" y="120"/>
                  </a:lnTo>
                  <a:lnTo>
                    <a:pt x="834" y="126"/>
                  </a:lnTo>
                  <a:lnTo>
                    <a:pt x="840" y="132"/>
                  </a:lnTo>
                  <a:lnTo>
                    <a:pt x="846" y="132"/>
                  </a:lnTo>
                  <a:lnTo>
                    <a:pt x="846" y="126"/>
                  </a:lnTo>
                  <a:lnTo>
                    <a:pt x="852" y="120"/>
                  </a:lnTo>
                  <a:lnTo>
                    <a:pt x="852" y="132"/>
                  </a:lnTo>
                  <a:lnTo>
                    <a:pt x="858" y="138"/>
                  </a:lnTo>
                  <a:lnTo>
                    <a:pt x="858" y="144"/>
                  </a:lnTo>
                  <a:lnTo>
                    <a:pt x="858" y="126"/>
                  </a:lnTo>
                  <a:lnTo>
                    <a:pt x="858" y="114"/>
                  </a:lnTo>
                  <a:lnTo>
                    <a:pt x="864" y="114"/>
                  </a:lnTo>
                  <a:lnTo>
                    <a:pt x="864" y="132"/>
                  </a:lnTo>
                  <a:lnTo>
                    <a:pt x="864" y="144"/>
                  </a:lnTo>
                  <a:lnTo>
                    <a:pt x="870" y="126"/>
                  </a:lnTo>
                  <a:lnTo>
                    <a:pt x="870" y="114"/>
                  </a:lnTo>
                  <a:lnTo>
                    <a:pt x="876" y="132"/>
                  </a:lnTo>
                  <a:lnTo>
                    <a:pt x="876" y="144"/>
                  </a:lnTo>
                  <a:lnTo>
                    <a:pt x="876" y="126"/>
                  </a:lnTo>
                  <a:lnTo>
                    <a:pt x="882" y="120"/>
                  </a:lnTo>
                  <a:lnTo>
                    <a:pt x="882" y="126"/>
                  </a:lnTo>
                  <a:lnTo>
                    <a:pt x="882" y="132"/>
                  </a:lnTo>
                  <a:lnTo>
                    <a:pt x="888" y="138"/>
                  </a:lnTo>
                  <a:lnTo>
                    <a:pt x="888" y="132"/>
                  </a:lnTo>
                  <a:lnTo>
                    <a:pt x="888" y="126"/>
                  </a:lnTo>
                  <a:lnTo>
                    <a:pt x="894" y="126"/>
                  </a:lnTo>
                  <a:lnTo>
                    <a:pt x="894" y="120"/>
                  </a:lnTo>
                  <a:lnTo>
                    <a:pt x="894" y="132"/>
                  </a:lnTo>
                  <a:lnTo>
                    <a:pt x="894" y="138"/>
                  </a:lnTo>
                  <a:lnTo>
                    <a:pt x="900" y="138"/>
                  </a:lnTo>
                  <a:lnTo>
                    <a:pt x="900" y="126"/>
                  </a:lnTo>
                  <a:lnTo>
                    <a:pt x="900" y="120"/>
                  </a:lnTo>
                  <a:lnTo>
                    <a:pt x="906" y="126"/>
                  </a:lnTo>
                  <a:lnTo>
                    <a:pt x="906" y="132"/>
                  </a:lnTo>
                  <a:lnTo>
                    <a:pt x="906" y="138"/>
                  </a:lnTo>
                  <a:lnTo>
                    <a:pt x="906" y="126"/>
                  </a:lnTo>
                  <a:lnTo>
                    <a:pt x="912" y="120"/>
                  </a:lnTo>
                  <a:lnTo>
                    <a:pt x="912" y="126"/>
                  </a:lnTo>
                  <a:lnTo>
                    <a:pt x="912" y="132"/>
                  </a:lnTo>
                  <a:lnTo>
                    <a:pt x="912" y="138"/>
                  </a:lnTo>
                  <a:lnTo>
                    <a:pt x="918" y="132"/>
                  </a:lnTo>
                  <a:lnTo>
                    <a:pt x="918" y="120"/>
                  </a:lnTo>
                  <a:lnTo>
                    <a:pt x="924" y="132"/>
                  </a:lnTo>
                  <a:lnTo>
                    <a:pt x="924" y="138"/>
                  </a:lnTo>
                  <a:lnTo>
                    <a:pt x="924" y="132"/>
                  </a:lnTo>
                  <a:lnTo>
                    <a:pt x="930" y="126"/>
                  </a:lnTo>
                  <a:lnTo>
                    <a:pt x="930" y="120"/>
                  </a:lnTo>
                  <a:lnTo>
                    <a:pt x="930" y="126"/>
                  </a:lnTo>
                  <a:lnTo>
                    <a:pt x="930" y="132"/>
                  </a:lnTo>
                  <a:lnTo>
                    <a:pt x="936" y="132"/>
                  </a:lnTo>
                  <a:lnTo>
                    <a:pt x="936" y="138"/>
                  </a:lnTo>
                  <a:lnTo>
                    <a:pt x="936" y="132"/>
                  </a:lnTo>
                  <a:lnTo>
                    <a:pt x="942" y="120"/>
                  </a:lnTo>
                  <a:lnTo>
                    <a:pt x="942" y="114"/>
                  </a:lnTo>
                  <a:lnTo>
                    <a:pt x="942" y="132"/>
                  </a:lnTo>
                  <a:lnTo>
                    <a:pt x="942" y="144"/>
                  </a:lnTo>
                  <a:lnTo>
                    <a:pt x="948" y="138"/>
                  </a:lnTo>
                  <a:lnTo>
                    <a:pt x="948" y="126"/>
                  </a:lnTo>
                  <a:lnTo>
                    <a:pt x="948" y="114"/>
                  </a:lnTo>
                  <a:lnTo>
                    <a:pt x="954" y="132"/>
                  </a:lnTo>
                  <a:lnTo>
                    <a:pt x="954" y="138"/>
                  </a:lnTo>
                  <a:lnTo>
                    <a:pt x="954" y="144"/>
                  </a:lnTo>
                  <a:lnTo>
                    <a:pt x="954" y="126"/>
                  </a:lnTo>
                  <a:lnTo>
                    <a:pt x="960" y="114"/>
                  </a:lnTo>
                  <a:lnTo>
                    <a:pt x="960" y="120"/>
                  </a:lnTo>
                  <a:lnTo>
                    <a:pt x="960" y="138"/>
                  </a:lnTo>
                  <a:lnTo>
                    <a:pt x="960" y="150"/>
                  </a:lnTo>
                  <a:lnTo>
                    <a:pt x="966" y="138"/>
                  </a:lnTo>
                  <a:lnTo>
                    <a:pt x="966" y="120"/>
                  </a:lnTo>
                  <a:lnTo>
                    <a:pt x="966" y="114"/>
                  </a:lnTo>
                  <a:lnTo>
                    <a:pt x="972" y="126"/>
                  </a:lnTo>
                  <a:lnTo>
                    <a:pt x="972" y="138"/>
                  </a:lnTo>
                  <a:lnTo>
                    <a:pt x="972" y="132"/>
                  </a:lnTo>
                  <a:lnTo>
                    <a:pt x="978" y="120"/>
                  </a:lnTo>
                  <a:lnTo>
                    <a:pt x="978" y="132"/>
                  </a:lnTo>
                  <a:lnTo>
                    <a:pt x="978" y="138"/>
                  </a:lnTo>
                  <a:lnTo>
                    <a:pt x="984" y="132"/>
                  </a:lnTo>
                  <a:lnTo>
                    <a:pt x="984" y="126"/>
                  </a:lnTo>
                  <a:lnTo>
                    <a:pt x="984" y="120"/>
                  </a:lnTo>
                  <a:lnTo>
                    <a:pt x="990" y="132"/>
                  </a:lnTo>
                  <a:lnTo>
                    <a:pt x="990" y="138"/>
                  </a:lnTo>
                  <a:lnTo>
                    <a:pt x="990" y="132"/>
                  </a:lnTo>
                  <a:lnTo>
                    <a:pt x="990" y="120"/>
                  </a:lnTo>
                  <a:lnTo>
                    <a:pt x="996" y="120"/>
                  </a:lnTo>
                  <a:lnTo>
                    <a:pt x="996" y="132"/>
                  </a:lnTo>
                  <a:lnTo>
                    <a:pt x="996" y="138"/>
                  </a:lnTo>
                  <a:lnTo>
                    <a:pt x="1002" y="138"/>
                  </a:lnTo>
                  <a:lnTo>
                    <a:pt x="1002" y="126"/>
                  </a:lnTo>
                  <a:lnTo>
                    <a:pt x="0" y="132"/>
                  </a:lnTo>
                  <a:close/>
                </a:path>
              </a:pathLst>
            </a:custGeom>
            <a:solidFill>
              <a:srgbClr val="FF0000"/>
            </a:solidFill>
            <a:ln w="9525">
              <a:solidFill>
                <a:srgbClr val="FF0000"/>
              </a:solidFill>
              <a:round/>
              <a:headEnd/>
              <a:tailEnd/>
            </a:ln>
          </p:spPr>
          <p:txBody>
            <a:bodyPr/>
            <a:lstStyle/>
            <a:p>
              <a:endParaRPr lang="en-US"/>
            </a:p>
          </p:txBody>
        </p:sp>
        <p:sp>
          <p:nvSpPr>
            <p:cNvPr id="55374" name="Freeform 334"/>
            <p:cNvSpPr>
              <a:spLocks/>
            </p:cNvSpPr>
            <p:nvPr/>
          </p:nvSpPr>
          <p:spPr bwMode="auto">
            <a:xfrm>
              <a:off x="4332" y="2077"/>
              <a:ext cx="1328" cy="74"/>
            </a:xfrm>
            <a:custGeom>
              <a:avLst/>
              <a:gdLst>
                <a:gd name="T0" fmla="*/ 116 w 996"/>
                <a:gd name="T1" fmla="*/ 0 h 258"/>
                <a:gd name="T2" fmla="*/ 300 w 996"/>
                <a:gd name="T3" fmla="*/ 0 h 258"/>
                <a:gd name="T4" fmla="*/ 476 w 996"/>
                <a:gd name="T5" fmla="*/ 0 h 258"/>
                <a:gd name="T6" fmla="*/ 656 w 996"/>
                <a:gd name="T7" fmla="*/ 0 h 258"/>
                <a:gd name="T8" fmla="*/ 780 w 996"/>
                <a:gd name="T9" fmla="*/ 0 h 258"/>
                <a:gd name="T10" fmla="*/ 960 w 996"/>
                <a:gd name="T11" fmla="*/ 0 h 258"/>
                <a:gd name="T12" fmla="*/ 1140 w 996"/>
                <a:gd name="T13" fmla="*/ 0 h 258"/>
                <a:gd name="T14" fmla="*/ 1317 w 996"/>
                <a:gd name="T15" fmla="*/ 0 h 258"/>
                <a:gd name="T16" fmla="*/ 1439 w 996"/>
                <a:gd name="T17" fmla="*/ 0 h 258"/>
                <a:gd name="T18" fmla="*/ 1620 w 996"/>
                <a:gd name="T19" fmla="*/ 0 h 258"/>
                <a:gd name="T20" fmla="*/ 1799 w 996"/>
                <a:gd name="T21" fmla="*/ 0 h 258"/>
                <a:gd name="T22" fmla="*/ 1975 w 996"/>
                <a:gd name="T23" fmla="*/ 0 h 258"/>
                <a:gd name="T24" fmla="*/ 2096 w 996"/>
                <a:gd name="T25" fmla="*/ 0 h 258"/>
                <a:gd name="T26" fmla="*/ 2276 w 996"/>
                <a:gd name="T27" fmla="*/ 0 h 258"/>
                <a:gd name="T28" fmla="*/ 2455 w 996"/>
                <a:gd name="T29" fmla="*/ 0 h 258"/>
                <a:gd name="T30" fmla="*/ 2633 w 996"/>
                <a:gd name="T31" fmla="*/ 0 h 258"/>
                <a:gd name="T32" fmla="*/ 2759 w 996"/>
                <a:gd name="T33" fmla="*/ 0 h 258"/>
                <a:gd name="T34" fmla="*/ 2937 w 996"/>
                <a:gd name="T35" fmla="*/ 0 h 258"/>
                <a:gd name="T36" fmla="*/ 3120 w 996"/>
                <a:gd name="T37" fmla="*/ 0 h 258"/>
                <a:gd name="T38" fmla="*/ 3300 w 996"/>
                <a:gd name="T39" fmla="*/ 0 h 258"/>
                <a:gd name="T40" fmla="*/ 3415 w 996"/>
                <a:gd name="T41" fmla="*/ 0 h 258"/>
                <a:gd name="T42" fmla="*/ 3593 w 996"/>
                <a:gd name="T43" fmla="*/ 0 h 258"/>
                <a:gd name="T44" fmla="*/ 3776 w 996"/>
                <a:gd name="T45" fmla="*/ 0 h 258"/>
                <a:gd name="T46" fmla="*/ 3956 w 996"/>
                <a:gd name="T47" fmla="*/ 0 h 258"/>
                <a:gd name="T48" fmla="*/ 4075 w 996"/>
                <a:gd name="T49" fmla="*/ 0 h 258"/>
                <a:gd name="T50" fmla="*/ 4251 w 996"/>
                <a:gd name="T51" fmla="*/ 0 h 258"/>
                <a:gd name="T52" fmla="*/ 4436 w 996"/>
                <a:gd name="T53" fmla="*/ 0 h 258"/>
                <a:gd name="T54" fmla="*/ 4615 w 996"/>
                <a:gd name="T55" fmla="*/ 0 h 258"/>
                <a:gd name="T56" fmla="*/ 4737 w 996"/>
                <a:gd name="T57" fmla="*/ 0 h 258"/>
                <a:gd name="T58" fmla="*/ 4919 w 996"/>
                <a:gd name="T59" fmla="*/ 0 h 258"/>
                <a:gd name="T60" fmla="*/ 5093 w 996"/>
                <a:gd name="T61" fmla="*/ 0 h 258"/>
                <a:gd name="T62" fmla="*/ 5275 w 996"/>
                <a:gd name="T63" fmla="*/ 0 h 258"/>
                <a:gd name="T64" fmla="*/ 5396 w 996"/>
                <a:gd name="T65" fmla="*/ 0 h 258"/>
                <a:gd name="T66" fmla="*/ 5575 w 996"/>
                <a:gd name="T67" fmla="*/ 0 h 258"/>
                <a:gd name="T68" fmla="*/ 5753 w 996"/>
                <a:gd name="T69" fmla="*/ 0 h 258"/>
                <a:gd name="T70" fmla="*/ 5932 w 996"/>
                <a:gd name="T71" fmla="*/ 0 h 258"/>
                <a:gd name="T72" fmla="*/ 6052 w 996"/>
                <a:gd name="T73" fmla="*/ 0 h 258"/>
                <a:gd name="T74" fmla="*/ 6231 w 996"/>
                <a:gd name="T75" fmla="*/ 0 h 258"/>
                <a:gd name="T76" fmla="*/ 6409 w 996"/>
                <a:gd name="T77" fmla="*/ 0 h 258"/>
                <a:gd name="T78" fmla="*/ 6591 w 996"/>
                <a:gd name="T79" fmla="*/ 0 h 258"/>
                <a:gd name="T80" fmla="*/ 6713 w 996"/>
                <a:gd name="T81" fmla="*/ 0 h 258"/>
                <a:gd name="T82" fmla="*/ 6892 w 996"/>
                <a:gd name="T83" fmla="*/ 0 h 258"/>
                <a:gd name="T84" fmla="*/ 7076 w 996"/>
                <a:gd name="T85" fmla="*/ 0 h 258"/>
                <a:gd name="T86" fmla="*/ 7253 w 996"/>
                <a:gd name="T87" fmla="*/ 0 h 258"/>
                <a:gd name="T88" fmla="*/ 7369 w 996"/>
                <a:gd name="T89" fmla="*/ 0 h 258"/>
                <a:gd name="T90" fmla="*/ 7551 w 996"/>
                <a:gd name="T91" fmla="*/ 0 h 258"/>
                <a:gd name="T92" fmla="*/ 7735 w 996"/>
                <a:gd name="T93" fmla="*/ 0 h 258"/>
                <a:gd name="T94" fmla="*/ 7909 w 996"/>
                <a:gd name="T95" fmla="*/ 0 h 258"/>
                <a:gd name="T96" fmla="*/ 8028 w 996"/>
                <a:gd name="T97" fmla="*/ 0 h 258"/>
                <a:gd name="T98" fmla="*/ 8208 w 996"/>
                <a:gd name="T99" fmla="*/ 0 h 258"/>
                <a:gd name="T100" fmla="*/ 8391 w 996"/>
                <a:gd name="T101" fmla="*/ 0 h 258"/>
                <a:gd name="T102" fmla="*/ 8569 w 996"/>
                <a:gd name="T103" fmla="*/ 0 h 258"/>
                <a:gd name="T104" fmla="*/ 8748 w 996"/>
                <a:gd name="T105" fmla="*/ 0 h 258"/>
                <a:gd name="T106" fmla="*/ 8873 w 996"/>
                <a:gd name="T107" fmla="*/ 0 h 258"/>
                <a:gd name="T108" fmla="*/ 9052 w 996"/>
                <a:gd name="T109" fmla="*/ 0 h 258"/>
                <a:gd name="T110" fmla="*/ 9232 w 996"/>
                <a:gd name="T111" fmla="*/ 0 h 258"/>
                <a:gd name="T112" fmla="*/ 9408 w 996"/>
                <a:gd name="T113" fmla="*/ 0 h 258"/>
                <a:gd name="T114" fmla="*/ 9529 w 996"/>
                <a:gd name="T115" fmla="*/ 0 h 258"/>
                <a:gd name="T116" fmla="*/ 9708 w 996"/>
                <a:gd name="T117" fmla="*/ 0 h 258"/>
                <a:gd name="T118" fmla="*/ 9889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en-US"/>
            </a:p>
          </p:txBody>
        </p:sp>
        <p:sp>
          <p:nvSpPr>
            <p:cNvPr id="55375" name="Freeform 335"/>
            <p:cNvSpPr>
              <a:spLocks/>
            </p:cNvSpPr>
            <p:nvPr/>
          </p:nvSpPr>
          <p:spPr bwMode="auto">
            <a:xfrm>
              <a:off x="4300" y="2442"/>
              <a:ext cx="1336" cy="81"/>
            </a:xfrm>
            <a:custGeom>
              <a:avLst/>
              <a:gdLst>
                <a:gd name="T0" fmla="*/ 180 w 1002"/>
                <a:gd name="T1" fmla="*/ 0 h 246"/>
                <a:gd name="T2" fmla="*/ 300 w 1002"/>
                <a:gd name="T3" fmla="*/ 0 h 246"/>
                <a:gd name="T4" fmla="*/ 476 w 1002"/>
                <a:gd name="T5" fmla="*/ 0 h 246"/>
                <a:gd name="T6" fmla="*/ 656 w 1002"/>
                <a:gd name="T7" fmla="*/ 0 h 246"/>
                <a:gd name="T8" fmla="*/ 837 w 1002"/>
                <a:gd name="T9" fmla="*/ 0 h 246"/>
                <a:gd name="T10" fmla="*/ 960 w 1002"/>
                <a:gd name="T11" fmla="*/ 0 h 246"/>
                <a:gd name="T12" fmla="*/ 1140 w 1002"/>
                <a:gd name="T13" fmla="*/ 0 h 246"/>
                <a:gd name="T14" fmla="*/ 1317 w 1002"/>
                <a:gd name="T15" fmla="*/ 0 h 246"/>
                <a:gd name="T16" fmla="*/ 1500 w 1002"/>
                <a:gd name="T17" fmla="*/ 0 h 246"/>
                <a:gd name="T18" fmla="*/ 1620 w 1002"/>
                <a:gd name="T19" fmla="*/ 0 h 246"/>
                <a:gd name="T20" fmla="*/ 1799 w 1002"/>
                <a:gd name="T21" fmla="*/ 0 h 246"/>
                <a:gd name="T22" fmla="*/ 1975 w 1002"/>
                <a:gd name="T23" fmla="*/ 0 h 246"/>
                <a:gd name="T24" fmla="*/ 2160 w 1002"/>
                <a:gd name="T25" fmla="*/ 0 h 246"/>
                <a:gd name="T26" fmla="*/ 2276 w 1002"/>
                <a:gd name="T27" fmla="*/ 0 h 246"/>
                <a:gd name="T28" fmla="*/ 2455 w 1002"/>
                <a:gd name="T29" fmla="*/ 0 h 246"/>
                <a:gd name="T30" fmla="*/ 2633 w 1002"/>
                <a:gd name="T31" fmla="*/ 0 h 246"/>
                <a:gd name="T32" fmla="*/ 2816 w 1002"/>
                <a:gd name="T33" fmla="*/ 0 h 246"/>
                <a:gd name="T34" fmla="*/ 2937 w 1002"/>
                <a:gd name="T35" fmla="*/ 0 h 246"/>
                <a:gd name="T36" fmla="*/ 3120 w 1002"/>
                <a:gd name="T37" fmla="*/ 0 h 246"/>
                <a:gd name="T38" fmla="*/ 3300 w 1002"/>
                <a:gd name="T39" fmla="*/ 0 h 246"/>
                <a:gd name="T40" fmla="*/ 3477 w 1002"/>
                <a:gd name="T41" fmla="*/ 0 h 246"/>
                <a:gd name="T42" fmla="*/ 3593 w 1002"/>
                <a:gd name="T43" fmla="*/ 0 h 246"/>
                <a:gd name="T44" fmla="*/ 3776 w 1002"/>
                <a:gd name="T45" fmla="*/ 0 h 246"/>
                <a:gd name="T46" fmla="*/ 3956 w 1002"/>
                <a:gd name="T47" fmla="*/ 0 h 246"/>
                <a:gd name="T48" fmla="*/ 4133 w 1002"/>
                <a:gd name="T49" fmla="*/ 0 h 246"/>
                <a:gd name="T50" fmla="*/ 4251 w 1002"/>
                <a:gd name="T51" fmla="*/ 0 h 246"/>
                <a:gd name="T52" fmla="*/ 4436 w 1002"/>
                <a:gd name="T53" fmla="*/ 0 h 246"/>
                <a:gd name="T54" fmla="*/ 4615 w 1002"/>
                <a:gd name="T55" fmla="*/ 0 h 246"/>
                <a:gd name="T56" fmla="*/ 4791 w 1002"/>
                <a:gd name="T57" fmla="*/ 0 h 246"/>
                <a:gd name="T58" fmla="*/ 4919 w 1002"/>
                <a:gd name="T59" fmla="*/ 0 h 246"/>
                <a:gd name="T60" fmla="*/ 5093 w 1002"/>
                <a:gd name="T61" fmla="*/ 0 h 246"/>
                <a:gd name="T62" fmla="*/ 5275 w 1002"/>
                <a:gd name="T63" fmla="*/ 0 h 246"/>
                <a:gd name="T64" fmla="*/ 5460 w 1002"/>
                <a:gd name="T65" fmla="*/ 0 h 246"/>
                <a:gd name="T66" fmla="*/ 5575 w 1002"/>
                <a:gd name="T67" fmla="*/ 0 h 246"/>
                <a:gd name="T68" fmla="*/ 5753 w 1002"/>
                <a:gd name="T69" fmla="*/ 0 h 246"/>
                <a:gd name="T70" fmla="*/ 5932 w 1002"/>
                <a:gd name="T71" fmla="*/ 0 h 246"/>
                <a:gd name="T72" fmla="*/ 6116 w 1002"/>
                <a:gd name="T73" fmla="*/ 0 h 246"/>
                <a:gd name="T74" fmla="*/ 6231 w 1002"/>
                <a:gd name="T75" fmla="*/ 0 h 246"/>
                <a:gd name="T76" fmla="*/ 6409 w 1002"/>
                <a:gd name="T77" fmla="*/ 0 h 246"/>
                <a:gd name="T78" fmla="*/ 6591 w 1002"/>
                <a:gd name="T79" fmla="*/ 0 h 246"/>
                <a:gd name="T80" fmla="*/ 6772 w 1002"/>
                <a:gd name="T81" fmla="*/ 0 h 246"/>
                <a:gd name="T82" fmla="*/ 6892 w 1002"/>
                <a:gd name="T83" fmla="*/ 0 h 246"/>
                <a:gd name="T84" fmla="*/ 7076 w 1002"/>
                <a:gd name="T85" fmla="*/ 0 h 246"/>
                <a:gd name="T86" fmla="*/ 7253 w 1002"/>
                <a:gd name="T87" fmla="*/ 0 h 246"/>
                <a:gd name="T88" fmla="*/ 7433 w 1002"/>
                <a:gd name="T89" fmla="*/ 0 h 246"/>
                <a:gd name="T90" fmla="*/ 7551 w 1002"/>
                <a:gd name="T91" fmla="*/ 0 h 246"/>
                <a:gd name="T92" fmla="*/ 7735 w 1002"/>
                <a:gd name="T93" fmla="*/ 0 h 246"/>
                <a:gd name="T94" fmla="*/ 7909 w 1002"/>
                <a:gd name="T95" fmla="*/ 0 h 246"/>
                <a:gd name="T96" fmla="*/ 8091 w 1002"/>
                <a:gd name="T97" fmla="*/ 0 h 246"/>
                <a:gd name="T98" fmla="*/ 8208 w 1002"/>
                <a:gd name="T99" fmla="*/ 0 h 246"/>
                <a:gd name="T100" fmla="*/ 8391 w 1002"/>
                <a:gd name="T101" fmla="*/ 0 h 246"/>
                <a:gd name="T102" fmla="*/ 8569 w 1002"/>
                <a:gd name="T103" fmla="*/ 0 h 246"/>
                <a:gd name="T104" fmla="*/ 8748 w 1002"/>
                <a:gd name="T105" fmla="*/ 0 h 246"/>
                <a:gd name="T106" fmla="*/ 8929 w 1002"/>
                <a:gd name="T107" fmla="*/ 0 h 246"/>
                <a:gd name="T108" fmla="*/ 9052 w 1002"/>
                <a:gd name="T109" fmla="*/ 0 h 246"/>
                <a:gd name="T110" fmla="*/ 9232 w 1002"/>
                <a:gd name="T111" fmla="*/ 0 h 246"/>
                <a:gd name="T112" fmla="*/ 9408 w 1002"/>
                <a:gd name="T113" fmla="*/ 0 h 246"/>
                <a:gd name="T114" fmla="*/ 9593 w 1002"/>
                <a:gd name="T115" fmla="*/ 0 h 246"/>
                <a:gd name="T116" fmla="*/ 9708 w 1002"/>
                <a:gd name="T117" fmla="*/ 0 h 246"/>
                <a:gd name="T118" fmla="*/ 9889 w 1002"/>
                <a:gd name="T119" fmla="*/ 0 h 24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2"/>
                <a:gd name="T181" fmla="*/ 0 h 246"/>
                <a:gd name="T182" fmla="*/ 1002 w 1002"/>
                <a:gd name="T183" fmla="*/ 246 h 24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2" h="246">
                  <a:moveTo>
                    <a:pt x="0" y="126"/>
                  </a:moveTo>
                  <a:lnTo>
                    <a:pt x="0" y="126"/>
                  </a:lnTo>
                  <a:lnTo>
                    <a:pt x="6" y="126"/>
                  </a:lnTo>
                  <a:lnTo>
                    <a:pt x="12" y="126"/>
                  </a:lnTo>
                  <a:lnTo>
                    <a:pt x="18" y="126"/>
                  </a:lnTo>
                  <a:lnTo>
                    <a:pt x="24" y="126"/>
                  </a:lnTo>
                  <a:lnTo>
                    <a:pt x="30" y="126"/>
                  </a:lnTo>
                  <a:lnTo>
                    <a:pt x="36" y="126"/>
                  </a:lnTo>
                  <a:lnTo>
                    <a:pt x="42" y="126"/>
                  </a:lnTo>
                  <a:lnTo>
                    <a:pt x="48" y="126"/>
                  </a:lnTo>
                  <a:lnTo>
                    <a:pt x="54" y="126"/>
                  </a:lnTo>
                  <a:lnTo>
                    <a:pt x="60" y="126"/>
                  </a:lnTo>
                  <a:lnTo>
                    <a:pt x="66" y="126"/>
                  </a:lnTo>
                  <a:lnTo>
                    <a:pt x="72" y="126"/>
                  </a:lnTo>
                  <a:lnTo>
                    <a:pt x="72" y="132"/>
                  </a:lnTo>
                  <a:lnTo>
                    <a:pt x="78" y="132"/>
                  </a:lnTo>
                  <a:lnTo>
                    <a:pt x="78" y="120"/>
                  </a:lnTo>
                  <a:lnTo>
                    <a:pt x="84" y="102"/>
                  </a:lnTo>
                  <a:lnTo>
                    <a:pt x="84" y="132"/>
                  </a:lnTo>
                  <a:lnTo>
                    <a:pt x="84" y="162"/>
                  </a:lnTo>
                  <a:lnTo>
                    <a:pt x="84" y="174"/>
                  </a:lnTo>
                  <a:lnTo>
                    <a:pt x="90" y="120"/>
                  </a:lnTo>
                  <a:lnTo>
                    <a:pt x="90" y="54"/>
                  </a:lnTo>
                  <a:lnTo>
                    <a:pt x="90" y="48"/>
                  </a:lnTo>
                  <a:lnTo>
                    <a:pt x="90" y="144"/>
                  </a:lnTo>
                  <a:lnTo>
                    <a:pt x="96" y="246"/>
                  </a:lnTo>
                  <a:lnTo>
                    <a:pt x="96" y="204"/>
                  </a:lnTo>
                  <a:lnTo>
                    <a:pt x="96" y="102"/>
                  </a:lnTo>
                  <a:lnTo>
                    <a:pt x="102" y="0"/>
                  </a:lnTo>
                  <a:lnTo>
                    <a:pt x="102" y="66"/>
                  </a:lnTo>
                  <a:lnTo>
                    <a:pt x="102" y="162"/>
                  </a:lnTo>
                  <a:lnTo>
                    <a:pt x="102" y="228"/>
                  </a:lnTo>
                  <a:lnTo>
                    <a:pt x="108" y="168"/>
                  </a:lnTo>
                  <a:lnTo>
                    <a:pt x="108" y="120"/>
                  </a:lnTo>
                  <a:lnTo>
                    <a:pt x="108" y="96"/>
                  </a:lnTo>
                  <a:lnTo>
                    <a:pt x="114" y="72"/>
                  </a:lnTo>
                  <a:lnTo>
                    <a:pt x="114" y="90"/>
                  </a:lnTo>
                  <a:lnTo>
                    <a:pt x="114" y="150"/>
                  </a:lnTo>
                  <a:lnTo>
                    <a:pt x="120" y="240"/>
                  </a:lnTo>
                  <a:lnTo>
                    <a:pt x="120" y="180"/>
                  </a:lnTo>
                  <a:lnTo>
                    <a:pt x="120" y="90"/>
                  </a:lnTo>
                  <a:lnTo>
                    <a:pt x="120" y="6"/>
                  </a:lnTo>
                  <a:lnTo>
                    <a:pt x="126" y="84"/>
                  </a:lnTo>
                  <a:lnTo>
                    <a:pt x="126" y="162"/>
                  </a:lnTo>
                  <a:lnTo>
                    <a:pt x="126" y="222"/>
                  </a:lnTo>
                  <a:lnTo>
                    <a:pt x="132" y="162"/>
                  </a:lnTo>
                  <a:lnTo>
                    <a:pt x="132" y="108"/>
                  </a:lnTo>
                  <a:lnTo>
                    <a:pt x="132" y="78"/>
                  </a:lnTo>
                  <a:lnTo>
                    <a:pt x="132" y="96"/>
                  </a:lnTo>
                  <a:lnTo>
                    <a:pt x="138" y="114"/>
                  </a:lnTo>
                  <a:lnTo>
                    <a:pt x="138" y="120"/>
                  </a:lnTo>
                  <a:lnTo>
                    <a:pt x="138" y="138"/>
                  </a:lnTo>
                  <a:lnTo>
                    <a:pt x="138" y="180"/>
                  </a:lnTo>
                  <a:lnTo>
                    <a:pt x="144" y="168"/>
                  </a:lnTo>
                  <a:lnTo>
                    <a:pt x="144" y="114"/>
                  </a:lnTo>
                  <a:lnTo>
                    <a:pt x="144" y="48"/>
                  </a:lnTo>
                  <a:lnTo>
                    <a:pt x="150" y="66"/>
                  </a:lnTo>
                  <a:lnTo>
                    <a:pt x="150" y="144"/>
                  </a:lnTo>
                  <a:lnTo>
                    <a:pt x="150" y="228"/>
                  </a:lnTo>
                  <a:lnTo>
                    <a:pt x="150" y="186"/>
                  </a:lnTo>
                  <a:lnTo>
                    <a:pt x="156" y="102"/>
                  </a:lnTo>
                  <a:lnTo>
                    <a:pt x="156" y="42"/>
                  </a:lnTo>
                  <a:lnTo>
                    <a:pt x="156" y="102"/>
                  </a:lnTo>
                  <a:lnTo>
                    <a:pt x="156" y="168"/>
                  </a:lnTo>
                  <a:lnTo>
                    <a:pt x="162" y="186"/>
                  </a:lnTo>
                  <a:lnTo>
                    <a:pt x="162" y="120"/>
                  </a:lnTo>
                  <a:lnTo>
                    <a:pt x="162" y="90"/>
                  </a:lnTo>
                  <a:lnTo>
                    <a:pt x="168" y="102"/>
                  </a:lnTo>
                  <a:lnTo>
                    <a:pt x="168" y="138"/>
                  </a:lnTo>
                  <a:lnTo>
                    <a:pt x="168" y="156"/>
                  </a:lnTo>
                  <a:lnTo>
                    <a:pt x="168" y="126"/>
                  </a:lnTo>
                  <a:lnTo>
                    <a:pt x="174" y="102"/>
                  </a:lnTo>
                  <a:lnTo>
                    <a:pt x="174" y="132"/>
                  </a:lnTo>
                  <a:lnTo>
                    <a:pt x="180" y="162"/>
                  </a:lnTo>
                  <a:lnTo>
                    <a:pt x="180" y="150"/>
                  </a:lnTo>
                  <a:lnTo>
                    <a:pt x="180" y="120"/>
                  </a:lnTo>
                  <a:lnTo>
                    <a:pt x="180" y="84"/>
                  </a:lnTo>
                  <a:lnTo>
                    <a:pt x="186" y="102"/>
                  </a:lnTo>
                  <a:lnTo>
                    <a:pt x="186" y="138"/>
                  </a:lnTo>
                  <a:lnTo>
                    <a:pt x="186" y="174"/>
                  </a:lnTo>
                  <a:lnTo>
                    <a:pt x="186" y="156"/>
                  </a:lnTo>
                  <a:lnTo>
                    <a:pt x="192" y="114"/>
                  </a:lnTo>
                  <a:lnTo>
                    <a:pt x="192" y="84"/>
                  </a:lnTo>
                  <a:lnTo>
                    <a:pt x="192" y="102"/>
                  </a:lnTo>
                  <a:lnTo>
                    <a:pt x="198" y="138"/>
                  </a:lnTo>
                  <a:lnTo>
                    <a:pt x="198" y="168"/>
                  </a:lnTo>
                  <a:lnTo>
                    <a:pt x="198" y="150"/>
                  </a:lnTo>
                  <a:lnTo>
                    <a:pt x="198" y="120"/>
                  </a:lnTo>
                  <a:lnTo>
                    <a:pt x="204" y="96"/>
                  </a:lnTo>
                  <a:lnTo>
                    <a:pt x="204" y="102"/>
                  </a:lnTo>
                  <a:lnTo>
                    <a:pt x="204" y="132"/>
                  </a:lnTo>
                  <a:lnTo>
                    <a:pt x="204" y="162"/>
                  </a:lnTo>
                  <a:lnTo>
                    <a:pt x="210" y="150"/>
                  </a:lnTo>
                  <a:lnTo>
                    <a:pt x="210" y="120"/>
                  </a:lnTo>
                  <a:lnTo>
                    <a:pt x="210" y="90"/>
                  </a:lnTo>
                  <a:lnTo>
                    <a:pt x="216" y="108"/>
                  </a:lnTo>
                  <a:lnTo>
                    <a:pt x="216" y="144"/>
                  </a:lnTo>
                  <a:lnTo>
                    <a:pt x="216" y="162"/>
                  </a:lnTo>
                  <a:lnTo>
                    <a:pt x="216" y="132"/>
                  </a:lnTo>
                  <a:lnTo>
                    <a:pt x="222" y="102"/>
                  </a:lnTo>
                  <a:lnTo>
                    <a:pt x="222" y="132"/>
                  </a:lnTo>
                  <a:lnTo>
                    <a:pt x="228" y="156"/>
                  </a:lnTo>
                  <a:lnTo>
                    <a:pt x="228" y="138"/>
                  </a:lnTo>
                  <a:lnTo>
                    <a:pt x="228" y="114"/>
                  </a:lnTo>
                  <a:lnTo>
                    <a:pt x="228" y="96"/>
                  </a:lnTo>
                  <a:lnTo>
                    <a:pt x="234" y="132"/>
                  </a:lnTo>
                  <a:lnTo>
                    <a:pt x="234" y="156"/>
                  </a:lnTo>
                  <a:lnTo>
                    <a:pt x="234" y="120"/>
                  </a:lnTo>
                  <a:lnTo>
                    <a:pt x="240" y="90"/>
                  </a:lnTo>
                  <a:lnTo>
                    <a:pt x="240" y="108"/>
                  </a:lnTo>
                  <a:lnTo>
                    <a:pt x="240" y="144"/>
                  </a:lnTo>
                  <a:lnTo>
                    <a:pt x="246" y="162"/>
                  </a:lnTo>
                  <a:lnTo>
                    <a:pt x="246" y="138"/>
                  </a:lnTo>
                  <a:lnTo>
                    <a:pt x="246" y="108"/>
                  </a:lnTo>
                  <a:lnTo>
                    <a:pt x="246" y="96"/>
                  </a:lnTo>
                  <a:lnTo>
                    <a:pt x="252" y="132"/>
                  </a:lnTo>
                  <a:lnTo>
                    <a:pt x="252" y="144"/>
                  </a:lnTo>
                  <a:lnTo>
                    <a:pt x="252" y="132"/>
                  </a:lnTo>
                  <a:lnTo>
                    <a:pt x="258" y="126"/>
                  </a:lnTo>
                  <a:lnTo>
                    <a:pt x="258" y="120"/>
                  </a:lnTo>
                  <a:lnTo>
                    <a:pt x="264" y="108"/>
                  </a:lnTo>
                  <a:lnTo>
                    <a:pt x="264" y="126"/>
                  </a:lnTo>
                  <a:lnTo>
                    <a:pt x="264" y="150"/>
                  </a:lnTo>
                  <a:lnTo>
                    <a:pt x="264" y="162"/>
                  </a:lnTo>
                  <a:lnTo>
                    <a:pt x="270" y="126"/>
                  </a:lnTo>
                  <a:lnTo>
                    <a:pt x="270" y="84"/>
                  </a:lnTo>
                  <a:lnTo>
                    <a:pt x="276" y="138"/>
                  </a:lnTo>
                  <a:lnTo>
                    <a:pt x="276" y="180"/>
                  </a:lnTo>
                  <a:lnTo>
                    <a:pt x="276" y="168"/>
                  </a:lnTo>
                  <a:lnTo>
                    <a:pt x="276" y="114"/>
                  </a:lnTo>
                  <a:lnTo>
                    <a:pt x="282" y="78"/>
                  </a:lnTo>
                  <a:lnTo>
                    <a:pt x="282" y="102"/>
                  </a:lnTo>
                  <a:lnTo>
                    <a:pt x="282" y="144"/>
                  </a:lnTo>
                  <a:lnTo>
                    <a:pt x="282" y="168"/>
                  </a:lnTo>
                  <a:lnTo>
                    <a:pt x="288" y="138"/>
                  </a:lnTo>
                  <a:lnTo>
                    <a:pt x="288" y="114"/>
                  </a:lnTo>
                  <a:lnTo>
                    <a:pt x="288" y="108"/>
                  </a:lnTo>
                  <a:lnTo>
                    <a:pt x="294" y="120"/>
                  </a:lnTo>
                  <a:lnTo>
                    <a:pt x="294" y="126"/>
                  </a:lnTo>
                  <a:lnTo>
                    <a:pt x="300" y="138"/>
                  </a:lnTo>
                  <a:lnTo>
                    <a:pt x="300" y="126"/>
                  </a:lnTo>
                  <a:lnTo>
                    <a:pt x="300" y="108"/>
                  </a:lnTo>
                  <a:lnTo>
                    <a:pt x="306" y="114"/>
                  </a:lnTo>
                  <a:lnTo>
                    <a:pt x="306" y="132"/>
                  </a:lnTo>
                  <a:lnTo>
                    <a:pt x="306" y="150"/>
                  </a:lnTo>
                  <a:lnTo>
                    <a:pt x="312" y="138"/>
                  </a:lnTo>
                  <a:lnTo>
                    <a:pt x="312" y="114"/>
                  </a:lnTo>
                  <a:lnTo>
                    <a:pt x="312" y="102"/>
                  </a:lnTo>
                  <a:lnTo>
                    <a:pt x="312" y="126"/>
                  </a:lnTo>
                  <a:lnTo>
                    <a:pt x="318" y="150"/>
                  </a:lnTo>
                  <a:lnTo>
                    <a:pt x="318" y="156"/>
                  </a:lnTo>
                  <a:lnTo>
                    <a:pt x="318" y="120"/>
                  </a:lnTo>
                  <a:lnTo>
                    <a:pt x="324" y="96"/>
                  </a:lnTo>
                  <a:lnTo>
                    <a:pt x="324" y="102"/>
                  </a:lnTo>
                  <a:lnTo>
                    <a:pt x="324" y="132"/>
                  </a:lnTo>
                  <a:lnTo>
                    <a:pt x="324" y="162"/>
                  </a:lnTo>
                  <a:lnTo>
                    <a:pt x="330" y="150"/>
                  </a:lnTo>
                  <a:lnTo>
                    <a:pt x="330" y="120"/>
                  </a:lnTo>
                  <a:lnTo>
                    <a:pt x="330" y="96"/>
                  </a:lnTo>
                  <a:lnTo>
                    <a:pt x="330" y="102"/>
                  </a:lnTo>
                  <a:lnTo>
                    <a:pt x="336" y="132"/>
                  </a:lnTo>
                  <a:lnTo>
                    <a:pt x="336" y="156"/>
                  </a:lnTo>
                  <a:lnTo>
                    <a:pt x="342" y="126"/>
                  </a:lnTo>
                  <a:lnTo>
                    <a:pt x="342" y="102"/>
                  </a:lnTo>
                  <a:lnTo>
                    <a:pt x="342" y="96"/>
                  </a:lnTo>
                  <a:lnTo>
                    <a:pt x="342" y="132"/>
                  </a:lnTo>
                  <a:lnTo>
                    <a:pt x="348" y="162"/>
                  </a:lnTo>
                  <a:lnTo>
                    <a:pt x="348" y="120"/>
                  </a:lnTo>
                  <a:lnTo>
                    <a:pt x="348" y="84"/>
                  </a:lnTo>
                  <a:lnTo>
                    <a:pt x="354" y="102"/>
                  </a:lnTo>
                  <a:lnTo>
                    <a:pt x="354" y="138"/>
                  </a:lnTo>
                  <a:lnTo>
                    <a:pt x="354" y="168"/>
                  </a:lnTo>
                  <a:lnTo>
                    <a:pt x="360" y="138"/>
                  </a:lnTo>
                  <a:lnTo>
                    <a:pt x="360" y="108"/>
                  </a:lnTo>
                  <a:lnTo>
                    <a:pt x="360" y="102"/>
                  </a:lnTo>
                  <a:lnTo>
                    <a:pt x="360" y="132"/>
                  </a:lnTo>
                  <a:lnTo>
                    <a:pt x="366" y="144"/>
                  </a:lnTo>
                  <a:lnTo>
                    <a:pt x="366" y="138"/>
                  </a:lnTo>
                  <a:lnTo>
                    <a:pt x="366" y="126"/>
                  </a:lnTo>
                  <a:lnTo>
                    <a:pt x="372" y="126"/>
                  </a:lnTo>
                  <a:lnTo>
                    <a:pt x="372" y="132"/>
                  </a:lnTo>
                  <a:lnTo>
                    <a:pt x="372" y="126"/>
                  </a:lnTo>
                  <a:lnTo>
                    <a:pt x="372" y="108"/>
                  </a:lnTo>
                  <a:lnTo>
                    <a:pt x="378" y="114"/>
                  </a:lnTo>
                  <a:lnTo>
                    <a:pt x="378" y="138"/>
                  </a:lnTo>
                  <a:lnTo>
                    <a:pt x="378" y="162"/>
                  </a:lnTo>
                  <a:lnTo>
                    <a:pt x="378" y="138"/>
                  </a:lnTo>
                  <a:lnTo>
                    <a:pt x="384" y="108"/>
                  </a:lnTo>
                  <a:lnTo>
                    <a:pt x="384" y="84"/>
                  </a:lnTo>
                  <a:lnTo>
                    <a:pt x="384" y="114"/>
                  </a:lnTo>
                  <a:lnTo>
                    <a:pt x="384" y="150"/>
                  </a:lnTo>
                  <a:lnTo>
                    <a:pt x="390" y="174"/>
                  </a:lnTo>
                  <a:lnTo>
                    <a:pt x="390" y="138"/>
                  </a:lnTo>
                  <a:lnTo>
                    <a:pt x="390" y="102"/>
                  </a:lnTo>
                  <a:lnTo>
                    <a:pt x="396" y="78"/>
                  </a:lnTo>
                  <a:lnTo>
                    <a:pt x="396" y="114"/>
                  </a:lnTo>
                  <a:lnTo>
                    <a:pt x="396" y="150"/>
                  </a:lnTo>
                  <a:lnTo>
                    <a:pt x="396" y="180"/>
                  </a:lnTo>
                  <a:lnTo>
                    <a:pt x="402" y="144"/>
                  </a:lnTo>
                  <a:lnTo>
                    <a:pt x="402" y="114"/>
                  </a:lnTo>
                  <a:lnTo>
                    <a:pt x="402" y="90"/>
                  </a:lnTo>
                  <a:lnTo>
                    <a:pt x="408" y="114"/>
                  </a:lnTo>
                  <a:lnTo>
                    <a:pt x="408" y="132"/>
                  </a:lnTo>
                  <a:lnTo>
                    <a:pt x="408" y="144"/>
                  </a:lnTo>
                  <a:lnTo>
                    <a:pt x="408" y="156"/>
                  </a:lnTo>
                  <a:lnTo>
                    <a:pt x="414" y="138"/>
                  </a:lnTo>
                  <a:lnTo>
                    <a:pt x="414" y="120"/>
                  </a:lnTo>
                  <a:lnTo>
                    <a:pt x="414" y="84"/>
                  </a:lnTo>
                  <a:lnTo>
                    <a:pt x="420" y="108"/>
                  </a:lnTo>
                  <a:lnTo>
                    <a:pt x="420" y="144"/>
                  </a:lnTo>
                  <a:lnTo>
                    <a:pt x="420" y="174"/>
                  </a:lnTo>
                  <a:lnTo>
                    <a:pt x="420" y="138"/>
                  </a:lnTo>
                  <a:lnTo>
                    <a:pt x="426" y="102"/>
                  </a:lnTo>
                  <a:lnTo>
                    <a:pt x="426" y="90"/>
                  </a:lnTo>
                  <a:lnTo>
                    <a:pt x="426" y="132"/>
                  </a:lnTo>
                  <a:lnTo>
                    <a:pt x="426" y="162"/>
                  </a:lnTo>
                  <a:lnTo>
                    <a:pt x="432" y="150"/>
                  </a:lnTo>
                  <a:lnTo>
                    <a:pt x="432" y="120"/>
                  </a:lnTo>
                  <a:lnTo>
                    <a:pt x="432" y="102"/>
                  </a:lnTo>
                  <a:lnTo>
                    <a:pt x="432" y="126"/>
                  </a:lnTo>
                  <a:lnTo>
                    <a:pt x="438" y="144"/>
                  </a:lnTo>
                  <a:lnTo>
                    <a:pt x="438" y="120"/>
                  </a:lnTo>
                  <a:lnTo>
                    <a:pt x="444" y="114"/>
                  </a:lnTo>
                  <a:lnTo>
                    <a:pt x="444" y="132"/>
                  </a:lnTo>
                  <a:lnTo>
                    <a:pt x="444" y="144"/>
                  </a:lnTo>
                  <a:lnTo>
                    <a:pt x="444" y="132"/>
                  </a:lnTo>
                  <a:lnTo>
                    <a:pt x="450" y="114"/>
                  </a:lnTo>
                  <a:lnTo>
                    <a:pt x="450" y="132"/>
                  </a:lnTo>
                  <a:lnTo>
                    <a:pt x="456" y="144"/>
                  </a:lnTo>
                  <a:lnTo>
                    <a:pt x="456" y="138"/>
                  </a:lnTo>
                  <a:lnTo>
                    <a:pt x="456" y="120"/>
                  </a:lnTo>
                  <a:lnTo>
                    <a:pt x="456" y="114"/>
                  </a:lnTo>
                  <a:lnTo>
                    <a:pt x="462" y="132"/>
                  </a:lnTo>
                  <a:lnTo>
                    <a:pt x="462" y="138"/>
                  </a:lnTo>
                  <a:lnTo>
                    <a:pt x="462" y="132"/>
                  </a:lnTo>
                  <a:lnTo>
                    <a:pt x="468" y="120"/>
                  </a:lnTo>
                  <a:lnTo>
                    <a:pt x="468" y="138"/>
                  </a:lnTo>
                  <a:lnTo>
                    <a:pt x="468" y="144"/>
                  </a:lnTo>
                  <a:lnTo>
                    <a:pt x="474" y="126"/>
                  </a:lnTo>
                  <a:lnTo>
                    <a:pt x="474" y="102"/>
                  </a:lnTo>
                  <a:lnTo>
                    <a:pt x="474" y="114"/>
                  </a:lnTo>
                  <a:lnTo>
                    <a:pt x="474" y="138"/>
                  </a:lnTo>
                  <a:lnTo>
                    <a:pt x="480" y="156"/>
                  </a:lnTo>
                  <a:lnTo>
                    <a:pt x="480" y="138"/>
                  </a:lnTo>
                  <a:lnTo>
                    <a:pt x="480" y="108"/>
                  </a:lnTo>
                  <a:lnTo>
                    <a:pt x="480" y="102"/>
                  </a:lnTo>
                  <a:lnTo>
                    <a:pt x="486" y="132"/>
                  </a:lnTo>
                  <a:lnTo>
                    <a:pt x="486" y="156"/>
                  </a:lnTo>
                  <a:lnTo>
                    <a:pt x="486" y="150"/>
                  </a:lnTo>
                  <a:lnTo>
                    <a:pt x="492" y="120"/>
                  </a:lnTo>
                  <a:lnTo>
                    <a:pt x="492" y="102"/>
                  </a:lnTo>
                  <a:lnTo>
                    <a:pt x="492" y="114"/>
                  </a:lnTo>
                  <a:lnTo>
                    <a:pt x="492" y="138"/>
                  </a:lnTo>
                  <a:lnTo>
                    <a:pt x="498" y="150"/>
                  </a:lnTo>
                  <a:lnTo>
                    <a:pt x="498" y="138"/>
                  </a:lnTo>
                  <a:lnTo>
                    <a:pt x="498" y="120"/>
                  </a:lnTo>
                  <a:lnTo>
                    <a:pt x="504" y="108"/>
                  </a:lnTo>
                  <a:lnTo>
                    <a:pt x="504" y="114"/>
                  </a:lnTo>
                  <a:lnTo>
                    <a:pt x="504" y="132"/>
                  </a:lnTo>
                  <a:lnTo>
                    <a:pt x="504" y="150"/>
                  </a:lnTo>
                  <a:lnTo>
                    <a:pt x="510" y="144"/>
                  </a:lnTo>
                  <a:lnTo>
                    <a:pt x="510" y="120"/>
                  </a:lnTo>
                  <a:lnTo>
                    <a:pt x="510" y="102"/>
                  </a:lnTo>
                  <a:lnTo>
                    <a:pt x="510" y="114"/>
                  </a:lnTo>
                  <a:lnTo>
                    <a:pt x="516" y="132"/>
                  </a:lnTo>
                  <a:lnTo>
                    <a:pt x="516" y="150"/>
                  </a:lnTo>
                  <a:lnTo>
                    <a:pt x="516" y="138"/>
                  </a:lnTo>
                  <a:lnTo>
                    <a:pt x="522" y="114"/>
                  </a:lnTo>
                  <a:lnTo>
                    <a:pt x="522" y="108"/>
                  </a:lnTo>
                  <a:lnTo>
                    <a:pt x="522" y="132"/>
                  </a:lnTo>
                  <a:lnTo>
                    <a:pt x="522" y="150"/>
                  </a:lnTo>
                  <a:lnTo>
                    <a:pt x="528" y="150"/>
                  </a:lnTo>
                  <a:lnTo>
                    <a:pt x="528" y="120"/>
                  </a:lnTo>
                  <a:lnTo>
                    <a:pt x="528" y="96"/>
                  </a:lnTo>
                  <a:lnTo>
                    <a:pt x="528" y="108"/>
                  </a:lnTo>
                  <a:lnTo>
                    <a:pt x="534" y="138"/>
                  </a:lnTo>
                  <a:lnTo>
                    <a:pt x="534" y="162"/>
                  </a:lnTo>
                  <a:lnTo>
                    <a:pt x="534" y="138"/>
                  </a:lnTo>
                  <a:lnTo>
                    <a:pt x="540" y="114"/>
                  </a:lnTo>
                  <a:lnTo>
                    <a:pt x="540" y="96"/>
                  </a:lnTo>
                  <a:lnTo>
                    <a:pt x="540" y="114"/>
                  </a:lnTo>
                  <a:lnTo>
                    <a:pt x="540" y="138"/>
                  </a:lnTo>
                  <a:lnTo>
                    <a:pt x="546" y="150"/>
                  </a:lnTo>
                  <a:lnTo>
                    <a:pt x="546" y="144"/>
                  </a:lnTo>
                  <a:lnTo>
                    <a:pt x="546" y="126"/>
                  </a:lnTo>
                  <a:lnTo>
                    <a:pt x="546" y="114"/>
                  </a:lnTo>
                  <a:lnTo>
                    <a:pt x="552" y="108"/>
                  </a:lnTo>
                  <a:lnTo>
                    <a:pt x="552" y="120"/>
                  </a:lnTo>
                  <a:lnTo>
                    <a:pt x="552" y="132"/>
                  </a:lnTo>
                  <a:lnTo>
                    <a:pt x="558" y="144"/>
                  </a:lnTo>
                  <a:lnTo>
                    <a:pt x="558" y="126"/>
                  </a:lnTo>
                  <a:lnTo>
                    <a:pt x="558" y="114"/>
                  </a:lnTo>
                  <a:lnTo>
                    <a:pt x="564" y="108"/>
                  </a:lnTo>
                  <a:lnTo>
                    <a:pt x="564" y="120"/>
                  </a:lnTo>
                  <a:lnTo>
                    <a:pt x="564" y="138"/>
                  </a:lnTo>
                  <a:lnTo>
                    <a:pt x="570" y="150"/>
                  </a:lnTo>
                  <a:lnTo>
                    <a:pt x="570" y="138"/>
                  </a:lnTo>
                  <a:lnTo>
                    <a:pt x="570" y="120"/>
                  </a:lnTo>
                  <a:lnTo>
                    <a:pt x="570" y="108"/>
                  </a:lnTo>
                  <a:lnTo>
                    <a:pt x="576" y="120"/>
                  </a:lnTo>
                  <a:lnTo>
                    <a:pt x="576" y="138"/>
                  </a:lnTo>
                  <a:lnTo>
                    <a:pt x="576" y="150"/>
                  </a:lnTo>
                  <a:lnTo>
                    <a:pt x="576" y="132"/>
                  </a:lnTo>
                  <a:lnTo>
                    <a:pt x="582" y="114"/>
                  </a:lnTo>
                  <a:lnTo>
                    <a:pt x="582" y="108"/>
                  </a:lnTo>
                  <a:lnTo>
                    <a:pt x="582" y="132"/>
                  </a:lnTo>
                  <a:lnTo>
                    <a:pt x="588" y="150"/>
                  </a:lnTo>
                  <a:lnTo>
                    <a:pt x="588" y="120"/>
                  </a:lnTo>
                  <a:lnTo>
                    <a:pt x="588" y="90"/>
                  </a:lnTo>
                  <a:lnTo>
                    <a:pt x="594" y="108"/>
                  </a:lnTo>
                  <a:lnTo>
                    <a:pt x="594" y="138"/>
                  </a:lnTo>
                  <a:lnTo>
                    <a:pt x="594" y="168"/>
                  </a:lnTo>
                  <a:lnTo>
                    <a:pt x="594" y="144"/>
                  </a:lnTo>
                  <a:lnTo>
                    <a:pt x="600" y="108"/>
                  </a:lnTo>
                  <a:lnTo>
                    <a:pt x="600" y="84"/>
                  </a:lnTo>
                  <a:lnTo>
                    <a:pt x="600" y="114"/>
                  </a:lnTo>
                  <a:lnTo>
                    <a:pt x="606" y="144"/>
                  </a:lnTo>
                  <a:lnTo>
                    <a:pt x="606" y="156"/>
                  </a:lnTo>
                  <a:lnTo>
                    <a:pt x="606" y="138"/>
                  </a:lnTo>
                  <a:lnTo>
                    <a:pt x="606" y="114"/>
                  </a:lnTo>
                  <a:lnTo>
                    <a:pt x="612" y="108"/>
                  </a:lnTo>
                  <a:lnTo>
                    <a:pt x="612" y="120"/>
                  </a:lnTo>
                  <a:lnTo>
                    <a:pt x="612" y="132"/>
                  </a:lnTo>
                  <a:lnTo>
                    <a:pt x="618" y="138"/>
                  </a:lnTo>
                  <a:lnTo>
                    <a:pt x="618" y="126"/>
                  </a:lnTo>
                  <a:lnTo>
                    <a:pt x="624" y="132"/>
                  </a:lnTo>
                  <a:lnTo>
                    <a:pt x="624" y="126"/>
                  </a:lnTo>
                  <a:lnTo>
                    <a:pt x="624" y="120"/>
                  </a:lnTo>
                  <a:lnTo>
                    <a:pt x="624" y="114"/>
                  </a:lnTo>
                  <a:lnTo>
                    <a:pt x="630" y="132"/>
                  </a:lnTo>
                  <a:lnTo>
                    <a:pt x="630" y="144"/>
                  </a:lnTo>
                  <a:lnTo>
                    <a:pt x="636" y="126"/>
                  </a:lnTo>
                  <a:lnTo>
                    <a:pt x="636" y="108"/>
                  </a:lnTo>
                  <a:lnTo>
                    <a:pt x="636" y="132"/>
                  </a:lnTo>
                  <a:lnTo>
                    <a:pt x="642" y="138"/>
                  </a:lnTo>
                  <a:lnTo>
                    <a:pt x="642" y="144"/>
                  </a:lnTo>
                  <a:lnTo>
                    <a:pt x="642" y="132"/>
                  </a:lnTo>
                  <a:lnTo>
                    <a:pt x="642" y="126"/>
                  </a:lnTo>
                  <a:lnTo>
                    <a:pt x="648" y="114"/>
                  </a:lnTo>
                  <a:lnTo>
                    <a:pt x="648" y="132"/>
                  </a:lnTo>
                  <a:lnTo>
                    <a:pt x="654" y="138"/>
                  </a:lnTo>
                  <a:lnTo>
                    <a:pt x="654" y="144"/>
                  </a:lnTo>
                  <a:lnTo>
                    <a:pt x="654" y="132"/>
                  </a:lnTo>
                  <a:lnTo>
                    <a:pt x="654" y="120"/>
                  </a:lnTo>
                  <a:lnTo>
                    <a:pt x="660" y="108"/>
                  </a:lnTo>
                  <a:lnTo>
                    <a:pt x="660" y="120"/>
                  </a:lnTo>
                  <a:lnTo>
                    <a:pt x="660" y="132"/>
                  </a:lnTo>
                  <a:lnTo>
                    <a:pt x="666" y="138"/>
                  </a:lnTo>
                  <a:lnTo>
                    <a:pt x="666" y="132"/>
                  </a:lnTo>
                  <a:lnTo>
                    <a:pt x="666" y="126"/>
                  </a:lnTo>
                  <a:lnTo>
                    <a:pt x="666" y="120"/>
                  </a:lnTo>
                  <a:lnTo>
                    <a:pt x="672" y="120"/>
                  </a:lnTo>
                  <a:lnTo>
                    <a:pt x="672" y="132"/>
                  </a:lnTo>
                  <a:lnTo>
                    <a:pt x="672" y="138"/>
                  </a:lnTo>
                  <a:lnTo>
                    <a:pt x="678" y="138"/>
                  </a:lnTo>
                  <a:lnTo>
                    <a:pt x="678" y="126"/>
                  </a:lnTo>
                  <a:lnTo>
                    <a:pt x="678" y="114"/>
                  </a:lnTo>
                  <a:lnTo>
                    <a:pt x="684" y="120"/>
                  </a:lnTo>
                  <a:lnTo>
                    <a:pt x="684" y="132"/>
                  </a:lnTo>
                  <a:lnTo>
                    <a:pt x="684" y="138"/>
                  </a:lnTo>
                  <a:lnTo>
                    <a:pt x="684" y="132"/>
                  </a:lnTo>
                  <a:lnTo>
                    <a:pt x="690" y="120"/>
                  </a:lnTo>
                  <a:lnTo>
                    <a:pt x="690" y="126"/>
                  </a:lnTo>
                  <a:lnTo>
                    <a:pt x="690" y="132"/>
                  </a:lnTo>
                  <a:lnTo>
                    <a:pt x="696" y="132"/>
                  </a:lnTo>
                  <a:lnTo>
                    <a:pt x="696" y="126"/>
                  </a:lnTo>
                  <a:lnTo>
                    <a:pt x="696" y="120"/>
                  </a:lnTo>
                  <a:lnTo>
                    <a:pt x="702" y="132"/>
                  </a:lnTo>
                  <a:lnTo>
                    <a:pt x="702" y="138"/>
                  </a:lnTo>
                  <a:lnTo>
                    <a:pt x="702" y="126"/>
                  </a:lnTo>
                  <a:lnTo>
                    <a:pt x="708" y="120"/>
                  </a:lnTo>
                  <a:lnTo>
                    <a:pt x="708" y="114"/>
                  </a:lnTo>
                  <a:lnTo>
                    <a:pt x="708" y="126"/>
                  </a:lnTo>
                  <a:lnTo>
                    <a:pt x="708" y="132"/>
                  </a:lnTo>
                  <a:lnTo>
                    <a:pt x="714" y="138"/>
                  </a:lnTo>
                  <a:lnTo>
                    <a:pt x="714" y="132"/>
                  </a:lnTo>
                  <a:lnTo>
                    <a:pt x="714" y="126"/>
                  </a:lnTo>
                  <a:lnTo>
                    <a:pt x="720" y="120"/>
                  </a:lnTo>
                  <a:lnTo>
                    <a:pt x="720" y="114"/>
                  </a:lnTo>
                  <a:lnTo>
                    <a:pt x="720" y="120"/>
                  </a:lnTo>
                  <a:lnTo>
                    <a:pt x="720" y="132"/>
                  </a:lnTo>
                  <a:lnTo>
                    <a:pt x="726" y="144"/>
                  </a:lnTo>
                  <a:lnTo>
                    <a:pt x="726" y="138"/>
                  </a:lnTo>
                  <a:lnTo>
                    <a:pt x="726" y="120"/>
                  </a:lnTo>
                  <a:lnTo>
                    <a:pt x="732" y="114"/>
                  </a:lnTo>
                  <a:lnTo>
                    <a:pt x="732" y="120"/>
                  </a:lnTo>
                  <a:lnTo>
                    <a:pt x="732" y="132"/>
                  </a:lnTo>
                  <a:lnTo>
                    <a:pt x="732" y="138"/>
                  </a:lnTo>
                  <a:lnTo>
                    <a:pt x="738" y="138"/>
                  </a:lnTo>
                  <a:lnTo>
                    <a:pt x="738" y="126"/>
                  </a:lnTo>
                  <a:lnTo>
                    <a:pt x="738" y="120"/>
                  </a:lnTo>
                  <a:lnTo>
                    <a:pt x="744" y="120"/>
                  </a:lnTo>
                  <a:lnTo>
                    <a:pt x="744" y="126"/>
                  </a:lnTo>
                  <a:lnTo>
                    <a:pt x="744" y="132"/>
                  </a:lnTo>
                  <a:lnTo>
                    <a:pt x="750" y="132"/>
                  </a:lnTo>
                  <a:lnTo>
                    <a:pt x="750" y="126"/>
                  </a:lnTo>
                  <a:lnTo>
                    <a:pt x="750" y="120"/>
                  </a:lnTo>
                  <a:lnTo>
                    <a:pt x="756" y="126"/>
                  </a:lnTo>
                  <a:lnTo>
                    <a:pt x="756" y="132"/>
                  </a:lnTo>
                  <a:lnTo>
                    <a:pt x="762" y="132"/>
                  </a:lnTo>
                  <a:lnTo>
                    <a:pt x="762" y="126"/>
                  </a:lnTo>
                  <a:lnTo>
                    <a:pt x="762" y="120"/>
                  </a:lnTo>
                  <a:lnTo>
                    <a:pt x="768" y="120"/>
                  </a:lnTo>
                  <a:lnTo>
                    <a:pt x="768" y="126"/>
                  </a:lnTo>
                  <a:lnTo>
                    <a:pt x="768" y="138"/>
                  </a:lnTo>
                  <a:lnTo>
                    <a:pt x="774" y="132"/>
                  </a:lnTo>
                  <a:lnTo>
                    <a:pt x="774" y="120"/>
                  </a:lnTo>
                  <a:lnTo>
                    <a:pt x="774" y="114"/>
                  </a:lnTo>
                  <a:lnTo>
                    <a:pt x="774" y="132"/>
                  </a:lnTo>
                  <a:lnTo>
                    <a:pt x="780" y="138"/>
                  </a:lnTo>
                  <a:lnTo>
                    <a:pt x="780" y="132"/>
                  </a:lnTo>
                  <a:lnTo>
                    <a:pt x="786" y="126"/>
                  </a:lnTo>
                  <a:lnTo>
                    <a:pt x="786" y="120"/>
                  </a:lnTo>
                  <a:lnTo>
                    <a:pt x="786" y="126"/>
                  </a:lnTo>
                  <a:lnTo>
                    <a:pt x="786" y="120"/>
                  </a:lnTo>
                  <a:lnTo>
                    <a:pt x="792" y="126"/>
                  </a:lnTo>
                  <a:lnTo>
                    <a:pt x="792" y="132"/>
                  </a:lnTo>
                  <a:lnTo>
                    <a:pt x="792" y="138"/>
                  </a:lnTo>
                  <a:lnTo>
                    <a:pt x="798" y="132"/>
                  </a:lnTo>
                  <a:lnTo>
                    <a:pt x="798" y="126"/>
                  </a:lnTo>
                  <a:lnTo>
                    <a:pt x="798" y="114"/>
                  </a:lnTo>
                  <a:lnTo>
                    <a:pt x="798" y="120"/>
                  </a:lnTo>
                  <a:lnTo>
                    <a:pt x="804" y="132"/>
                  </a:lnTo>
                  <a:lnTo>
                    <a:pt x="804" y="138"/>
                  </a:lnTo>
                  <a:lnTo>
                    <a:pt x="804" y="126"/>
                  </a:lnTo>
                  <a:lnTo>
                    <a:pt x="810" y="114"/>
                  </a:lnTo>
                  <a:lnTo>
                    <a:pt x="810" y="132"/>
                  </a:lnTo>
                  <a:lnTo>
                    <a:pt x="816" y="138"/>
                  </a:lnTo>
                  <a:lnTo>
                    <a:pt x="816" y="126"/>
                  </a:lnTo>
                  <a:lnTo>
                    <a:pt x="816" y="114"/>
                  </a:lnTo>
                  <a:lnTo>
                    <a:pt x="822" y="120"/>
                  </a:lnTo>
                  <a:lnTo>
                    <a:pt x="822" y="132"/>
                  </a:lnTo>
                  <a:lnTo>
                    <a:pt x="822" y="144"/>
                  </a:lnTo>
                  <a:lnTo>
                    <a:pt x="822" y="138"/>
                  </a:lnTo>
                  <a:lnTo>
                    <a:pt x="828" y="120"/>
                  </a:lnTo>
                  <a:lnTo>
                    <a:pt x="828" y="114"/>
                  </a:lnTo>
                  <a:lnTo>
                    <a:pt x="828" y="120"/>
                  </a:lnTo>
                  <a:lnTo>
                    <a:pt x="834" y="132"/>
                  </a:lnTo>
                  <a:lnTo>
                    <a:pt x="834" y="138"/>
                  </a:lnTo>
                  <a:lnTo>
                    <a:pt x="834" y="132"/>
                  </a:lnTo>
                  <a:lnTo>
                    <a:pt x="834" y="126"/>
                  </a:lnTo>
                  <a:lnTo>
                    <a:pt x="840" y="120"/>
                  </a:lnTo>
                  <a:lnTo>
                    <a:pt x="840" y="126"/>
                  </a:lnTo>
                  <a:lnTo>
                    <a:pt x="846" y="132"/>
                  </a:lnTo>
                  <a:lnTo>
                    <a:pt x="846" y="126"/>
                  </a:lnTo>
                  <a:lnTo>
                    <a:pt x="852" y="126"/>
                  </a:lnTo>
                  <a:lnTo>
                    <a:pt x="858" y="126"/>
                  </a:lnTo>
                  <a:lnTo>
                    <a:pt x="858" y="132"/>
                  </a:lnTo>
                  <a:lnTo>
                    <a:pt x="864" y="126"/>
                  </a:lnTo>
                  <a:lnTo>
                    <a:pt x="864" y="132"/>
                  </a:lnTo>
                  <a:lnTo>
                    <a:pt x="870" y="132"/>
                  </a:lnTo>
                  <a:lnTo>
                    <a:pt x="870" y="126"/>
                  </a:lnTo>
                  <a:lnTo>
                    <a:pt x="876" y="132"/>
                  </a:lnTo>
                  <a:lnTo>
                    <a:pt x="876" y="126"/>
                  </a:lnTo>
                  <a:lnTo>
                    <a:pt x="882" y="120"/>
                  </a:lnTo>
                  <a:lnTo>
                    <a:pt x="882" y="126"/>
                  </a:lnTo>
                  <a:lnTo>
                    <a:pt x="882" y="132"/>
                  </a:lnTo>
                  <a:lnTo>
                    <a:pt x="888" y="126"/>
                  </a:lnTo>
                  <a:lnTo>
                    <a:pt x="894" y="132"/>
                  </a:lnTo>
                  <a:lnTo>
                    <a:pt x="894" y="126"/>
                  </a:lnTo>
                  <a:lnTo>
                    <a:pt x="894" y="120"/>
                  </a:lnTo>
                  <a:lnTo>
                    <a:pt x="894" y="126"/>
                  </a:lnTo>
                  <a:lnTo>
                    <a:pt x="900" y="132"/>
                  </a:lnTo>
                  <a:lnTo>
                    <a:pt x="900" y="126"/>
                  </a:lnTo>
                  <a:lnTo>
                    <a:pt x="900" y="114"/>
                  </a:lnTo>
                  <a:lnTo>
                    <a:pt x="906" y="120"/>
                  </a:lnTo>
                  <a:lnTo>
                    <a:pt x="906" y="132"/>
                  </a:lnTo>
                  <a:lnTo>
                    <a:pt x="906" y="144"/>
                  </a:lnTo>
                  <a:lnTo>
                    <a:pt x="912" y="132"/>
                  </a:lnTo>
                  <a:lnTo>
                    <a:pt x="912" y="120"/>
                  </a:lnTo>
                  <a:lnTo>
                    <a:pt x="912" y="114"/>
                  </a:lnTo>
                  <a:lnTo>
                    <a:pt x="912" y="120"/>
                  </a:lnTo>
                  <a:lnTo>
                    <a:pt x="918" y="138"/>
                  </a:lnTo>
                  <a:lnTo>
                    <a:pt x="918" y="132"/>
                  </a:lnTo>
                  <a:lnTo>
                    <a:pt x="918" y="120"/>
                  </a:lnTo>
                  <a:lnTo>
                    <a:pt x="924" y="114"/>
                  </a:lnTo>
                  <a:lnTo>
                    <a:pt x="924" y="132"/>
                  </a:lnTo>
                  <a:lnTo>
                    <a:pt x="930" y="132"/>
                  </a:lnTo>
                  <a:lnTo>
                    <a:pt x="930" y="126"/>
                  </a:lnTo>
                  <a:lnTo>
                    <a:pt x="936" y="126"/>
                  </a:lnTo>
                  <a:lnTo>
                    <a:pt x="936" y="120"/>
                  </a:lnTo>
                  <a:lnTo>
                    <a:pt x="936" y="126"/>
                  </a:lnTo>
                  <a:lnTo>
                    <a:pt x="942" y="132"/>
                  </a:lnTo>
                  <a:lnTo>
                    <a:pt x="942" y="120"/>
                  </a:lnTo>
                  <a:lnTo>
                    <a:pt x="948" y="120"/>
                  </a:lnTo>
                  <a:lnTo>
                    <a:pt x="948" y="126"/>
                  </a:lnTo>
                  <a:lnTo>
                    <a:pt x="948" y="132"/>
                  </a:lnTo>
                  <a:lnTo>
                    <a:pt x="948" y="138"/>
                  </a:lnTo>
                  <a:lnTo>
                    <a:pt x="954" y="132"/>
                  </a:lnTo>
                  <a:lnTo>
                    <a:pt x="954" y="120"/>
                  </a:lnTo>
                  <a:lnTo>
                    <a:pt x="960" y="126"/>
                  </a:lnTo>
                  <a:lnTo>
                    <a:pt x="960" y="132"/>
                  </a:lnTo>
                  <a:lnTo>
                    <a:pt x="960" y="126"/>
                  </a:lnTo>
                  <a:lnTo>
                    <a:pt x="966" y="120"/>
                  </a:lnTo>
                  <a:lnTo>
                    <a:pt x="966" y="126"/>
                  </a:lnTo>
                  <a:lnTo>
                    <a:pt x="966" y="132"/>
                  </a:lnTo>
                  <a:lnTo>
                    <a:pt x="972" y="120"/>
                  </a:lnTo>
                  <a:lnTo>
                    <a:pt x="972" y="126"/>
                  </a:lnTo>
                  <a:lnTo>
                    <a:pt x="978" y="138"/>
                  </a:lnTo>
                  <a:lnTo>
                    <a:pt x="978" y="120"/>
                  </a:lnTo>
                  <a:lnTo>
                    <a:pt x="978" y="114"/>
                  </a:lnTo>
                  <a:lnTo>
                    <a:pt x="984" y="126"/>
                  </a:lnTo>
                  <a:lnTo>
                    <a:pt x="984" y="138"/>
                  </a:lnTo>
                  <a:lnTo>
                    <a:pt x="990" y="126"/>
                  </a:lnTo>
                  <a:lnTo>
                    <a:pt x="990" y="114"/>
                  </a:lnTo>
                  <a:lnTo>
                    <a:pt x="990" y="132"/>
                  </a:lnTo>
                  <a:lnTo>
                    <a:pt x="996" y="138"/>
                  </a:lnTo>
                  <a:lnTo>
                    <a:pt x="996" y="132"/>
                  </a:lnTo>
                  <a:lnTo>
                    <a:pt x="996" y="126"/>
                  </a:lnTo>
                  <a:lnTo>
                    <a:pt x="996" y="120"/>
                  </a:lnTo>
                  <a:lnTo>
                    <a:pt x="1002" y="120"/>
                  </a:lnTo>
                  <a:lnTo>
                    <a:pt x="0" y="126"/>
                  </a:lnTo>
                  <a:close/>
                </a:path>
              </a:pathLst>
            </a:custGeom>
            <a:solidFill>
              <a:srgbClr val="FF0000"/>
            </a:solidFill>
            <a:ln w="9525">
              <a:solidFill>
                <a:srgbClr val="FF0000"/>
              </a:solidFill>
              <a:round/>
              <a:headEnd/>
              <a:tailEnd/>
            </a:ln>
          </p:spPr>
          <p:txBody>
            <a:bodyPr/>
            <a:lstStyle/>
            <a:p>
              <a:endParaRPr lang="en-US"/>
            </a:p>
          </p:txBody>
        </p:sp>
        <p:sp>
          <p:nvSpPr>
            <p:cNvPr id="55376" name="Freeform 336"/>
            <p:cNvSpPr>
              <a:spLocks/>
            </p:cNvSpPr>
            <p:nvPr/>
          </p:nvSpPr>
          <p:spPr bwMode="auto">
            <a:xfrm>
              <a:off x="4316" y="2157"/>
              <a:ext cx="1328" cy="73"/>
            </a:xfrm>
            <a:custGeom>
              <a:avLst/>
              <a:gdLst>
                <a:gd name="T0" fmla="*/ 116 w 996"/>
                <a:gd name="T1" fmla="*/ 0 h 258"/>
                <a:gd name="T2" fmla="*/ 300 w 996"/>
                <a:gd name="T3" fmla="*/ 0 h 258"/>
                <a:gd name="T4" fmla="*/ 476 w 996"/>
                <a:gd name="T5" fmla="*/ 0 h 258"/>
                <a:gd name="T6" fmla="*/ 656 w 996"/>
                <a:gd name="T7" fmla="*/ 0 h 258"/>
                <a:gd name="T8" fmla="*/ 780 w 996"/>
                <a:gd name="T9" fmla="*/ 0 h 258"/>
                <a:gd name="T10" fmla="*/ 960 w 996"/>
                <a:gd name="T11" fmla="*/ 0 h 258"/>
                <a:gd name="T12" fmla="*/ 1140 w 996"/>
                <a:gd name="T13" fmla="*/ 0 h 258"/>
                <a:gd name="T14" fmla="*/ 1317 w 996"/>
                <a:gd name="T15" fmla="*/ 0 h 258"/>
                <a:gd name="T16" fmla="*/ 1439 w 996"/>
                <a:gd name="T17" fmla="*/ 0 h 258"/>
                <a:gd name="T18" fmla="*/ 1620 w 996"/>
                <a:gd name="T19" fmla="*/ 0 h 258"/>
                <a:gd name="T20" fmla="*/ 1799 w 996"/>
                <a:gd name="T21" fmla="*/ 0 h 258"/>
                <a:gd name="T22" fmla="*/ 1975 w 996"/>
                <a:gd name="T23" fmla="*/ 0 h 258"/>
                <a:gd name="T24" fmla="*/ 2096 w 996"/>
                <a:gd name="T25" fmla="*/ 0 h 258"/>
                <a:gd name="T26" fmla="*/ 2276 w 996"/>
                <a:gd name="T27" fmla="*/ 0 h 258"/>
                <a:gd name="T28" fmla="*/ 2455 w 996"/>
                <a:gd name="T29" fmla="*/ 0 h 258"/>
                <a:gd name="T30" fmla="*/ 2633 w 996"/>
                <a:gd name="T31" fmla="*/ 0 h 258"/>
                <a:gd name="T32" fmla="*/ 2759 w 996"/>
                <a:gd name="T33" fmla="*/ 0 h 258"/>
                <a:gd name="T34" fmla="*/ 2937 w 996"/>
                <a:gd name="T35" fmla="*/ 0 h 258"/>
                <a:gd name="T36" fmla="*/ 3120 w 996"/>
                <a:gd name="T37" fmla="*/ 0 h 258"/>
                <a:gd name="T38" fmla="*/ 3300 w 996"/>
                <a:gd name="T39" fmla="*/ 0 h 258"/>
                <a:gd name="T40" fmla="*/ 3415 w 996"/>
                <a:gd name="T41" fmla="*/ 0 h 258"/>
                <a:gd name="T42" fmla="*/ 3593 w 996"/>
                <a:gd name="T43" fmla="*/ 0 h 258"/>
                <a:gd name="T44" fmla="*/ 3776 w 996"/>
                <a:gd name="T45" fmla="*/ 0 h 258"/>
                <a:gd name="T46" fmla="*/ 3956 w 996"/>
                <a:gd name="T47" fmla="*/ 0 h 258"/>
                <a:gd name="T48" fmla="*/ 4075 w 996"/>
                <a:gd name="T49" fmla="*/ 0 h 258"/>
                <a:gd name="T50" fmla="*/ 4251 w 996"/>
                <a:gd name="T51" fmla="*/ 0 h 258"/>
                <a:gd name="T52" fmla="*/ 4436 w 996"/>
                <a:gd name="T53" fmla="*/ 0 h 258"/>
                <a:gd name="T54" fmla="*/ 4615 w 996"/>
                <a:gd name="T55" fmla="*/ 0 h 258"/>
                <a:gd name="T56" fmla="*/ 4737 w 996"/>
                <a:gd name="T57" fmla="*/ 0 h 258"/>
                <a:gd name="T58" fmla="*/ 4919 w 996"/>
                <a:gd name="T59" fmla="*/ 0 h 258"/>
                <a:gd name="T60" fmla="*/ 5093 w 996"/>
                <a:gd name="T61" fmla="*/ 0 h 258"/>
                <a:gd name="T62" fmla="*/ 5275 w 996"/>
                <a:gd name="T63" fmla="*/ 0 h 258"/>
                <a:gd name="T64" fmla="*/ 5396 w 996"/>
                <a:gd name="T65" fmla="*/ 0 h 258"/>
                <a:gd name="T66" fmla="*/ 5575 w 996"/>
                <a:gd name="T67" fmla="*/ 0 h 258"/>
                <a:gd name="T68" fmla="*/ 5753 w 996"/>
                <a:gd name="T69" fmla="*/ 0 h 258"/>
                <a:gd name="T70" fmla="*/ 5932 w 996"/>
                <a:gd name="T71" fmla="*/ 0 h 258"/>
                <a:gd name="T72" fmla="*/ 6052 w 996"/>
                <a:gd name="T73" fmla="*/ 0 h 258"/>
                <a:gd name="T74" fmla="*/ 6231 w 996"/>
                <a:gd name="T75" fmla="*/ 0 h 258"/>
                <a:gd name="T76" fmla="*/ 6409 w 996"/>
                <a:gd name="T77" fmla="*/ 0 h 258"/>
                <a:gd name="T78" fmla="*/ 6591 w 996"/>
                <a:gd name="T79" fmla="*/ 0 h 258"/>
                <a:gd name="T80" fmla="*/ 6713 w 996"/>
                <a:gd name="T81" fmla="*/ 0 h 258"/>
                <a:gd name="T82" fmla="*/ 6892 w 996"/>
                <a:gd name="T83" fmla="*/ 0 h 258"/>
                <a:gd name="T84" fmla="*/ 7076 w 996"/>
                <a:gd name="T85" fmla="*/ 0 h 258"/>
                <a:gd name="T86" fmla="*/ 7253 w 996"/>
                <a:gd name="T87" fmla="*/ 0 h 258"/>
                <a:gd name="T88" fmla="*/ 7369 w 996"/>
                <a:gd name="T89" fmla="*/ 0 h 258"/>
                <a:gd name="T90" fmla="*/ 7551 w 996"/>
                <a:gd name="T91" fmla="*/ 0 h 258"/>
                <a:gd name="T92" fmla="*/ 7735 w 996"/>
                <a:gd name="T93" fmla="*/ 0 h 258"/>
                <a:gd name="T94" fmla="*/ 7909 w 996"/>
                <a:gd name="T95" fmla="*/ 0 h 258"/>
                <a:gd name="T96" fmla="*/ 8028 w 996"/>
                <a:gd name="T97" fmla="*/ 0 h 258"/>
                <a:gd name="T98" fmla="*/ 8208 w 996"/>
                <a:gd name="T99" fmla="*/ 0 h 258"/>
                <a:gd name="T100" fmla="*/ 8391 w 996"/>
                <a:gd name="T101" fmla="*/ 0 h 258"/>
                <a:gd name="T102" fmla="*/ 8569 w 996"/>
                <a:gd name="T103" fmla="*/ 0 h 258"/>
                <a:gd name="T104" fmla="*/ 8748 w 996"/>
                <a:gd name="T105" fmla="*/ 0 h 258"/>
                <a:gd name="T106" fmla="*/ 8873 w 996"/>
                <a:gd name="T107" fmla="*/ 0 h 258"/>
                <a:gd name="T108" fmla="*/ 9052 w 996"/>
                <a:gd name="T109" fmla="*/ 0 h 258"/>
                <a:gd name="T110" fmla="*/ 9232 w 996"/>
                <a:gd name="T111" fmla="*/ 0 h 258"/>
                <a:gd name="T112" fmla="*/ 9408 w 996"/>
                <a:gd name="T113" fmla="*/ 0 h 258"/>
                <a:gd name="T114" fmla="*/ 9529 w 996"/>
                <a:gd name="T115" fmla="*/ 0 h 258"/>
                <a:gd name="T116" fmla="*/ 9708 w 996"/>
                <a:gd name="T117" fmla="*/ 0 h 258"/>
                <a:gd name="T118" fmla="*/ 9889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en-US"/>
            </a:p>
          </p:txBody>
        </p:sp>
        <p:sp>
          <p:nvSpPr>
            <p:cNvPr id="55377" name="Freeform 337"/>
            <p:cNvSpPr>
              <a:spLocks/>
            </p:cNvSpPr>
            <p:nvPr/>
          </p:nvSpPr>
          <p:spPr bwMode="auto">
            <a:xfrm>
              <a:off x="4300" y="2290"/>
              <a:ext cx="1328" cy="73"/>
            </a:xfrm>
            <a:custGeom>
              <a:avLst/>
              <a:gdLst>
                <a:gd name="T0" fmla="*/ 116 w 996"/>
                <a:gd name="T1" fmla="*/ 0 h 258"/>
                <a:gd name="T2" fmla="*/ 300 w 996"/>
                <a:gd name="T3" fmla="*/ 0 h 258"/>
                <a:gd name="T4" fmla="*/ 476 w 996"/>
                <a:gd name="T5" fmla="*/ 0 h 258"/>
                <a:gd name="T6" fmla="*/ 656 w 996"/>
                <a:gd name="T7" fmla="*/ 0 h 258"/>
                <a:gd name="T8" fmla="*/ 780 w 996"/>
                <a:gd name="T9" fmla="*/ 0 h 258"/>
                <a:gd name="T10" fmla="*/ 960 w 996"/>
                <a:gd name="T11" fmla="*/ 0 h 258"/>
                <a:gd name="T12" fmla="*/ 1140 w 996"/>
                <a:gd name="T13" fmla="*/ 0 h 258"/>
                <a:gd name="T14" fmla="*/ 1317 w 996"/>
                <a:gd name="T15" fmla="*/ 0 h 258"/>
                <a:gd name="T16" fmla="*/ 1439 w 996"/>
                <a:gd name="T17" fmla="*/ 0 h 258"/>
                <a:gd name="T18" fmla="*/ 1620 w 996"/>
                <a:gd name="T19" fmla="*/ 0 h 258"/>
                <a:gd name="T20" fmla="*/ 1799 w 996"/>
                <a:gd name="T21" fmla="*/ 0 h 258"/>
                <a:gd name="T22" fmla="*/ 1975 w 996"/>
                <a:gd name="T23" fmla="*/ 0 h 258"/>
                <a:gd name="T24" fmla="*/ 2096 w 996"/>
                <a:gd name="T25" fmla="*/ 0 h 258"/>
                <a:gd name="T26" fmla="*/ 2276 w 996"/>
                <a:gd name="T27" fmla="*/ 0 h 258"/>
                <a:gd name="T28" fmla="*/ 2455 w 996"/>
                <a:gd name="T29" fmla="*/ 0 h 258"/>
                <a:gd name="T30" fmla="*/ 2633 w 996"/>
                <a:gd name="T31" fmla="*/ 0 h 258"/>
                <a:gd name="T32" fmla="*/ 2759 w 996"/>
                <a:gd name="T33" fmla="*/ 0 h 258"/>
                <a:gd name="T34" fmla="*/ 2937 w 996"/>
                <a:gd name="T35" fmla="*/ 0 h 258"/>
                <a:gd name="T36" fmla="*/ 3120 w 996"/>
                <a:gd name="T37" fmla="*/ 0 h 258"/>
                <a:gd name="T38" fmla="*/ 3300 w 996"/>
                <a:gd name="T39" fmla="*/ 0 h 258"/>
                <a:gd name="T40" fmla="*/ 3415 w 996"/>
                <a:gd name="T41" fmla="*/ 0 h 258"/>
                <a:gd name="T42" fmla="*/ 3593 w 996"/>
                <a:gd name="T43" fmla="*/ 0 h 258"/>
                <a:gd name="T44" fmla="*/ 3776 w 996"/>
                <a:gd name="T45" fmla="*/ 0 h 258"/>
                <a:gd name="T46" fmla="*/ 3956 w 996"/>
                <a:gd name="T47" fmla="*/ 0 h 258"/>
                <a:gd name="T48" fmla="*/ 4075 w 996"/>
                <a:gd name="T49" fmla="*/ 0 h 258"/>
                <a:gd name="T50" fmla="*/ 4251 w 996"/>
                <a:gd name="T51" fmla="*/ 0 h 258"/>
                <a:gd name="T52" fmla="*/ 4436 w 996"/>
                <a:gd name="T53" fmla="*/ 0 h 258"/>
                <a:gd name="T54" fmla="*/ 4615 w 996"/>
                <a:gd name="T55" fmla="*/ 0 h 258"/>
                <a:gd name="T56" fmla="*/ 4737 w 996"/>
                <a:gd name="T57" fmla="*/ 0 h 258"/>
                <a:gd name="T58" fmla="*/ 4919 w 996"/>
                <a:gd name="T59" fmla="*/ 0 h 258"/>
                <a:gd name="T60" fmla="*/ 5093 w 996"/>
                <a:gd name="T61" fmla="*/ 0 h 258"/>
                <a:gd name="T62" fmla="*/ 5275 w 996"/>
                <a:gd name="T63" fmla="*/ 0 h 258"/>
                <a:gd name="T64" fmla="*/ 5396 w 996"/>
                <a:gd name="T65" fmla="*/ 0 h 258"/>
                <a:gd name="T66" fmla="*/ 5575 w 996"/>
                <a:gd name="T67" fmla="*/ 0 h 258"/>
                <a:gd name="T68" fmla="*/ 5753 w 996"/>
                <a:gd name="T69" fmla="*/ 0 h 258"/>
                <a:gd name="T70" fmla="*/ 5932 w 996"/>
                <a:gd name="T71" fmla="*/ 0 h 258"/>
                <a:gd name="T72" fmla="*/ 6052 w 996"/>
                <a:gd name="T73" fmla="*/ 0 h 258"/>
                <a:gd name="T74" fmla="*/ 6231 w 996"/>
                <a:gd name="T75" fmla="*/ 0 h 258"/>
                <a:gd name="T76" fmla="*/ 6409 w 996"/>
                <a:gd name="T77" fmla="*/ 0 h 258"/>
                <a:gd name="T78" fmla="*/ 6591 w 996"/>
                <a:gd name="T79" fmla="*/ 0 h 258"/>
                <a:gd name="T80" fmla="*/ 6713 w 996"/>
                <a:gd name="T81" fmla="*/ 0 h 258"/>
                <a:gd name="T82" fmla="*/ 6892 w 996"/>
                <a:gd name="T83" fmla="*/ 0 h 258"/>
                <a:gd name="T84" fmla="*/ 7076 w 996"/>
                <a:gd name="T85" fmla="*/ 0 h 258"/>
                <a:gd name="T86" fmla="*/ 7253 w 996"/>
                <a:gd name="T87" fmla="*/ 0 h 258"/>
                <a:gd name="T88" fmla="*/ 7369 w 996"/>
                <a:gd name="T89" fmla="*/ 0 h 258"/>
                <a:gd name="T90" fmla="*/ 7551 w 996"/>
                <a:gd name="T91" fmla="*/ 0 h 258"/>
                <a:gd name="T92" fmla="*/ 7735 w 996"/>
                <a:gd name="T93" fmla="*/ 0 h 258"/>
                <a:gd name="T94" fmla="*/ 7909 w 996"/>
                <a:gd name="T95" fmla="*/ 0 h 258"/>
                <a:gd name="T96" fmla="*/ 8028 w 996"/>
                <a:gd name="T97" fmla="*/ 0 h 258"/>
                <a:gd name="T98" fmla="*/ 8208 w 996"/>
                <a:gd name="T99" fmla="*/ 0 h 258"/>
                <a:gd name="T100" fmla="*/ 8391 w 996"/>
                <a:gd name="T101" fmla="*/ 0 h 258"/>
                <a:gd name="T102" fmla="*/ 8569 w 996"/>
                <a:gd name="T103" fmla="*/ 0 h 258"/>
                <a:gd name="T104" fmla="*/ 8748 w 996"/>
                <a:gd name="T105" fmla="*/ 0 h 258"/>
                <a:gd name="T106" fmla="*/ 8873 w 996"/>
                <a:gd name="T107" fmla="*/ 0 h 258"/>
                <a:gd name="T108" fmla="*/ 9052 w 996"/>
                <a:gd name="T109" fmla="*/ 0 h 258"/>
                <a:gd name="T110" fmla="*/ 9232 w 996"/>
                <a:gd name="T111" fmla="*/ 0 h 258"/>
                <a:gd name="T112" fmla="*/ 9408 w 996"/>
                <a:gd name="T113" fmla="*/ 0 h 258"/>
                <a:gd name="T114" fmla="*/ 9529 w 996"/>
                <a:gd name="T115" fmla="*/ 0 h 258"/>
                <a:gd name="T116" fmla="*/ 9708 w 996"/>
                <a:gd name="T117" fmla="*/ 0 h 258"/>
                <a:gd name="T118" fmla="*/ 9889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en-US"/>
            </a:p>
          </p:txBody>
        </p:sp>
        <p:sp>
          <p:nvSpPr>
            <p:cNvPr id="55378" name="Freeform 338"/>
            <p:cNvSpPr>
              <a:spLocks/>
            </p:cNvSpPr>
            <p:nvPr/>
          </p:nvSpPr>
          <p:spPr bwMode="auto">
            <a:xfrm>
              <a:off x="4300" y="2370"/>
              <a:ext cx="1328" cy="72"/>
            </a:xfrm>
            <a:custGeom>
              <a:avLst/>
              <a:gdLst>
                <a:gd name="T0" fmla="*/ 116 w 996"/>
                <a:gd name="T1" fmla="*/ 0 h 258"/>
                <a:gd name="T2" fmla="*/ 300 w 996"/>
                <a:gd name="T3" fmla="*/ 0 h 258"/>
                <a:gd name="T4" fmla="*/ 476 w 996"/>
                <a:gd name="T5" fmla="*/ 0 h 258"/>
                <a:gd name="T6" fmla="*/ 656 w 996"/>
                <a:gd name="T7" fmla="*/ 0 h 258"/>
                <a:gd name="T8" fmla="*/ 780 w 996"/>
                <a:gd name="T9" fmla="*/ 0 h 258"/>
                <a:gd name="T10" fmla="*/ 960 w 996"/>
                <a:gd name="T11" fmla="*/ 0 h 258"/>
                <a:gd name="T12" fmla="*/ 1140 w 996"/>
                <a:gd name="T13" fmla="*/ 0 h 258"/>
                <a:gd name="T14" fmla="*/ 1317 w 996"/>
                <a:gd name="T15" fmla="*/ 0 h 258"/>
                <a:gd name="T16" fmla="*/ 1439 w 996"/>
                <a:gd name="T17" fmla="*/ 0 h 258"/>
                <a:gd name="T18" fmla="*/ 1620 w 996"/>
                <a:gd name="T19" fmla="*/ 0 h 258"/>
                <a:gd name="T20" fmla="*/ 1799 w 996"/>
                <a:gd name="T21" fmla="*/ 0 h 258"/>
                <a:gd name="T22" fmla="*/ 1975 w 996"/>
                <a:gd name="T23" fmla="*/ 0 h 258"/>
                <a:gd name="T24" fmla="*/ 2096 w 996"/>
                <a:gd name="T25" fmla="*/ 0 h 258"/>
                <a:gd name="T26" fmla="*/ 2276 w 996"/>
                <a:gd name="T27" fmla="*/ 0 h 258"/>
                <a:gd name="T28" fmla="*/ 2455 w 996"/>
                <a:gd name="T29" fmla="*/ 0 h 258"/>
                <a:gd name="T30" fmla="*/ 2633 w 996"/>
                <a:gd name="T31" fmla="*/ 0 h 258"/>
                <a:gd name="T32" fmla="*/ 2759 w 996"/>
                <a:gd name="T33" fmla="*/ 0 h 258"/>
                <a:gd name="T34" fmla="*/ 2937 w 996"/>
                <a:gd name="T35" fmla="*/ 0 h 258"/>
                <a:gd name="T36" fmla="*/ 3120 w 996"/>
                <a:gd name="T37" fmla="*/ 0 h 258"/>
                <a:gd name="T38" fmla="*/ 3300 w 996"/>
                <a:gd name="T39" fmla="*/ 0 h 258"/>
                <a:gd name="T40" fmla="*/ 3415 w 996"/>
                <a:gd name="T41" fmla="*/ 0 h 258"/>
                <a:gd name="T42" fmla="*/ 3593 w 996"/>
                <a:gd name="T43" fmla="*/ 0 h 258"/>
                <a:gd name="T44" fmla="*/ 3776 w 996"/>
                <a:gd name="T45" fmla="*/ 0 h 258"/>
                <a:gd name="T46" fmla="*/ 3956 w 996"/>
                <a:gd name="T47" fmla="*/ 0 h 258"/>
                <a:gd name="T48" fmla="*/ 4075 w 996"/>
                <a:gd name="T49" fmla="*/ 0 h 258"/>
                <a:gd name="T50" fmla="*/ 4251 w 996"/>
                <a:gd name="T51" fmla="*/ 0 h 258"/>
                <a:gd name="T52" fmla="*/ 4436 w 996"/>
                <a:gd name="T53" fmla="*/ 0 h 258"/>
                <a:gd name="T54" fmla="*/ 4615 w 996"/>
                <a:gd name="T55" fmla="*/ 0 h 258"/>
                <a:gd name="T56" fmla="*/ 4737 w 996"/>
                <a:gd name="T57" fmla="*/ 0 h 258"/>
                <a:gd name="T58" fmla="*/ 4919 w 996"/>
                <a:gd name="T59" fmla="*/ 0 h 258"/>
                <a:gd name="T60" fmla="*/ 5093 w 996"/>
                <a:gd name="T61" fmla="*/ 0 h 258"/>
                <a:gd name="T62" fmla="*/ 5275 w 996"/>
                <a:gd name="T63" fmla="*/ 0 h 258"/>
                <a:gd name="T64" fmla="*/ 5396 w 996"/>
                <a:gd name="T65" fmla="*/ 0 h 258"/>
                <a:gd name="T66" fmla="*/ 5575 w 996"/>
                <a:gd name="T67" fmla="*/ 0 h 258"/>
                <a:gd name="T68" fmla="*/ 5753 w 996"/>
                <a:gd name="T69" fmla="*/ 0 h 258"/>
                <a:gd name="T70" fmla="*/ 5932 w 996"/>
                <a:gd name="T71" fmla="*/ 0 h 258"/>
                <a:gd name="T72" fmla="*/ 6052 w 996"/>
                <a:gd name="T73" fmla="*/ 0 h 258"/>
                <a:gd name="T74" fmla="*/ 6231 w 996"/>
                <a:gd name="T75" fmla="*/ 0 h 258"/>
                <a:gd name="T76" fmla="*/ 6409 w 996"/>
                <a:gd name="T77" fmla="*/ 0 h 258"/>
                <a:gd name="T78" fmla="*/ 6591 w 996"/>
                <a:gd name="T79" fmla="*/ 0 h 258"/>
                <a:gd name="T80" fmla="*/ 6713 w 996"/>
                <a:gd name="T81" fmla="*/ 0 h 258"/>
                <a:gd name="T82" fmla="*/ 6892 w 996"/>
                <a:gd name="T83" fmla="*/ 0 h 258"/>
                <a:gd name="T84" fmla="*/ 7076 w 996"/>
                <a:gd name="T85" fmla="*/ 0 h 258"/>
                <a:gd name="T86" fmla="*/ 7253 w 996"/>
                <a:gd name="T87" fmla="*/ 0 h 258"/>
                <a:gd name="T88" fmla="*/ 7369 w 996"/>
                <a:gd name="T89" fmla="*/ 0 h 258"/>
                <a:gd name="T90" fmla="*/ 7551 w 996"/>
                <a:gd name="T91" fmla="*/ 0 h 258"/>
                <a:gd name="T92" fmla="*/ 7735 w 996"/>
                <a:gd name="T93" fmla="*/ 0 h 258"/>
                <a:gd name="T94" fmla="*/ 7909 w 996"/>
                <a:gd name="T95" fmla="*/ 0 h 258"/>
                <a:gd name="T96" fmla="*/ 8028 w 996"/>
                <a:gd name="T97" fmla="*/ 0 h 258"/>
                <a:gd name="T98" fmla="*/ 8208 w 996"/>
                <a:gd name="T99" fmla="*/ 0 h 258"/>
                <a:gd name="T100" fmla="*/ 8391 w 996"/>
                <a:gd name="T101" fmla="*/ 0 h 258"/>
                <a:gd name="T102" fmla="*/ 8569 w 996"/>
                <a:gd name="T103" fmla="*/ 0 h 258"/>
                <a:gd name="T104" fmla="*/ 8748 w 996"/>
                <a:gd name="T105" fmla="*/ 0 h 258"/>
                <a:gd name="T106" fmla="*/ 8873 w 996"/>
                <a:gd name="T107" fmla="*/ 0 h 258"/>
                <a:gd name="T108" fmla="*/ 9052 w 996"/>
                <a:gd name="T109" fmla="*/ 0 h 258"/>
                <a:gd name="T110" fmla="*/ 9232 w 996"/>
                <a:gd name="T111" fmla="*/ 0 h 258"/>
                <a:gd name="T112" fmla="*/ 9408 w 996"/>
                <a:gd name="T113" fmla="*/ 0 h 258"/>
                <a:gd name="T114" fmla="*/ 9529 w 996"/>
                <a:gd name="T115" fmla="*/ 0 h 258"/>
                <a:gd name="T116" fmla="*/ 9708 w 996"/>
                <a:gd name="T117" fmla="*/ 0 h 258"/>
                <a:gd name="T118" fmla="*/ 9889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en-US"/>
            </a:p>
          </p:txBody>
        </p:sp>
        <p:sp>
          <p:nvSpPr>
            <p:cNvPr id="55379" name="Freeform 339"/>
            <p:cNvSpPr>
              <a:spLocks/>
            </p:cNvSpPr>
            <p:nvPr/>
          </p:nvSpPr>
          <p:spPr bwMode="auto">
            <a:xfrm>
              <a:off x="4300" y="2237"/>
              <a:ext cx="1328" cy="73"/>
            </a:xfrm>
            <a:custGeom>
              <a:avLst/>
              <a:gdLst>
                <a:gd name="T0" fmla="*/ 116 w 996"/>
                <a:gd name="T1" fmla="*/ 0 h 258"/>
                <a:gd name="T2" fmla="*/ 300 w 996"/>
                <a:gd name="T3" fmla="*/ 0 h 258"/>
                <a:gd name="T4" fmla="*/ 476 w 996"/>
                <a:gd name="T5" fmla="*/ 0 h 258"/>
                <a:gd name="T6" fmla="*/ 656 w 996"/>
                <a:gd name="T7" fmla="*/ 0 h 258"/>
                <a:gd name="T8" fmla="*/ 780 w 996"/>
                <a:gd name="T9" fmla="*/ 0 h 258"/>
                <a:gd name="T10" fmla="*/ 960 w 996"/>
                <a:gd name="T11" fmla="*/ 0 h 258"/>
                <a:gd name="T12" fmla="*/ 1140 w 996"/>
                <a:gd name="T13" fmla="*/ 0 h 258"/>
                <a:gd name="T14" fmla="*/ 1317 w 996"/>
                <a:gd name="T15" fmla="*/ 0 h 258"/>
                <a:gd name="T16" fmla="*/ 1439 w 996"/>
                <a:gd name="T17" fmla="*/ 0 h 258"/>
                <a:gd name="T18" fmla="*/ 1620 w 996"/>
                <a:gd name="T19" fmla="*/ 0 h 258"/>
                <a:gd name="T20" fmla="*/ 1799 w 996"/>
                <a:gd name="T21" fmla="*/ 0 h 258"/>
                <a:gd name="T22" fmla="*/ 1975 w 996"/>
                <a:gd name="T23" fmla="*/ 0 h 258"/>
                <a:gd name="T24" fmla="*/ 2096 w 996"/>
                <a:gd name="T25" fmla="*/ 0 h 258"/>
                <a:gd name="T26" fmla="*/ 2276 w 996"/>
                <a:gd name="T27" fmla="*/ 0 h 258"/>
                <a:gd name="T28" fmla="*/ 2455 w 996"/>
                <a:gd name="T29" fmla="*/ 0 h 258"/>
                <a:gd name="T30" fmla="*/ 2633 w 996"/>
                <a:gd name="T31" fmla="*/ 0 h 258"/>
                <a:gd name="T32" fmla="*/ 2759 w 996"/>
                <a:gd name="T33" fmla="*/ 0 h 258"/>
                <a:gd name="T34" fmla="*/ 2937 w 996"/>
                <a:gd name="T35" fmla="*/ 0 h 258"/>
                <a:gd name="T36" fmla="*/ 3120 w 996"/>
                <a:gd name="T37" fmla="*/ 0 h 258"/>
                <a:gd name="T38" fmla="*/ 3300 w 996"/>
                <a:gd name="T39" fmla="*/ 0 h 258"/>
                <a:gd name="T40" fmla="*/ 3415 w 996"/>
                <a:gd name="T41" fmla="*/ 0 h 258"/>
                <a:gd name="T42" fmla="*/ 3593 w 996"/>
                <a:gd name="T43" fmla="*/ 0 h 258"/>
                <a:gd name="T44" fmla="*/ 3776 w 996"/>
                <a:gd name="T45" fmla="*/ 0 h 258"/>
                <a:gd name="T46" fmla="*/ 3956 w 996"/>
                <a:gd name="T47" fmla="*/ 0 h 258"/>
                <a:gd name="T48" fmla="*/ 4075 w 996"/>
                <a:gd name="T49" fmla="*/ 0 h 258"/>
                <a:gd name="T50" fmla="*/ 4251 w 996"/>
                <a:gd name="T51" fmla="*/ 0 h 258"/>
                <a:gd name="T52" fmla="*/ 4436 w 996"/>
                <a:gd name="T53" fmla="*/ 0 h 258"/>
                <a:gd name="T54" fmla="*/ 4615 w 996"/>
                <a:gd name="T55" fmla="*/ 0 h 258"/>
                <a:gd name="T56" fmla="*/ 4737 w 996"/>
                <a:gd name="T57" fmla="*/ 0 h 258"/>
                <a:gd name="T58" fmla="*/ 4919 w 996"/>
                <a:gd name="T59" fmla="*/ 0 h 258"/>
                <a:gd name="T60" fmla="*/ 5093 w 996"/>
                <a:gd name="T61" fmla="*/ 0 h 258"/>
                <a:gd name="T62" fmla="*/ 5275 w 996"/>
                <a:gd name="T63" fmla="*/ 0 h 258"/>
                <a:gd name="T64" fmla="*/ 5396 w 996"/>
                <a:gd name="T65" fmla="*/ 0 h 258"/>
                <a:gd name="T66" fmla="*/ 5575 w 996"/>
                <a:gd name="T67" fmla="*/ 0 h 258"/>
                <a:gd name="T68" fmla="*/ 5753 w 996"/>
                <a:gd name="T69" fmla="*/ 0 h 258"/>
                <a:gd name="T70" fmla="*/ 5932 w 996"/>
                <a:gd name="T71" fmla="*/ 0 h 258"/>
                <a:gd name="T72" fmla="*/ 6052 w 996"/>
                <a:gd name="T73" fmla="*/ 0 h 258"/>
                <a:gd name="T74" fmla="*/ 6231 w 996"/>
                <a:gd name="T75" fmla="*/ 0 h 258"/>
                <a:gd name="T76" fmla="*/ 6409 w 996"/>
                <a:gd name="T77" fmla="*/ 0 h 258"/>
                <a:gd name="T78" fmla="*/ 6591 w 996"/>
                <a:gd name="T79" fmla="*/ 0 h 258"/>
                <a:gd name="T80" fmla="*/ 6713 w 996"/>
                <a:gd name="T81" fmla="*/ 0 h 258"/>
                <a:gd name="T82" fmla="*/ 6892 w 996"/>
                <a:gd name="T83" fmla="*/ 0 h 258"/>
                <a:gd name="T84" fmla="*/ 7076 w 996"/>
                <a:gd name="T85" fmla="*/ 0 h 258"/>
                <a:gd name="T86" fmla="*/ 7253 w 996"/>
                <a:gd name="T87" fmla="*/ 0 h 258"/>
                <a:gd name="T88" fmla="*/ 7369 w 996"/>
                <a:gd name="T89" fmla="*/ 0 h 258"/>
                <a:gd name="T90" fmla="*/ 7551 w 996"/>
                <a:gd name="T91" fmla="*/ 0 h 258"/>
                <a:gd name="T92" fmla="*/ 7735 w 996"/>
                <a:gd name="T93" fmla="*/ 0 h 258"/>
                <a:gd name="T94" fmla="*/ 7909 w 996"/>
                <a:gd name="T95" fmla="*/ 0 h 258"/>
                <a:gd name="T96" fmla="*/ 8028 w 996"/>
                <a:gd name="T97" fmla="*/ 0 h 258"/>
                <a:gd name="T98" fmla="*/ 8208 w 996"/>
                <a:gd name="T99" fmla="*/ 0 h 258"/>
                <a:gd name="T100" fmla="*/ 8391 w 996"/>
                <a:gd name="T101" fmla="*/ 0 h 258"/>
                <a:gd name="T102" fmla="*/ 8569 w 996"/>
                <a:gd name="T103" fmla="*/ 0 h 258"/>
                <a:gd name="T104" fmla="*/ 8748 w 996"/>
                <a:gd name="T105" fmla="*/ 0 h 258"/>
                <a:gd name="T106" fmla="*/ 8873 w 996"/>
                <a:gd name="T107" fmla="*/ 0 h 258"/>
                <a:gd name="T108" fmla="*/ 9052 w 996"/>
                <a:gd name="T109" fmla="*/ 0 h 258"/>
                <a:gd name="T110" fmla="*/ 9232 w 996"/>
                <a:gd name="T111" fmla="*/ 0 h 258"/>
                <a:gd name="T112" fmla="*/ 9408 w 996"/>
                <a:gd name="T113" fmla="*/ 0 h 258"/>
                <a:gd name="T114" fmla="*/ 9529 w 996"/>
                <a:gd name="T115" fmla="*/ 0 h 258"/>
                <a:gd name="T116" fmla="*/ 9708 w 996"/>
                <a:gd name="T117" fmla="*/ 0 h 258"/>
                <a:gd name="T118" fmla="*/ 9889 w 996"/>
                <a:gd name="T119" fmla="*/ 0 h 25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96"/>
                <a:gd name="T181" fmla="*/ 0 h 258"/>
                <a:gd name="T182" fmla="*/ 996 w 996"/>
                <a:gd name="T183" fmla="*/ 258 h 25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96" h="258">
                  <a:moveTo>
                    <a:pt x="0" y="132"/>
                  </a:moveTo>
                  <a:lnTo>
                    <a:pt x="0" y="132"/>
                  </a:lnTo>
                  <a:lnTo>
                    <a:pt x="6" y="132"/>
                  </a:lnTo>
                  <a:lnTo>
                    <a:pt x="12" y="132"/>
                  </a:lnTo>
                  <a:lnTo>
                    <a:pt x="18" y="132"/>
                  </a:lnTo>
                  <a:lnTo>
                    <a:pt x="24" y="132"/>
                  </a:lnTo>
                  <a:lnTo>
                    <a:pt x="30" y="132"/>
                  </a:lnTo>
                  <a:lnTo>
                    <a:pt x="36" y="132"/>
                  </a:lnTo>
                  <a:lnTo>
                    <a:pt x="42" y="132"/>
                  </a:lnTo>
                  <a:lnTo>
                    <a:pt x="48" y="132"/>
                  </a:lnTo>
                  <a:lnTo>
                    <a:pt x="54" y="132"/>
                  </a:lnTo>
                  <a:lnTo>
                    <a:pt x="54" y="126"/>
                  </a:lnTo>
                  <a:lnTo>
                    <a:pt x="54" y="132"/>
                  </a:lnTo>
                  <a:lnTo>
                    <a:pt x="60" y="132"/>
                  </a:lnTo>
                  <a:lnTo>
                    <a:pt x="66" y="126"/>
                  </a:lnTo>
                  <a:lnTo>
                    <a:pt x="66" y="120"/>
                  </a:lnTo>
                  <a:lnTo>
                    <a:pt x="66" y="132"/>
                  </a:lnTo>
                  <a:lnTo>
                    <a:pt x="72" y="150"/>
                  </a:lnTo>
                  <a:lnTo>
                    <a:pt x="72" y="144"/>
                  </a:lnTo>
                  <a:lnTo>
                    <a:pt x="72" y="120"/>
                  </a:lnTo>
                  <a:lnTo>
                    <a:pt x="72" y="78"/>
                  </a:lnTo>
                  <a:lnTo>
                    <a:pt x="78" y="102"/>
                  </a:lnTo>
                  <a:lnTo>
                    <a:pt x="78" y="162"/>
                  </a:lnTo>
                  <a:lnTo>
                    <a:pt x="78" y="228"/>
                  </a:lnTo>
                  <a:lnTo>
                    <a:pt x="84" y="168"/>
                  </a:lnTo>
                  <a:lnTo>
                    <a:pt x="84" y="66"/>
                  </a:lnTo>
                  <a:lnTo>
                    <a:pt x="84" y="0"/>
                  </a:lnTo>
                  <a:lnTo>
                    <a:pt x="84" y="156"/>
                  </a:lnTo>
                  <a:lnTo>
                    <a:pt x="90" y="234"/>
                  </a:lnTo>
                  <a:lnTo>
                    <a:pt x="90" y="258"/>
                  </a:lnTo>
                  <a:lnTo>
                    <a:pt x="90" y="114"/>
                  </a:lnTo>
                  <a:lnTo>
                    <a:pt x="90" y="0"/>
                  </a:lnTo>
                  <a:lnTo>
                    <a:pt x="96" y="30"/>
                  </a:lnTo>
                  <a:lnTo>
                    <a:pt x="96" y="156"/>
                  </a:lnTo>
                  <a:lnTo>
                    <a:pt x="96" y="222"/>
                  </a:lnTo>
                  <a:lnTo>
                    <a:pt x="102" y="150"/>
                  </a:lnTo>
                  <a:lnTo>
                    <a:pt x="102" y="66"/>
                  </a:lnTo>
                  <a:lnTo>
                    <a:pt x="102" y="102"/>
                  </a:lnTo>
                  <a:lnTo>
                    <a:pt x="102" y="174"/>
                  </a:lnTo>
                  <a:lnTo>
                    <a:pt x="108" y="186"/>
                  </a:lnTo>
                  <a:lnTo>
                    <a:pt x="108" y="114"/>
                  </a:lnTo>
                  <a:lnTo>
                    <a:pt x="108" y="30"/>
                  </a:lnTo>
                  <a:lnTo>
                    <a:pt x="114" y="96"/>
                  </a:lnTo>
                  <a:lnTo>
                    <a:pt x="114" y="174"/>
                  </a:lnTo>
                  <a:lnTo>
                    <a:pt x="114" y="228"/>
                  </a:lnTo>
                  <a:lnTo>
                    <a:pt x="114" y="156"/>
                  </a:lnTo>
                  <a:lnTo>
                    <a:pt x="120" y="90"/>
                  </a:lnTo>
                  <a:lnTo>
                    <a:pt x="120" y="54"/>
                  </a:lnTo>
                  <a:lnTo>
                    <a:pt x="120" y="90"/>
                  </a:lnTo>
                  <a:lnTo>
                    <a:pt x="120" y="138"/>
                  </a:lnTo>
                  <a:lnTo>
                    <a:pt x="126" y="180"/>
                  </a:lnTo>
                  <a:lnTo>
                    <a:pt x="126" y="198"/>
                  </a:lnTo>
                  <a:lnTo>
                    <a:pt x="126" y="150"/>
                  </a:lnTo>
                  <a:lnTo>
                    <a:pt x="132" y="96"/>
                  </a:lnTo>
                  <a:lnTo>
                    <a:pt x="132" y="54"/>
                  </a:lnTo>
                  <a:lnTo>
                    <a:pt x="132" y="96"/>
                  </a:lnTo>
                  <a:lnTo>
                    <a:pt x="132" y="150"/>
                  </a:lnTo>
                  <a:lnTo>
                    <a:pt x="138" y="198"/>
                  </a:lnTo>
                  <a:lnTo>
                    <a:pt x="138" y="168"/>
                  </a:lnTo>
                  <a:lnTo>
                    <a:pt x="138" y="126"/>
                  </a:lnTo>
                  <a:lnTo>
                    <a:pt x="138" y="90"/>
                  </a:lnTo>
                  <a:lnTo>
                    <a:pt x="144" y="66"/>
                  </a:lnTo>
                  <a:lnTo>
                    <a:pt x="144" y="108"/>
                  </a:lnTo>
                  <a:lnTo>
                    <a:pt x="144" y="150"/>
                  </a:lnTo>
                  <a:lnTo>
                    <a:pt x="150" y="210"/>
                  </a:lnTo>
                  <a:lnTo>
                    <a:pt x="150" y="174"/>
                  </a:lnTo>
                  <a:lnTo>
                    <a:pt x="150" y="102"/>
                  </a:lnTo>
                  <a:lnTo>
                    <a:pt x="150" y="30"/>
                  </a:lnTo>
                  <a:lnTo>
                    <a:pt x="156" y="96"/>
                  </a:lnTo>
                  <a:lnTo>
                    <a:pt x="156" y="198"/>
                  </a:lnTo>
                  <a:lnTo>
                    <a:pt x="156" y="234"/>
                  </a:lnTo>
                  <a:lnTo>
                    <a:pt x="162" y="114"/>
                  </a:lnTo>
                  <a:lnTo>
                    <a:pt x="162" y="12"/>
                  </a:lnTo>
                  <a:lnTo>
                    <a:pt x="162" y="48"/>
                  </a:lnTo>
                  <a:lnTo>
                    <a:pt x="162" y="162"/>
                  </a:lnTo>
                  <a:lnTo>
                    <a:pt x="168" y="258"/>
                  </a:lnTo>
                  <a:lnTo>
                    <a:pt x="168" y="174"/>
                  </a:lnTo>
                  <a:lnTo>
                    <a:pt x="168" y="72"/>
                  </a:lnTo>
                  <a:lnTo>
                    <a:pt x="168" y="24"/>
                  </a:lnTo>
                  <a:lnTo>
                    <a:pt x="174" y="150"/>
                  </a:lnTo>
                  <a:lnTo>
                    <a:pt x="174" y="186"/>
                  </a:lnTo>
                  <a:lnTo>
                    <a:pt x="174" y="198"/>
                  </a:lnTo>
                  <a:lnTo>
                    <a:pt x="180" y="144"/>
                  </a:lnTo>
                  <a:lnTo>
                    <a:pt x="180" y="114"/>
                  </a:lnTo>
                  <a:lnTo>
                    <a:pt x="180" y="96"/>
                  </a:lnTo>
                  <a:lnTo>
                    <a:pt x="186" y="108"/>
                  </a:lnTo>
                  <a:lnTo>
                    <a:pt x="186" y="138"/>
                  </a:lnTo>
                  <a:lnTo>
                    <a:pt x="186" y="168"/>
                  </a:lnTo>
                  <a:lnTo>
                    <a:pt x="186" y="162"/>
                  </a:lnTo>
                  <a:lnTo>
                    <a:pt x="192" y="126"/>
                  </a:lnTo>
                  <a:lnTo>
                    <a:pt x="192" y="96"/>
                  </a:lnTo>
                  <a:lnTo>
                    <a:pt x="192" y="114"/>
                  </a:lnTo>
                  <a:lnTo>
                    <a:pt x="198" y="132"/>
                  </a:lnTo>
                  <a:lnTo>
                    <a:pt x="198" y="126"/>
                  </a:lnTo>
                  <a:lnTo>
                    <a:pt x="198" y="120"/>
                  </a:lnTo>
                  <a:lnTo>
                    <a:pt x="198" y="138"/>
                  </a:lnTo>
                  <a:lnTo>
                    <a:pt x="204" y="168"/>
                  </a:lnTo>
                  <a:lnTo>
                    <a:pt x="204" y="150"/>
                  </a:lnTo>
                  <a:lnTo>
                    <a:pt x="204" y="108"/>
                  </a:lnTo>
                  <a:lnTo>
                    <a:pt x="210" y="72"/>
                  </a:lnTo>
                  <a:lnTo>
                    <a:pt x="210" y="108"/>
                  </a:lnTo>
                  <a:lnTo>
                    <a:pt x="210" y="156"/>
                  </a:lnTo>
                  <a:lnTo>
                    <a:pt x="210" y="192"/>
                  </a:lnTo>
                  <a:lnTo>
                    <a:pt x="216" y="156"/>
                  </a:lnTo>
                  <a:lnTo>
                    <a:pt x="216" y="114"/>
                  </a:lnTo>
                  <a:lnTo>
                    <a:pt x="216" y="78"/>
                  </a:lnTo>
                  <a:lnTo>
                    <a:pt x="216" y="90"/>
                  </a:lnTo>
                  <a:lnTo>
                    <a:pt x="222" y="138"/>
                  </a:lnTo>
                  <a:lnTo>
                    <a:pt x="222" y="168"/>
                  </a:lnTo>
                  <a:lnTo>
                    <a:pt x="222" y="198"/>
                  </a:lnTo>
                  <a:lnTo>
                    <a:pt x="228" y="150"/>
                  </a:lnTo>
                  <a:lnTo>
                    <a:pt x="228" y="84"/>
                  </a:lnTo>
                  <a:lnTo>
                    <a:pt x="228" y="48"/>
                  </a:lnTo>
                  <a:lnTo>
                    <a:pt x="228" y="126"/>
                  </a:lnTo>
                  <a:lnTo>
                    <a:pt x="234" y="174"/>
                  </a:lnTo>
                  <a:lnTo>
                    <a:pt x="234" y="210"/>
                  </a:lnTo>
                  <a:lnTo>
                    <a:pt x="234" y="150"/>
                  </a:lnTo>
                  <a:lnTo>
                    <a:pt x="234" y="84"/>
                  </a:lnTo>
                  <a:lnTo>
                    <a:pt x="240" y="60"/>
                  </a:lnTo>
                  <a:lnTo>
                    <a:pt x="240" y="126"/>
                  </a:lnTo>
                  <a:lnTo>
                    <a:pt x="240" y="156"/>
                  </a:lnTo>
                  <a:lnTo>
                    <a:pt x="246" y="180"/>
                  </a:lnTo>
                  <a:lnTo>
                    <a:pt x="246" y="150"/>
                  </a:lnTo>
                  <a:lnTo>
                    <a:pt x="246" y="114"/>
                  </a:lnTo>
                  <a:lnTo>
                    <a:pt x="246" y="90"/>
                  </a:lnTo>
                  <a:lnTo>
                    <a:pt x="252" y="114"/>
                  </a:lnTo>
                  <a:lnTo>
                    <a:pt x="252" y="144"/>
                  </a:lnTo>
                  <a:lnTo>
                    <a:pt x="252" y="150"/>
                  </a:lnTo>
                  <a:lnTo>
                    <a:pt x="258" y="132"/>
                  </a:lnTo>
                  <a:lnTo>
                    <a:pt x="258" y="120"/>
                  </a:lnTo>
                  <a:lnTo>
                    <a:pt x="258" y="132"/>
                  </a:lnTo>
                  <a:lnTo>
                    <a:pt x="258" y="138"/>
                  </a:lnTo>
                  <a:lnTo>
                    <a:pt x="264" y="138"/>
                  </a:lnTo>
                  <a:lnTo>
                    <a:pt x="264" y="114"/>
                  </a:lnTo>
                  <a:lnTo>
                    <a:pt x="264" y="108"/>
                  </a:lnTo>
                  <a:lnTo>
                    <a:pt x="264" y="138"/>
                  </a:lnTo>
                  <a:lnTo>
                    <a:pt x="270" y="168"/>
                  </a:lnTo>
                  <a:lnTo>
                    <a:pt x="270" y="150"/>
                  </a:lnTo>
                  <a:lnTo>
                    <a:pt x="270" y="108"/>
                  </a:lnTo>
                  <a:lnTo>
                    <a:pt x="276" y="78"/>
                  </a:lnTo>
                  <a:lnTo>
                    <a:pt x="276" y="144"/>
                  </a:lnTo>
                  <a:lnTo>
                    <a:pt x="276" y="168"/>
                  </a:lnTo>
                  <a:lnTo>
                    <a:pt x="276" y="180"/>
                  </a:lnTo>
                  <a:lnTo>
                    <a:pt x="282" y="120"/>
                  </a:lnTo>
                  <a:lnTo>
                    <a:pt x="282" y="78"/>
                  </a:lnTo>
                  <a:lnTo>
                    <a:pt x="282" y="90"/>
                  </a:lnTo>
                  <a:lnTo>
                    <a:pt x="282" y="138"/>
                  </a:lnTo>
                  <a:lnTo>
                    <a:pt x="288" y="180"/>
                  </a:lnTo>
                  <a:lnTo>
                    <a:pt x="288" y="156"/>
                  </a:lnTo>
                  <a:lnTo>
                    <a:pt x="288" y="114"/>
                  </a:lnTo>
                  <a:lnTo>
                    <a:pt x="294" y="84"/>
                  </a:lnTo>
                  <a:lnTo>
                    <a:pt x="294" y="114"/>
                  </a:lnTo>
                  <a:lnTo>
                    <a:pt x="294" y="156"/>
                  </a:lnTo>
                  <a:lnTo>
                    <a:pt x="294" y="162"/>
                  </a:lnTo>
                  <a:lnTo>
                    <a:pt x="300" y="126"/>
                  </a:lnTo>
                  <a:lnTo>
                    <a:pt x="300" y="96"/>
                  </a:lnTo>
                  <a:lnTo>
                    <a:pt x="300" y="108"/>
                  </a:lnTo>
                  <a:lnTo>
                    <a:pt x="300" y="144"/>
                  </a:lnTo>
                  <a:lnTo>
                    <a:pt x="306" y="162"/>
                  </a:lnTo>
                  <a:lnTo>
                    <a:pt x="306" y="126"/>
                  </a:lnTo>
                  <a:lnTo>
                    <a:pt x="306" y="96"/>
                  </a:lnTo>
                  <a:lnTo>
                    <a:pt x="312" y="108"/>
                  </a:lnTo>
                  <a:lnTo>
                    <a:pt x="312" y="144"/>
                  </a:lnTo>
                  <a:lnTo>
                    <a:pt x="312" y="168"/>
                  </a:lnTo>
                  <a:lnTo>
                    <a:pt x="312" y="144"/>
                  </a:lnTo>
                  <a:lnTo>
                    <a:pt x="318" y="96"/>
                  </a:lnTo>
                  <a:lnTo>
                    <a:pt x="318" y="138"/>
                  </a:lnTo>
                  <a:lnTo>
                    <a:pt x="324" y="162"/>
                  </a:lnTo>
                  <a:lnTo>
                    <a:pt x="324" y="144"/>
                  </a:lnTo>
                  <a:lnTo>
                    <a:pt x="324" y="108"/>
                  </a:lnTo>
                  <a:lnTo>
                    <a:pt x="330" y="138"/>
                  </a:lnTo>
                  <a:lnTo>
                    <a:pt x="330" y="150"/>
                  </a:lnTo>
                  <a:lnTo>
                    <a:pt x="330" y="126"/>
                  </a:lnTo>
                  <a:lnTo>
                    <a:pt x="330" y="102"/>
                  </a:lnTo>
                  <a:lnTo>
                    <a:pt x="336" y="138"/>
                  </a:lnTo>
                  <a:lnTo>
                    <a:pt x="336" y="162"/>
                  </a:lnTo>
                  <a:lnTo>
                    <a:pt x="336" y="156"/>
                  </a:lnTo>
                  <a:lnTo>
                    <a:pt x="342" y="108"/>
                  </a:lnTo>
                  <a:lnTo>
                    <a:pt x="342" y="72"/>
                  </a:lnTo>
                  <a:lnTo>
                    <a:pt x="342" y="144"/>
                  </a:lnTo>
                  <a:lnTo>
                    <a:pt x="342" y="192"/>
                  </a:lnTo>
                  <a:lnTo>
                    <a:pt x="348" y="192"/>
                  </a:lnTo>
                  <a:lnTo>
                    <a:pt x="348" y="114"/>
                  </a:lnTo>
                  <a:lnTo>
                    <a:pt x="348" y="48"/>
                  </a:lnTo>
                  <a:lnTo>
                    <a:pt x="348" y="84"/>
                  </a:lnTo>
                  <a:lnTo>
                    <a:pt x="354" y="156"/>
                  </a:lnTo>
                  <a:lnTo>
                    <a:pt x="354" y="204"/>
                  </a:lnTo>
                  <a:lnTo>
                    <a:pt x="354" y="150"/>
                  </a:lnTo>
                  <a:lnTo>
                    <a:pt x="360" y="96"/>
                  </a:lnTo>
                  <a:lnTo>
                    <a:pt x="360" y="84"/>
                  </a:lnTo>
                  <a:lnTo>
                    <a:pt x="360" y="138"/>
                  </a:lnTo>
                  <a:lnTo>
                    <a:pt x="360" y="162"/>
                  </a:lnTo>
                  <a:lnTo>
                    <a:pt x="366" y="150"/>
                  </a:lnTo>
                  <a:lnTo>
                    <a:pt x="366" y="120"/>
                  </a:lnTo>
                  <a:lnTo>
                    <a:pt x="366" y="108"/>
                  </a:lnTo>
                  <a:lnTo>
                    <a:pt x="366" y="132"/>
                  </a:lnTo>
                  <a:lnTo>
                    <a:pt x="372" y="156"/>
                  </a:lnTo>
                  <a:lnTo>
                    <a:pt x="372" y="150"/>
                  </a:lnTo>
                  <a:lnTo>
                    <a:pt x="372" y="120"/>
                  </a:lnTo>
                  <a:lnTo>
                    <a:pt x="378" y="90"/>
                  </a:lnTo>
                  <a:lnTo>
                    <a:pt x="378" y="108"/>
                  </a:lnTo>
                  <a:lnTo>
                    <a:pt x="378" y="144"/>
                  </a:lnTo>
                  <a:lnTo>
                    <a:pt x="378" y="174"/>
                  </a:lnTo>
                  <a:lnTo>
                    <a:pt x="384" y="150"/>
                  </a:lnTo>
                  <a:lnTo>
                    <a:pt x="384" y="114"/>
                  </a:lnTo>
                  <a:lnTo>
                    <a:pt x="384" y="78"/>
                  </a:lnTo>
                  <a:lnTo>
                    <a:pt x="390" y="108"/>
                  </a:lnTo>
                  <a:lnTo>
                    <a:pt x="390" y="144"/>
                  </a:lnTo>
                  <a:lnTo>
                    <a:pt x="390" y="180"/>
                  </a:lnTo>
                  <a:lnTo>
                    <a:pt x="390" y="156"/>
                  </a:lnTo>
                  <a:lnTo>
                    <a:pt x="396" y="114"/>
                  </a:lnTo>
                  <a:lnTo>
                    <a:pt x="396" y="78"/>
                  </a:lnTo>
                  <a:lnTo>
                    <a:pt x="396" y="108"/>
                  </a:lnTo>
                  <a:lnTo>
                    <a:pt x="396" y="144"/>
                  </a:lnTo>
                  <a:lnTo>
                    <a:pt x="402" y="168"/>
                  </a:lnTo>
                  <a:lnTo>
                    <a:pt x="402" y="144"/>
                  </a:lnTo>
                  <a:lnTo>
                    <a:pt x="402" y="114"/>
                  </a:lnTo>
                  <a:lnTo>
                    <a:pt x="408" y="102"/>
                  </a:lnTo>
                  <a:lnTo>
                    <a:pt x="408" y="138"/>
                  </a:lnTo>
                  <a:lnTo>
                    <a:pt x="408" y="150"/>
                  </a:lnTo>
                  <a:lnTo>
                    <a:pt x="414" y="126"/>
                  </a:lnTo>
                  <a:lnTo>
                    <a:pt x="414" y="108"/>
                  </a:lnTo>
                  <a:lnTo>
                    <a:pt x="414" y="126"/>
                  </a:lnTo>
                  <a:lnTo>
                    <a:pt x="414" y="144"/>
                  </a:lnTo>
                  <a:lnTo>
                    <a:pt x="420" y="150"/>
                  </a:lnTo>
                  <a:lnTo>
                    <a:pt x="420" y="126"/>
                  </a:lnTo>
                  <a:lnTo>
                    <a:pt x="420" y="102"/>
                  </a:lnTo>
                  <a:lnTo>
                    <a:pt x="426" y="108"/>
                  </a:lnTo>
                  <a:lnTo>
                    <a:pt x="426" y="138"/>
                  </a:lnTo>
                  <a:lnTo>
                    <a:pt x="426" y="156"/>
                  </a:lnTo>
                  <a:lnTo>
                    <a:pt x="426" y="150"/>
                  </a:lnTo>
                  <a:lnTo>
                    <a:pt x="432" y="120"/>
                  </a:lnTo>
                  <a:lnTo>
                    <a:pt x="432" y="102"/>
                  </a:lnTo>
                  <a:lnTo>
                    <a:pt x="432" y="114"/>
                  </a:lnTo>
                  <a:lnTo>
                    <a:pt x="438" y="132"/>
                  </a:lnTo>
                  <a:lnTo>
                    <a:pt x="438" y="156"/>
                  </a:lnTo>
                  <a:lnTo>
                    <a:pt x="438" y="150"/>
                  </a:lnTo>
                  <a:lnTo>
                    <a:pt x="438" y="126"/>
                  </a:lnTo>
                  <a:lnTo>
                    <a:pt x="444" y="108"/>
                  </a:lnTo>
                  <a:lnTo>
                    <a:pt x="444" y="132"/>
                  </a:lnTo>
                  <a:lnTo>
                    <a:pt x="444" y="156"/>
                  </a:lnTo>
                  <a:lnTo>
                    <a:pt x="450" y="144"/>
                  </a:lnTo>
                  <a:lnTo>
                    <a:pt x="450" y="126"/>
                  </a:lnTo>
                  <a:lnTo>
                    <a:pt x="450" y="108"/>
                  </a:lnTo>
                  <a:lnTo>
                    <a:pt x="456" y="120"/>
                  </a:lnTo>
                  <a:lnTo>
                    <a:pt x="456" y="132"/>
                  </a:lnTo>
                  <a:lnTo>
                    <a:pt x="456" y="144"/>
                  </a:lnTo>
                  <a:lnTo>
                    <a:pt x="462" y="138"/>
                  </a:lnTo>
                  <a:lnTo>
                    <a:pt x="462" y="126"/>
                  </a:lnTo>
                  <a:lnTo>
                    <a:pt x="462" y="108"/>
                  </a:lnTo>
                  <a:lnTo>
                    <a:pt x="462" y="114"/>
                  </a:lnTo>
                  <a:lnTo>
                    <a:pt x="468" y="144"/>
                  </a:lnTo>
                  <a:lnTo>
                    <a:pt x="468" y="162"/>
                  </a:lnTo>
                  <a:lnTo>
                    <a:pt x="468" y="150"/>
                  </a:lnTo>
                  <a:lnTo>
                    <a:pt x="474" y="114"/>
                  </a:lnTo>
                  <a:lnTo>
                    <a:pt x="474" y="90"/>
                  </a:lnTo>
                  <a:lnTo>
                    <a:pt x="474" y="114"/>
                  </a:lnTo>
                  <a:lnTo>
                    <a:pt x="474" y="144"/>
                  </a:lnTo>
                  <a:lnTo>
                    <a:pt x="480" y="168"/>
                  </a:lnTo>
                  <a:lnTo>
                    <a:pt x="480" y="150"/>
                  </a:lnTo>
                  <a:lnTo>
                    <a:pt x="480" y="120"/>
                  </a:lnTo>
                  <a:lnTo>
                    <a:pt x="480" y="102"/>
                  </a:lnTo>
                  <a:lnTo>
                    <a:pt x="486" y="108"/>
                  </a:lnTo>
                  <a:lnTo>
                    <a:pt x="486" y="132"/>
                  </a:lnTo>
                  <a:lnTo>
                    <a:pt x="486" y="144"/>
                  </a:lnTo>
                  <a:lnTo>
                    <a:pt x="492" y="162"/>
                  </a:lnTo>
                  <a:lnTo>
                    <a:pt x="492" y="144"/>
                  </a:lnTo>
                  <a:lnTo>
                    <a:pt x="492" y="114"/>
                  </a:lnTo>
                  <a:lnTo>
                    <a:pt x="492" y="96"/>
                  </a:lnTo>
                  <a:lnTo>
                    <a:pt x="498" y="114"/>
                  </a:lnTo>
                  <a:lnTo>
                    <a:pt x="498" y="138"/>
                  </a:lnTo>
                  <a:lnTo>
                    <a:pt x="498" y="156"/>
                  </a:lnTo>
                  <a:lnTo>
                    <a:pt x="504" y="150"/>
                  </a:lnTo>
                  <a:lnTo>
                    <a:pt x="504" y="132"/>
                  </a:lnTo>
                  <a:lnTo>
                    <a:pt x="504" y="114"/>
                  </a:lnTo>
                  <a:lnTo>
                    <a:pt x="504" y="102"/>
                  </a:lnTo>
                  <a:lnTo>
                    <a:pt x="510" y="114"/>
                  </a:lnTo>
                  <a:lnTo>
                    <a:pt x="510" y="144"/>
                  </a:lnTo>
                  <a:lnTo>
                    <a:pt x="510" y="174"/>
                  </a:lnTo>
                  <a:lnTo>
                    <a:pt x="510" y="150"/>
                  </a:lnTo>
                  <a:lnTo>
                    <a:pt x="516" y="102"/>
                  </a:lnTo>
                  <a:lnTo>
                    <a:pt x="516" y="78"/>
                  </a:lnTo>
                  <a:lnTo>
                    <a:pt x="516" y="144"/>
                  </a:lnTo>
                  <a:lnTo>
                    <a:pt x="522" y="168"/>
                  </a:lnTo>
                  <a:lnTo>
                    <a:pt x="522" y="180"/>
                  </a:lnTo>
                  <a:lnTo>
                    <a:pt x="522" y="120"/>
                  </a:lnTo>
                  <a:lnTo>
                    <a:pt x="522" y="84"/>
                  </a:lnTo>
                  <a:lnTo>
                    <a:pt x="528" y="96"/>
                  </a:lnTo>
                  <a:lnTo>
                    <a:pt x="528" y="138"/>
                  </a:lnTo>
                  <a:lnTo>
                    <a:pt x="528" y="174"/>
                  </a:lnTo>
                  <a:lnTo>
                    <a:pt x="528" y="150"/>
                  </a:lnTo>
                  <a:lnTo>
                    <a:pt x="534" y="120"/>
                  </a:lnTo>
                  <a:lnTo>
                    <a:pt x="534" y="102"/>
                  </a:lnTo>
                  <a:lnTo>
                    <a:pt x="534" y="114"/>
                  </a:lnTo>
                  <a:lnTo>
                    <a:pt x="540" y="132"/>
                  </a:lnTo>
                  <a:lnTo>
                    <a:pt x="540" y="144"/>
                  </a:lnTo>
                  <a:lnTo>
                    <a:pt x="540" y="126"/>
                  </a:lnTo>
                  <a:lnTo>
                    <a:pt x="546" y="114"/>
                  </a:lnTo>
                  <a:lnTo>
                    <a:pt x="546" y="132"/>
                  </a:lnTo>
                  <a:lnTo>
                    <a:pt x="552" y="144"/>
                  </a:lnTo>
                  <a:lnTo>
                    <a:pt x="552" y="126"/>
                  </a:lnTo>
                  <a:lnTo>
                    <a:pt x="552" y="120"/>
                  </a:lnTo>
                  <a:lnTo>
                    <a:pt x="558" y="120"/>
                  </a:lnTo>
                  <a:lnTo>
                    <a:pt x="558" y="132"/>
                  </a:lnTo>
                  <a:lnTo>
                    <a:pt x="558" y="138"/>
                  </a:lnTo>
                  <a:lnTo>
                    <a:pt x="564" y="138"/>
                  </a:lnTo>
                  <a:lnTo>
                    <a:pt x="564" y="126"/>
                  </a:lnTo>
                  <a:lnTo>
                    <a:pt x="564" y="120"/>
                  </a:lnTo>
                  <a:lnTo>
                    <a:pt x="570" y="132"/>
                  </a:lnTo>
                  <a:lnTo>
                    <a:pt x="570" y="144"/>
                  </a:lnTo>
                  <a:lnTo>
                    <a:pt x="576" y="126"/>
                  </a:lnTo>
                  <a:lnTo>
                    <a:pt x="576" y="108"/>
                  </a:lnTo>
                  <a:lnTo>
                    <a:pt x="576" y="114"/>
                  </a:lnTo>
                  <a:lnTo>
                    <a:pt x="576" y="132"/>
                  </a:lnTo>
                  <a:lnTo>
                    <a:pt x="582" y="150"/>
                  </a:lnTo>
                  <a:lnTo>
                    <a:pt x="582" y="126"/>
                  </a:lnTo>
                  <a:lnTo>
                    <a:pt x="588" y="114"/>
                  </a:lnTo>
                  <a:lnTo>
                    <a:pt x="588" y="108"/>
                  </a:lnTo>
                  <a:lnTo>
                    <a:pt x="588" y="120"/>
                  </a:lnTo>
                  <a:lnTo>
                    <a:pt x="588" y="138"/>
                  </a:lnTo>
                  <a:lnTo>
                    <a:pt x="594" y="156"/>
                  </a:lnTo>
                  <a:lnTo>
                    <a:pt x="594" y="144"/>
                  </a:lnTo>
                  <a:lnTo>
                    <a:pt x="594" y="126"/>
                  </a:lnTo>
                  <a:lnTo>
                    <a:pt x="600" y="102"/>
                  </a:lnTo>
                  <a:lnTo>
                    <a:pt x="600" y="114"/>
                  </a:lnTo>
                  <a:lnTo>
                    <a:pt x="600" y="132"/>
                  </a:lnTo>
                  <a:lnTo>
                    <a:pt x="600" y="150"/>
                  </a:lnTo>
                  <a:lnTo>
                    <a:pt x="606" y="150"/>
                  </a:lnTo>
                  <a:lnTo>
                    <a:pt x="606" y="126"/>
                  </a:lnTo>
                  <a:lnTo>
                    <a:pt x="606" y="120"/>
                  </a:lnTo>
                  <a:lnTo>
                    <a:pt x="606" y="114"/>
                  </a:lnTo>
                  <a:lnTo>
                    <a:pt x="612" y="120"/>
                  </a:lnTo>
                  <a:lnTo>
                    <a:pt x="612" y="132"/>
                  </a:lnTo>
                  <a:lnTo>
                    <a:pt x="612" y="144"/>
                  </a:lnTo>
                  <a:lnTo>
                    <a:pt x="618" y="138"/>
                  </a:lnTo>
                  <a:lnTo>
                    <a:pt x="618" y="120"/>
                  </a:lnTo>
                  <a:lnTo>
                    <a:pt x="618" y="108"/>
                  </a:lnTo>
                  <a:lnTo>
                    <a:pt x="624" y="120"/>
                  </a:lnTo>
                  <a:lnTo>
                    <a:pt x="624" y="138"/>
                  </a:lnTo>
                  <a:lnTo>
                    <a:pt x="624" y="150"/>
                  </a:lnTo>
                  <a:lnTo>
                    <a:pt x="624" y="138"/>
                  </a:lnTo>
                  <a:lnTo>
                    <a:pt x="630" y="120"/>
                  </a:lnTo>
                  <a:lnTo>
                    <a:pt x="630" y="108"/>
                  </a:lnTo>
                  <a:lnTo>
                    <a:pt x="630" y="120"/>
                  </a:lnTo>
                  <a:lnTo>
                    <a:pt x="636" y="132"/>
                  </a:lnTo>
                  <a:lnTo>
                    <a:pt x="636" y="144"/>
                  </a:lnTo>
                  <a:lnTo>
                    <a:pt x="636" y="138"/>
                  </a:lnTo>
                  <a:lnTo>
                    <a:pt x="636" y="132"/>
                  </a:lnTo>
                  <a:lnTo>
                    <a:pt x="642" y="126"/>
                  </a:lnTo>
                  <a:lnTo>
                    <a:pt x="648" y="132"/>
                  </a:lnTo>
                  <a:lnTo>
                    <a:pt x="648" y="138"/>
                  </a:lnTo>
                  <a:lnTo>
                    <a:pt x="648" y="132"/>
                  </a:lnTo>
                  <a:lnTo>
                    <a:pt x="648" y="126"/>
                  </a:lnTo>
                  <a:lnTo>
                    <a:pt x="654" y="132"/>
                  </a:lnTo>
                  <a:lnTo>
                    <a:pt x="654" y="138"/>
                  </a:lnTo>
                  <a:lnTo>
                    <a:pt x="654" y="126"/>
                  </a:lnTo>
                  <a:lnTo>
                    <a:pt x="660" y="114"/>
                  </a:lnTo>
                  <a:lnTo>
                    <a:pt x="660" y="120"/>
                  </a:lnTo>
                  <a:lnTo>
                    <a:pt x="660" y="138"/>
                  </a:lnTo>
                  <a:lnTo>
                    <a:pt x="660" y="156"/>
                  </a:lnTo>
                  <a:lnTo>
                    <a:pt x="666" y="138"/>
                  </a:lnTo>
                  <a:lnTo>
                    <a:pt x="666" y="120"/>
                  </a:lnTo>
                  <a:lnTo>
                    <a:pt x="666" y="108"/>
                  </a:lnTo>
                  <a:lnTo>
                    <a:pt x="672" y="120"/>
                  </a:lnTo>
                  <a:lnTo>
                    <a:pt x="672" y="132"/>
                  </a:lnTo>
                  <a:lnTo>
                    <a:pt x="672" y="138"/>
                  </a:lnTo>
                  <a:lnTo>
                    <a:pt x="672" y="150"/>
                  </a:lnTo>
                  <a:lnTo>
                    <a:pt x="678" y="150"/>
                  </a:lnTo>
                  <a:lnTo>
                    <a:pt x="678" y="126"/>
                  </a:lnTo>
                  <a:lnTo>
                    <a:pt x="678" y="102"/>
                  </a:lnTo>
                  <a:lnTo>
                    <a:pt x="684" y="102"/>
                  </a:lnTo>
                  <a:lnTo>
                    <a:pt x="684" y="138"/>
                  </a:lnTo>
                  <a:lnTo>
                    <a:pt x="684" y="168"/>
                  </a:lnTo>
                  <a:lnTo>
                    <a:pt x="684" y="156"/>
                  </a:lnTo>
                  <a:lnTo>
                    <a:pt x="690" y="120"/>
                  </a:lnTo>
                  <a:lnTo>
                    <a:pt x="690" y="90"/>
                  </a:lnTo>
                  <a:lnTo>
                    <a:pt x="690" y="108"/>
                  </a:lnTo>
                  <a:lnTo>
                    <a:pt x="690" y="138"/>
                  </a:lnTo>
                  <a:lnTo>
                    <a:pt x="696" y="156"/>
                  </a:lnTo>
                  <a:lnTo>
                    <a:pt x="696" y="138"/>
                  </a:lnTo>
                  <a:lnTo>
                    <a:pt x="696" y="120"/>
                  </a:lnTo>
                  <a:lnTo>
                    <a:pt x="702" y="120"/>
                  </a:lnTo>
                  <a:lnTo>
                    <a:pt x="702" y="132"/>
                  </a:lnTo>
                  <a:lnTo>
                    <a:pt x="702" y="126"/>
                  </a:lnTo>
                  <a:lnTo>
                    <a:pt x="702" y="120"/>
                  </a:lnTo>
                  <a:lnTo>
                    <a:pt x="708" y="132"/>
                  </a:lnTo>
                  <a:lnTo>
                    <a:pt x="708" y="144"/>
                  </a:lnTo>
                  <a:lnTo>
                    <a:pt x="708" y="150"/>
                  </a:lnTo>
                  <a:lnTo>
                    <a:pt x="708" y="126"/>
                  </a:lnTo>
                  <a:lnTo>
                    <a:pt x="714" y="102"/>
                  </a:lnTo>
                  <a:lnTo>
                    <a:pt x="714" y="108"/>
                  </a:lnTo>
                  <a:lnTo>
                    <a:pt x="714" y="138"/>
                  </a:lnTo>
                  <a:lnTo>
                    <a:pt x="720" y="156"/>
                  </a:lnTo>
                  <a:lnTo>
                    <a:pt x="720" y="144"/>
                  </a:lnTo>
                  <a:lnTo>
                    <a:pt x="720" y="120"/>
                  </a:lnTo>
                  <a:lnTo>
                    <a:pt x="720" y="108"/>
                  </a:lnTo>
                  <a:lnTo>
                    <a:pt x="726" y="132"/>
                  </a:lnTo>
                  <a:lnTo>
                    <a:pt x="726" y="144"/>
                  </a:lnTo>
                  <a:lnTo>
                    <a:pt x="732" y="126"/>
                  </a:lnTo>
                  <a:lnTo>
                    <a:pt x="732" y="120"/>
                  </a:lnTo>
                  <a:lnTo>
                    <a:pt x="732" y="126"/>
                  </a:lnTo>
                  <a:lnTo>
                    <a:pt x="732" y="132"/>
                  </a:lnTo>
                  <a:lnTo>
                    <a:pt x="738" y="138"/>
                  </a:lnTo>
                  <a:lnTo>
                    <a:pt x="738" y="126"/>
                  </a:lnTo>
                  <a:lnTo>
                    <a:pt x="738" y="120"/>
                  </a:lnTo>
                  <a:lnTo>
                    <a:pt x="744" y="120"/>
                  </a:lnTo>
                  <a:lnTo>
                    <a:pt x="744" y="132"/>
                  </a:lnTo>
                  <a:lnTo>
                    <a:pt x="744" y="144"/>
                  </a:lnTo>
                  <a:lnTo>
                    <a:pt x="750" y="144"/>
                  </a:lnTo>
                  <a:lnTo>
                    <a:pt x="750" y="126"/>
                  </a:lnTo>
                  <a:lnTo>
                    <a:pt x="750" y="108"/>
                  </a:lnTo>
                  <a:lnTo>
                    <a:pt x="756" y="138"/>
                  </a:lnTo>
                  <a:lnTo>
                    <a:pt x="756" y="156"/>
                  </a:lnTo>
                  <a:lnTo>
                    <a:pt x="756" y="150"/>
                  </a:lnTo>
                  <a:lnTo>
                    <a:pt x="756" y="126"/>
                  </a:lnTo>
                  <a:lnTo>
                    <a:pt x="762" y="96"/>
                  </a:lnTo>
                  <a:lnTo>
                    <a:pt x="762" y="108"/>
                  </a:lnTo>
                  <a:lnTo>
                    <a:pt x="762" y="138"/>
                  </a:lnTo>
                  <a:lnTo>
                    <a:pt x="768" y="156"/>
                  </a:lnTo>
                  <a:lnTo>
                    <a:pt x="768" y="144"/>
                  </a:lnTo>
                  <a:lnTo>
                    <a:pt x="768" y="126"/>
                  </a:lnTo>
                  <a:lnTo>
                    <a:pt x="768" y="108"/>
                  </a:lnTo>
                  <a:lnTo>
                    <a:pt x="774" y="120"/>
                  </a:lnTo>
                  <a:lnTo>
                    <a:pt x="774" y="132"/>
                  </a:lnTo>
                  <a:lnTo>
                    <a:pt x="774" y="144"/>
                  </a:lnTo>
                  <a:lnTo>
                    <a:pt x="780" y="138"/>
                  </a:lnTo>
                  <a:lnTo>
                    <a:pt x="780" y="126"/>
                  </a:lnTo>
                  <a:lnTo>
                    <a:pt x="780" y="132"/>
                  </a:lnTo>
                  <a:lnTo>
                    <a:pt x="786" y="132"/>
                  </a:lnTo>
                  <a:lnTo>
                    <a:pt x="786" y="126"/>
                  </a:lnTo>
                  <a:lnTo>
                    <a:pt x="786" y="132"/>
                  </a:lnTo>
                  <a:lnTo>
                    <a:pt x="792" y="132"/>
                  </a:lnTo>
                  <a:lnTo>
                    <a:pt x="792" y="126"/>
                  </a:lnTo>
                  <a:lnTo>
                    <a:pt x="798" y="126"/>
                  </a:lnTo>
                  <a:lnTo>
                    <a:pt x="798" y="132"/>
                  </a:lnTo>
                  <a:lnTo>
                    <a:pt x="798" y="126"/>
                  </a:lnTo>
                  <a:lnTo>
                    <a:pt x="804" y="126"/>
                  </a:lnTo>
                  <a:lnTo>
                    <a:pt x="804" y="132"/>
                  </a:lnTo>
                  <a:lnTo>
                    <a:pt x="804" y="138"/>
                  </a:lnTo>
                  <a:lnTo>
                    <a:pt x="810" y="126"/>
                  </a:lnTo>
                  <a:lnTo>
                    <a:pt x="810" y="114"/>
                  </a:lnTo>
                  <a:lnTo>
                    <a:pt x="810" y="120"/>
                  </a:lnTo>
                  <a:lnTo>
                    <a:pt x="816" y="138"/>
                  </a:lnTo>
                  <a:lnTo>
                    <a:pt x="816" y="144"/>
                  </a:lnTo>
                  <a:lnTo>
                    <a:pt x="816" y="132"/>
                  </a:lnTo>
                  <a:lnTo>
                    <a:pt x="816" y="120"/>
                  </a:lnTo>
                  <a:lnTo>
                    <a:pt x="822" y="120"/>
                  </a:lnTo>
                  <a:lnTo>
                    <a:pt x="822" y="132"/>
                  </a:lnTo>
                  <a:lnTo>
                    <a:pt x="822" y="144"/>
                  </a:lnTo>
                  <a:lnTo>
                    <a:pt x="828" y="138"/>
                  </a:lnTo>
                  <a:lnTo>
                    <a:pt x="828" y="120"/>
                  </a:lnTo>
                  <a:lnTo>
                    <a:pt x="828" y="132"/>
                  </a:lnTo>
                  <a:lnTo>
                    <a:pt x="834" y="138"/>
                  </a:lnTo>
                  <a:lnTo>
                    <a:pt x="834" y="126"/>
                  </a:lnTo>
                  <a:lnTo>
                    <a:pt x="834" y="120"/>
                  </a:lnTo>
                  <a:lnTo>
                    <a:pt x="840" y="126"/>
                  </a:lnTo>
                  <a:lnTo>
                    <a:pt x="840" y="132"/>
                  </a:lnTo>
                  <a:lnTo>
                    <a:pt x="846" y="126"/>
                  </a:lnTo>
                  <a:lnTo>
                    <a:pt x="846" y="132"/>
                  </a:lnTo>
                  <a:lnTo>
                    <a:pt x="846" y="144"/>
                  </a:lnTo>
                  <a:lnTo>
                    <a:pt x="846" y="138"/>
                  </a:lnTo>
                  <a:lnTo>
                    <a:pt x="852" y="120"/>
                  </a:lnTo>
                  <a:lnTo>
                    <a:pt x="852" y="96"/>
                  </a:lnTo>
                  <a:lnTo>
                    <a:pt x="852" y="120"/>
                  </a:lnTo>
                  <a:lnTo>
                    <a:pt x="852" y="150"/>
                  </a:lnTo>
                  <a:lnTo>
                    <a:pt x="858" y="168"/>
                  </a:lnTo>
                  <a:lnTo>
                    <a:pt x="858" y="138"/>
                  </a:lnTo>
                  <a:lnTo>
                    <a:pt x="858" y="96"/>
                  </a:lnTo>
                  <a:lnTo>
                    <a:pt x="864" y="96"/>
                  </a:lnTo>
                  <a:lnTo>
                    <a:pt x="864" y="138"/>
                  </a:lnTo>
                  <a:lnTo>
                    <a:pt x="864" y="168"/>
                  </a:lnTo>
                  <a:lnTo>
                    <a:pt x="864" y="150"/>
                  </a:lnTo>
                  <a:lnTo>
                    <a:pt x="870" y="120"/>
                  </a:lnTo>
                  <a:lnTo>
                    <a:pt x="870" y="102"/>
                  </a:lnTo>
                  <a:lnTo>
                    <a:pt x="870" y="138"/>
                  </a:lnTo>
                  <a:lnTo>
                    <a:pt x="876" y="144"/>
                  </a:lnTo>
                  <a:lnTo>
                    <a:pt x="876" y="126"/>
                  </a:lnTo>
                  <a:lnTo>
                    <a:pt x="876" y="114"/>
                  </a:lnTo>
                  <a:lnTo>
                    <a:pt x="882" y="120"/>
                  </a:lnTo>
                  <a:lnTo>
                    <a:pt x="882" y="138"/>
                  </a:lnTo>
                  <a:lnTo>
                    <a:pt x="882" y="144"/>
                  </a:lnTo>
                  <a:lnTo>
                    <a:pt x="882" y="138"/>
                  </a:lnTo>
                  <a:lnTo>
                    <a:pt x="888" y="126"/>
                  </a:lnTo>
                  <a:lnTo>
                    <a:pt x="888" y="120"/>
                  </a:lnTo>
                  <a:lnTo>
                    <a:pt x="894" y="132"/>
                  </a:lnTo>
                  <a:lnTo>
                    <a:pt x="894" y="144"/>
                  </a:lnTo>
                  <a:lnTo>
                    <a:pt x="894" y="138"/>
                  </a:lnTo>
                  <a:lnTo>
                    <a:pt x="894" y="126"/>
                  </a:lnTo>
                  <a:lnTo>
                    <a:pt x="900" y="120"/>
                  </a:lnTo>
                  <a:lnTo>
                    <a:pt x="900" y="132"/>
                  </a:lnTo>
                  <a:lnTo>
                    <a:pt x="900" y="138"/>
                  </a:lnTo>
                  <a:lnTo>
                    <a:pt x="900" y="132"/>
                  </a:lnTo>
                  <a:lnTo>
                    <a:pt x="906" y="120"/>
                  </a:lnTo>
                  <a:lnTo>
                    <a:pt x="906" y="138"/>
                  </a:lnTo>
                  <a:lnTo>
                    <a:pt x="912" y="150"/>
                  </a:lnTo>
                  <a:lnTo>
                    <a:pt x="912" y="126"/>
                  </a:lnTo>
                  <a:lnTo>
                    <a:pt x="912" y="108"/>
                  </a:lnTo>
                  <a:lnTo>
                    <a:pt x="912" y="114"/>
                  </a:lnTo>
                  <a:lnTo>
                    <a:pt x="918" y="138"/>
                  </a:lnTo>
                  <a:lnTo>
                    <a:pt x="918" y="156"/>
                  </a:lnTo>
                  <a:lnTo>
                    <a:pt x="918" y="144"/>
                  </a:lnTo>
                  <a:lnTo>
                    <a:pt x="924" y="120"/>
                  </a:lnTo>
                  <a:lnTo>
                    <a:pt x="924" y="108"/>
                  </a:lnTo>
                  <a:lnTo>
                    <a:pt x="924" y="126"/>
                  </a:lnTo>
                  <a:lnTo>
                    <a:pt x="924" y="138"/>
                  </a:lnTo>
                  <a:lnTo>
                    <a:pt x="930" y="144"/>
                  </a:lnTo>
                  <a:lnTo>
                    <a:pt x="930" y="138"/>
                  </a:lnTo>
                  <a:lnTo>
                    <a:pt x="930" y="126"/>
                  </a:lnTo>
                  <a:lnTo>
                    <a:pt x="936" y="126"/>
                  </a:lnTo>
                  <a:lnTo>
                    <a:pt x="936" y="120"/>
                  </a:lnTo>
                  <a:lnTo>
                    <a:pt x="936" y="132"/>
                  </a:lnTo>
                  <a:lnTo>
                    <a:pt x="942" y="138"/>
                  </a:lnTo>
                  <a:lnTo>
                    <a:pt x="942" y="144"/>
                  </a:lnTo>
                  <a:lnTo>
                    <a:pt x="942" y="126"/>
                  </a:lnTo>
                  <a:lnTo>
                    <a:pt x="942" y="120"/>
                  </a:lnTo>
                  <a:lnTo>
                    <a:pt x="948" y="120"/>
                  </a:lnTo>
                  <a:lnTo>
                    <a:pt x="948" y="138"/>
                  </a:lnTo>
                  <a:lnTo>
                    <a:pt x="948" y="126"/>
                  </a:lnTo>
                  <a:lnTo>
                    <a:pt x="954" y="120"/>
                  </a:lnTo>
                  <a:lnTo>
                    <a:pt x="954" y="138"/>
                  </a:lnTo>
                  <a:lnTo>
                    <a:pt x="960" y="144"/>
                  </a:lnTo>
                  <a:lnTo>
                    <a:pt x="960" y="132"/>
                  </a:lnTo>
                  <a:lnTo>
                    <a:pt x="960" y="120"/>
                  </a:lnTo>
                  <a:lnTo>
                    <a:pt x="966" y="132"/>
                  </a:lnTo>
                  <a:lnTo>
                    <a:pt x="966" y="138"/>
                  </a:lnTo>
                  <a:lnTo>
                    <a:pt x="972" y="132"/>
                  </a:lnTo>
                  <a:lnTo>
                    <a:pt x="972" y="126"/>
                  </a:lnTo>
                  <a:lnTo>
                    <a:pt x="972" y="120"/>
                  </a:lnTo>
                  <a:lnTo>
                    <a:pt x="972" y="126"/>
                  </a:lnTo>
                  <a:lnTo>
                    <a:pt x="978" y="132"/>
                  </a:lnTo>
                  <a:lnTo>
                    <a:pt x="978" y="138"/>
                  </a:lnTo>
                  <a:lnTo>
                    <a:pt x="978" y="132"/>
                  </a:lnTo>
                  <a:lnTo>
                    <a:pt x="984" y="126"/>
                  </a:lnTo>
                  <a:lnTo>
                    <a:pt x="984" y="120"/>
                  </a:lnTo>
                  <a:lnTo>
                    <a:pt x="990" y="132"/>
                  </a:lnTo>
                  <a:lnTo>
                    <a:pt x="990" y="138"/>
                  </a:lnTo>
                  <a:lnTo>
                    <a:pt x="990" y="144"/>
                  </a:lnTo>
                  <a:lnTo>
                    <a:pt x="990" y="132"/>
                  </a:lnTo>
                  <a:lnTo>
                    <a:pt x="996" y="120"/>
                  </a:lnTo>
                  <a:lnTo>
                    <a:pt x="996" y="126"/>
                  </a:lnTo>
                  <a:lnTo>
                    <a:pt x="996" y="132"/>
                  </a:lnTo>
                  <a:lnTo>
                    <a:pt x="0" y="132"/>
                  </a:lnTo>
                  <a:close/>
                </a:path>
              </a:pathLst>
            </a:custGeom>
            <a:solidFill>
              <a:srgbClr val="FF0000"/>
            </a:solidFill>
            <a:ln w="9525">
              <a:solidFill>
                <a:srgbClr val="FF0000"/>
              </a:solidFill>
              <a:round/>
              <a:headEnd/>
              <a:tailEnd/>
            </a:ln>
          </p:spPr>
          <p:txBody>
            <a:bodyPr/>
            <a:lstStyle/>
            <a:p>
              <a:endParaRPr lang="en-US"/>
            </a:p>
          </p:txBody>
        </p:sp>
      </p:grpSp>
      <p:grpSp>
        <p:nvGrpSpPr>
          <p:cNvPr id="4" name="Group 340"/>
          <p:cNvGrpSpPr>
            <a:grpSpLocks/>
          </p:cNvGrpSpPr>
          <p:nvPr/>
        </p:nvGrpSpPr>
        <p:grpSpPr bwMode="auto">
          <a:xfrm>
            <a:off x="3014663" y="1763737"/>
            <a:ext cx="3502025" cy="3360738"/>
            <a:chOff x="1899" y="190"/>
            <a:chExt cx="2206" cy="2117"/>
          </a:xfrm>
        </p:grpSpPr>
        <p:sp>
          <p:nvSpPr>
            <p:cNvPr id="55364" name="Line 341"/>
            <p:cNvSpPr>
              <a:spLocks noChangeShapeType="1"/>
            </p:cNvSpPr>
            <p:nvPr/>
          </p:nvSpPr>
          <p:spPr bwMode="auto">
            <a:xfrm flipV="1">
              <a:off x="1899" y="190"/>
              <a:ext cx="800" cy="1003"/>
            </a:xfrm>
            <a:prstGeom prst="line">
              <a:avLst/>
            </a:prstGeom>
            <a:noFill/>
            <a:ln w="63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5365" name="Line 342"/>
            <p:cNvSpPr>
              <a:spLocks noChangeShapeType="1"/>
            </p:cNvSpPr>
            <p:nvPr/>
          </p:nvSpPr>
          <p:spPr bwMode="auto">
            <a:xfrm>
              <a:off x="1899" y="1283"/>
              <a:ext cx="754" cy="1024"/>
            </a:xfrm>
            <a:prstGeom prst="line">
              <a:avLst/>
            </a:prstGeom>
            <a:noFill/>
            <a:ln w="63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5366" name="Line 343"/>
            <p:cNvSpPr>
              <a:spLocks noChangeShapeType="1"/>
            </p:cNvSpPr>
            <p:nvPr/>
          </p:nvSpPr>
          <p:spPr bwMode="auto">
            <a:xfrm>
              <a:off x="3288" y="194"/>
              <a:ext cx="817" cy="681"/>
            </a:xfrm>
            <a:prstGeom prst="line">
              <a:avLst/>
            </a:prstGeom>
            <a:noFill/>
            <a:ln w="63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5367" name="Line 344"/>
            <p:cNvSpPr>
              <a:spLocks noChangeShapeType="1"/>
            </p:cNvSpPr>
            <p:nvPr/>
          </p:nvSpPr>
          <p:spPr bwMode="auto">
            <a:xfrm flipV="1">
              <a:off x="3288" y="1434"/>
              <a:ext cx="817" cy="862"/>
            </a:xfrm>
            <a:prstGeom prst="line">
              <a:avLst/>
            </a:prstGeom>
            <a:noFill/>
            <a:ln w="63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55368" name="Freeform 345"/>
            <p:cNvSpPr>
              <a:spLocks/>
            </p:cNvSpPr>
            <p:nvPr/>
          </p:nvSpPr>
          <p:spPr bwMode="auto">
            <a:xfrm>
              <a:off x="3349" y="483"/>
              <a:ext cx="362" cy="1617"/>
            </a:xfrm>
            <a:custGeom>
              <a:avLst/>
              <a:gdLst>
                <a:gd name="T0" fmla="*/ 257 w 362"/>
                <a:gd name="T1" fmla="*/ 19 h 1444"/>
                <a:gd name="T2" fmla="*/ 121 w 362"/>
                <a:gd name="T3" fmla="*/ 130 h 1444"/>
                <a:gd name="T4" fmla="*/ 347 w 362"/>
                <a:gd name="T5" fmla="*/ 806 h 1444"/>
                <a:gd name="T6" fmla="*/ 30 w 362"/>
                <a:gd name="T7" fmla="*/ 1590 h 1444"/>
                <a:gd name="T8" fmla="*/ 166 w 362"/>
                <a:gd name="T9" fmla="*/ 2376 h 1444"/>
                <a:gd name="T10" fmla="*/ 75 w 362"/>
                <a:gd name="T11" fmla="*/ 2934 h 1444"/>
                <a:gd name="T12" fmla="*/ 211 w 362"/>
                <a:gd name="T13" fmla="*/ 3495 h 1444"/>
                <a:gd name="T14" fmla="*/ 211 w 362"/>
                <a:gd name="T15" fmla="*/ 3385 h 1444"/>
                <a:gd name="T16" fmla="*/ 211 w 362"/>
                <a:gd name="T17" fmla="*/ 3495 h 14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2"/>
                <a:gd name="T28" fmla="*/ 0 h 1444"/>
                <a:gd name="T29" fmla="*/ 362 w 362"/>
                <a:gd name="T30" fmla="*/ 1444 h 144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2" h="1444">
                  <a:moveTo>
                    <a:pt x="257" y="8"/>
                  </a:moveTo>
                  <a:cubicBezTo>
                    <a:pt x="181" y="4"/>
                    <a:pt x="106" y="0"/>
                    <a:pt x="121" y="53"/>
                  </a:cubicBezTo>
                  <a:cubicBezTo>
                    <a:pt x="136" y="106"/>
                    <a:pt x="362" y="228"/>
                    <a:pt x="347" y="326"/>
                  </a:cubicBezTo>
                  <a:cubicBezTo>
                    <a:pt x="332" y="424"/>
                    <a:pt x="60" y="537"/>
                    <a:pt x="30" y="643"/>
                  </a:cubicBezTo>
                  <a:cubicBezTo>
                    <a:pt x="0" y="749"/>
                    <a:pt x="158" y="870"/>
                    <a:pt x="166" y="961"/>
                  </a:cubicBezTo>
                  <a:cubicBezTo>
                    <a:pt x="174" y="1052"/>
                    <a:pt x="68" y="1112"/>
                    <a:pt x="75" y="1187"/>
                  </a:cubicBezTo>
                  <a:cubicBezTo>
                    <a:pt x="82" y="1262"/>
                    <a:pt x="188" y="1384"/>
                    <a:pt x="211" y="1414"/>
                  </a:cubicBezTo>
                  <a:cubicBezTo>
                    <a:pt x="234" y="1444"/>
                    <a:pt x="211" y="1369"/>
                    <a:pt x="211" y="1369"/>
                  </a:cubicBezTo>
                  <a:cubicBezTo>
                    <a:pt x="211" y="1369"/>
                    <a:pt x="211" y="1407"/>
                    <a:pt x="211" y="1414"/>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69" name="Freeform 346"/>
            <p:cNvSpPr>
              <a:spLocks/>
            </p:cNvSpPr>
            <p:nvPr/>
          </p:nvSpPr>
          <p:spPr bwMode="auto">
            <a:xfrm>
              <a:off x="3651" y="693"/>
              <a:ext cx="182" cy="1089"/>
            </a:xfrm>
            <a:custGeom>
              <a:avLst/>
              <a:gdLst>
                <a:gd name="T0" fmla="*/ 159 w 182"/>
                <a:gd name="T1" fmla="*/ 0 h 1089"/>
                <a:gd name="T2" fmla="*/ 68 w 182"/>
                <a:gd name="T3" fmla="*/ 45 h 1089"/>
                <a:gd name="T4" fmla="*/ 159 w 182"/>
                <a:gd name="T5" fmla="*/ 136 h 1089"/>
                <a:gd name="T6" fmla="*/ 159 w 182"/>
                <a:gd name="T7" fmla="*/ 318 h 1089"/>
                <a:gd name="T8" fmla="*/ 23 w 182"/>
                <a:gd name="T9" fmla="*/ 408 h 1089"/>
                <a:gd name="T10" fmla="*/ 23 w 182"/>
                <a:gd name="T11" fmla="*/ 544 h 1089"/>
                <a:gd name="T12" fmla="*/ 114 w 182"/>
                <a:gd name="T13" fmla="*/ 590 h 1089"/>
                <a:gd name="T14" fmla="*/ 23 w 182"/>
                <a:gd name="T15" fmla="*/ 681 h 1089"/>
                <a:gd name="T16" fmla="*/ 114 w 182"/>
                <a:gd name="T17" fmla="*/ 771 h 1089"/>
                <a:gd name="T18" fmla="*/ 68 w 182"/>
                <a:gd name="T19" fmla="*/ 862 h 1089"/>
                <a:gd name="T20" fmla="*/ 114 w 182"/>
                <a:gd name="T21" fmla="*/ 907 h 1089"/>
                <a:gd name="T22" fmla="*/ 23 w 182"/>
                <a:gd name="T23" fmla="*/ 998 h 1089"/>
                <a:gd name="T24" fmla="*/ 114 w 182"/>
                <a:gd name="T25" fmla="*/ 1043 h 1089"/>
                <a:gd name="T26" fmla="*/ 68 w 182"/>
                <a:gd name="T27" fmla="*/ 1089 h 10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2"/>
                <a:gd name="T43" fmla="*/ 0 h 1089"/>
                <a:gd name="T44" fmla="*/ 182 w 182"/>
                <a:gd name="T45" fmla="*/ 1089 h 10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2" h="1089">
                  <a:moveTo>
                    <a:pt x="159" y="0"/>
                  </a:moveTo>
                  <a:cubicBezTo>
                    <a:pt x="113" y="11"/>
                    <a:pt x="68" y="22"/>
                    <a:pt x="68" y="45"/>
                  </a:cubicBezTo>
                  <a:cubicBezTo>
                    <a:pt x="68" y="68"/>
                    <a:pt x="144" y="91"/>
                    <a:pt x="159" y="136"/>
                  </a:cubicBezTo>
                  <a:cubicBezTo>
                    <a:pt x="174" y="181"/>
                    <a:pt x="182" y="273"/>
                    <a:pt x="159" y="318"/>
                  </a:cubicBezTo>
                  <a:cubicBezTo>
                    <a:pt x="136" y="363"/>
                    <a:pt x="46" y="371"/>
                    <a:pt x="23" y="408"/>
                  </a:cubicBezTo>
                  <a:cubicBezTo>
                    <a:pt x="0" y="445"/>
                    <a:pt x="8" y="514"/>
                    <a:pt x="23" y="544"/>
                  </a:cubicBezTo>
                  <a:cubicBezTo>
                    <a:pt x="38" y="574"/>
                    <a:pt x="114" y="567"/>
                    <a:pt x="114" y="590"/>
                  </a:cubicBezTo>
                  <a:cubicBezTo>
                    <a:pt x="114" y="613"/>
                    <a:pt x="23" y="651"/>
                    <a:pt x="23" y="681"/>
                  </a:cubicBezTo>
                  <a:cubicBezTo>
                    <a:pt x="23" y="711"/>
                    <a:pt x="107" y="741"/>
                    <a:pt x="114" y="771"/>
                  </a:cubicBezTo>
                  <a:cubicBezTo>
                    <a:pt x="121" y="801"/>
                    <a:pt x="68" y="839"/>
                    <a:pt x="68" y="862"/>
                  </a:cubicBezTo>
                  <a:cubicBezTo>
                    <a:pt x="68" y="885"/>
                    <a:pt x="121" y="884"/>
                    <a:pt x="114" y="907"/>
                  </a:cubicBezTo>
                  <a:cubicBezTo>
                    <a:pt x="107" y="930"/>
                    <a:pt x="23" y="975"/>
                    <a:pt x="23" y="998"/>
                  </a:cubicBezTo>
                  <a:cubicBezTo>
                    <a:pt x="23" y="1021"/>
                    <a:pt x="107" y="1028"/>
                    <a:pt x="114" y="1043"/>
                  </a:cubicBezTo>
                  <a:cubicBezTo>
                    <a:pt x="121" y="1058"/>
                    <a:pt x="76" y="1081"/>
                    <a:pt x="68" y="1089"/>
                  </a:cubicBez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70" name="Line 347"/>
            <p:cNvSpPr>
              <a:spLocks noChangeShapeType="1"/>
            </p:cNvSpPr>
            <p:nvPr/>
          </p:nvSpPr>
          <p:spPr bwMode="auto">
            <a:xfrm>
              <a:off x="3833" y="739"/>
              <a:ext cx="136" cy="91"/>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71" name="Line 348"/>
            <p:cNvSpPr>
              <a:spLocks noChangeShapeType="1"/>
            </p:cNvSpPr>
            <p:nvPr/>
          </p:nvSpPr>
          <p:spPr bwMode="auto">
            <a:xfrm flipV="1">
              <a:off x="3787" y="1526"/>
              <a:ext cx="136" cy="9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55305" name="Group 349"/>
          <p:cNvGrpSpPr>
            <a:grpSpLocks/>
          </p:cNvGrpSpPr>
          <p:nvPr/>
        </p:nvGrpSpPr>
        <p:grpSpPr bwMode="auto">
          <a:xfrm>
            <a:off x="2484438" y="1852637"/>
            <a:ext cx="6181725" cy="2551113"/>
            <a:chOff x="1565" y="1326"/>
            <a:chExt cx="3894" cy="1620"/>
          </a:xfrm>
        </p:grpSpPr>
        <p:sp>
          <p:nvSpPr>
            <p:cNvPr id="55323" name="Rectangle 350"/>
            <p:cNvSpPr>
              <a:spLocks noChangeArrowheads="1"/>
            </p:cNvSpPr>
            <p:nvPr/>
          </p:nvSpPr>
          <p:spPr bwMode="auto">
            <a:xfrm>
              <a:off x="1749" y="2306"/>
              <a:ext cx="102" cy="22"/>
            </a:xfrm>
            <a:prstGeom prst="rect">
              <a:avLst/>
            </a:prstGeom>
            <a:solidFill>
              <a:srgbClr val="0000FF"/>
            </a:solidFill>
            <a:ln w="3175">
              <a:solidFill>
                <a:srgbClr val="000000"/>
              </a:solidFill>
              <a:miter lim="800000"/>
              <a:headEnd/>
              <a:tailEnd/>
            </a:ln>
          </p:spPr>
          <p:txBody>
            <a:bodyPr/>
            <a:lstStyle/>
            <a:p>
              <a:endParaRPr lang="en-US"/>
            </a:p>
          </p:txBody>
        </p:sp>
        <p:sp>
          <p:nvSpPr>
            <p:cNvPr id="55324" name="Line 351"/>
            <p:cNvSpPr>
              <a:spLocks noChangeShapeType="1"/>
            </p:cNvSpPr>
            <p:nvPr/>
          </p:nvSpPr>
          <p:spPr bwMode="auto">
            <a:xfrm flipH="1">
              <a:off x="2110" y="2544"/>
              <a:ext cx="0"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5325" name="Group 352"/>
            <p:cNvGrpSpPr>
              <a:grpSpLocks/>
            </p:cNvGrpSpPr>
            <p:nvPr/>
          </p:nvGrpSpPr>
          <p:grpSpPr bwMode="auto">
            <a:xfrm>
              <a:off x="4156" y="2011"/>
              <a:ext cx="64" cy="557"/>
              <a:chOff x="3648" y="4364"/>
              <a:chExt cx="48" cy="580"/>
            </a:xfrm>
          </p:grpSpPr>
          <p:sp>
            <p:nvSpPr>
              <p:cNvPr id="55357" name="Rectangle 353"/>
              <p:cNvSpPr>
                <a:spLocks noChangeArrowheads="1"/>
              </p:cNvSpPr>
              <p:nvPr/>
            </p:nvSpPr>
            <p:spPr bwMode="auto">
              <a:xfrm>
                <a:off x="3648" y="4612"/>
                <a:ext cx="48" cy="83"/>
              </a:xfrm>
              <a:prstGeom prst="rect">
                <a:avLst/>
              </a:prstGeom>
              <a:solidFill>
                <a:srgbClr val="00CCFF"/>
              </a:solidFill>
              <a:ln w="9525">
                <a:solidFill>
                  <a:schemeClr val="tx1"/>
                </a:solidFill>
                <a:miter lim="800000"/>
                <a:headEnd/>
                <a:tailEnd/>
              </a:ln>
            </p:spPr>
            <p:txBody>
              <a:bodyPr wrap="none" anchor="ctr"/>
              <a:lstStyle/>
              <a:p>
                <a:endParaRPr lang="en-US"/>
              </a:p>
            </p:txBody>
          </p:sp>
          <p:sp>
            <p:nvSpPr>
              <p:cNvPr id="55358" name="Rectangle 354"/>
              <p:cNvSpPr>
                <a:spLocks noChangeArrowheads="1"/>
              </p:cNvSpPr>
              <p:nvPr/>
            </p:nvSpPr>
            <p:spPr bwMode="auto">
              <a:xfrm>
                <a:off x="3648" y="4695"/>
                <a:ext cx="48" cy="83"/>
              </a:xfrm>
              <a:prstGeom prst="rect">
                <a:avLst/>
              </a:prstGeom>
              <a:solidFill>
                <a:srgbClr val="00CCFF"/>
              </a:solidFill>
              <a:ln w="9525">
                <a:solidFill>
                  <a:schemeClr val="tx1"/>
                </a:solidFill>
                <a:miter lim="800000"/>
                <a:headEnd/>
                <a:tailEnd/>
              </a:ln>
            </p:spPr>
            <p:txBody>
              <a:bodyPr wrap="none" anchor="ctr"/>
              <a:lstStyle/>
              <a:p>
                <a:endParaRPr lang="en-US"/>
              </a:p>
            </p:txBody>
          </p:sp>
          <p:sp>
            <p:nvSpPr>
              <p:cNvPr id="55359" name="Rectangle 355"/>
              <p:cNvSpPr>
                <a:spLocks noChangeArrowheads="1"/>
              </p:cNvSpPr>
              <p:nvPr/>
            </p:nvSpPr>
            <p:spPr bwMode="auto">
              <a:xfrm>
                <a:off x="3648" y="4778"/>
                <a:ext cx="48" cy="83"/>
              </a:xfrm>
              <a:prstGeom prst="rect">
                <a:avLst/>
              </a:prstGeom>
              <a:solidFill>
                <a:srgbClr val="00CCFF"/>
              </a:solidFill>
              <a:ln w="9525">
                <a:solidFill>
                  <a:schemeClr val="tx1"/>
                </a:solidFill>
                <a:miter lim="800000"/>
                <a:headEnd/>
                <a:tailEnd/>
              </a:ln>
            </p:spPr>
            <p:txBody>
              <a:bodyPr wrap="none" anchor="ctr"/>
              <a:lstStyle/>
              <a:p>
                <a:endParaRPr lang="en-US"/>
              </a:p>
            </p:txBody>
          </p:sp>
          <p:sp>
            <p:nvSpPr>
              <p:cNvPr id="55360" name="Rectangle 356"/>
              <p:cNvSpPr>
                <a:spLocks noChangeArrowheads="1"/>
              </p:cNvSpPr>
              <p:nvPr/>
            </p:nvSpPr>
            <p:spPr bwMode="auto">
              <a:xfrm>
                <a:off x="3648" y="4861"/>
                <a:ext cx="48" cy="83"/>
              </a:xfrm>
              <a:prstGeom prst="rect">
                <a:avLst/>
              </a:prstGeom>
              <a:solidFill>
                <a:srgbClr val="00CCFF"/>
              </a:solidFill>
              <a:ln w="9525">
                <a:solidFill>
                  <a:schemeClr val="tx1"/>
                </a:solidFill>
                <a:miter lim="800000"/>
                <a:headEnd/>
                <a:tailEnd/>
              </a:ln>
            </p:spPr>
            <p:txBody>
              <a:bodyPr wrap="none" anchor="ctr"/>
              <a:lstStyle/>
              <a:p>
                <a:endParaRPr lang="en-US"/>
              </a:p>
            </p:txBody>
          </p:sp>
          <p:sp>
            <p:nvSpPr>
              <p:cNvPr id="55361" name="Rectangle 357"/>
              <p:cNvSpPr>
                <a:spLocks noChangeArrowheads="1"/>
              </p:cNvSpPr>
              <p:nvPr/>
            </p:nvSpPr>
            <p:spPr bwMode="auto">
              <a:xfrm>
                <a:off x="3648" y="4529"/>
                <a:ext cx="48" cy="83"/>
              </a:xfrm>
              <a:prstGeom prst="rect">
                <a:avLst/>
              </a:prstGeom>
              <a:solidFill>
                <a:srgbClr val="00CCFF"/>
              </a:solidFill>
              <a:ln w="9525">
                <a:solidFill>
                  <a:schemeClr val="tx1"/>
                </a:solidFill>
                <a:miter lim="800000"/>
                <a:headEnd/>
                <a:tailEnd/>
              </a:ln>
            </p:spPr>
            <p:txBody>
              <a:bodyPr wrap="none" anchor="ctr"/>
              <a:lstStyle/>
              <a:p>
                <a:endParaRPr lang="en-US"/>
              </a:p>
            </p:txBody>
          </p:sp>
          <p:sp>
            <p:nvSpPr>
              <p:cNvPr id="55362" name="Rectangle 358"/>
              <p:cNvSpPr>
                <a:spLocks noChangeArrowheads="1"/>
              </p:cNvSpPr>
              <p:nvPr/>
            </p:nvSpPr>
            <p:spPr bwMode="auto">
              <a:xfrm>
                <a:off x="3648" y="4364"/>
                <a:ext cx="48" cy="83"/>
              </a:xfrm>
              <a:prstGeom prst="rect">
                <a:avLst/>
              </a:prstGeom>
              <a:solidFill>
                <a:srgbClr val="00CCFF"/>
              </a:solidFill>
              <a:ln w="9525">
                <a:solidFill>
                  <a:schemeClr val="tx1"/>
                </a:solidFill>
                <a:miter lim="800000"/>
                <a:headEnd/>
                <a:tailEnd/>
              </a:ln>
            </p:spPr>
            <p:txBody>
              <a:bodyPr wrap="none" anchor="ctr"/>
              <a:lstStyle/>
              <a:p>
                <a:endParaRPr lang="en-US"/>
              </a:p>
            </p:txBody>
          </p:sp>
          <p:sp>
            <p:nvSpPr>
              <p:cNvPr id="55363" name="Rectangle 359"/>
              <p:cNvSpPr>
                <a:spLocks noChangeArrowheads="1"/>
              </p:cNvSpPr>
              <p:nvPr/>
            </p:nvSpPr>
            <p:spPr bwMode="auto">
              <a:xfrm>
                <a:off x="3648" y="4447"/>
                <a:ext cx="48" cy="82"/>
              </a:xfrm>
              <a:prstGeom prst="rect">
                <a:avLst/>
              </a:prstGeom>
              <a:solidFill>
                <a:srgbClr val="00CCFF"/>
              </a:solidFill>
              <a:ln w="9525">
                <a:solidFill>
                  <a:schemeClr val="tx1"/>
                </a:solidFill>
                <a:miter lim="800000"/>
                <a:headEnd/>
                <a:tailEnd/>
              </a:ln>
            </p:spPr>
            <p:txBody>
              <a:bodyPr wrap="none" anchor="ctr"/>
              <a:lstStyle/>
              <a:p>
                <a:endParaRPr lang="en-US"/>
              </a:p>
            </p:txBody>
          </p:sp>
        </p:grpSp>
        <p:grpSp>
          <p:nvGrpSpPr>
            <p:cNvPr id="55326" name="Group 360"/>
            <p:cNvGrpSpPr>
              <a:grpSpLocks/>
            </p:cNvGrpSpPr>
            <p:nvPr/>
          </p:nvGrpSpPr>
          <p:grpSpPr bwMode="auto">
            <a:xfrm>
              <a:off x="1565" y="2219"/>
              <a:ext cx="177" cy="122"/>
              <a:chOff x="1607" y="1481"/>
              <a:chExt cx="176" cy="54"/>
            </a:xfrm>
          </p:grpSpPr>
          <p:sp>
            <p:nvSpPr>
              <p:cNvPr id="55354" name="Freeform 361"/>
              <p:cNvSpPr>
                <a:spLocks/>
              </p:cNvSpPr>
              <p:nvPr/>
            </p:nvSpPr>
            <p:spPr bwMode="auto">
              <a:xfrm>
                <a:off x="1671" y="1481"/>
                <a:ext cx="48" cy="54"/>
              </a:xfrm>
              <a:custGeom>
                <a:avLst/>
                <a:gdLst>
                  <a:gd name="T0" fmla="*/ 0 w 36"/>
                  <a:gd name="T1" fmla="*/ 4 h 72"/>
                  <a:gd name="T2" fmla="*/ 0 w 36"/>
                  <a:gd name="T3" fmla="*/ 4 h 72"/>
                  <a:gd name="T4" fmla="*/ 64 w 36"/>
                  <a:gd name="T5" fmla="*/ 4 h 72"/>
                  <a:gd name="T6" fmla="*/ 64 w 36"/>
                  <a:gd name="T7" fmla="*/ 5 h 72"/>
                  <a:gd name="T8" fmla="*/ 64 w 36"/>
                  <a:gd name="T9" fmla="*/ 5 h 72"/>
                  <a:gd name="T10" fmla="*/ 64 w 36"/>
                  <a:gd name="T11" fmla="*/ 7 h 72"/>
                  <a:gd name="T12" fmla="*/ 64 w 36"/>
                  <a:gd name="T13" fmla="*/ 7 h 72"/>
                  <a:gd name="T14" fmla="*/ 116 w 36"/>
                  <a:gd name="T15" fmla="*/ 7 h 72"/>
                  <a:gd name="T16" fmla="*/ 116 w 36"/>
                  <a:gd name="T17" fmla="*/ 7 h 72"/>
                  <a:gd name="T18" fmla="*/ 116 w 36"/>
                  <a:gd name="T19" fmla="*/ 5 h 72"/>
                  <a:gd name="T20" fmla="*/ 116 w 36"/>
                  <a:gd name="T21" fmla="*/ 4 h 72"/>
                  <a:gd name="T22" fmla="*/ 116 w 36"/>
                  <a:gd name="T23" fmla="*/ 3 h 72"/>
                  <a:gd name="T24" fmla="*/ 180 w 36"/>
                  <a:gd name="T25" fmla="*/ 2 h 72"/>
                  <a:gd name="T26" fmla="*/ 180 w 36"/>
                  <a:gd name="T27" fmla="*/ 2 h 72"/>
                  <a:gd name="T28" fmla="*/ 180 w 36"/>
                  <a:gd name="T29" fmla="*/ 2 h 72"/>
                  <a:gd name="T30" fmla="*/ 180 w 36"/>
                  <a:gd name="T31" fmla="*/ 0 h 72"/>
                  <a:gd name="T32" fmla="*/ 180 w 36"/>
                  <a:gd name="T33" fmla="*/ 2 h 72"/>
                  <a:gd name="T34" fmla="*/ 240 w 36"/>
                  <a:gd name="T35" fmla="*/ 2 h 72"/>
                  <a:gd name="T36" fmla="*/ 240 w 36"/>
                  <a:gd name="T37" fmla="*/ 2 h 72"/>
                  <a:gd name="T38" fmla="*/ 240 w 36"/>
                  <a:gd name="T39" fmla="*/ 3 h 72"/>
                  <a:gd name="T40" fmla="*/ 240 w 36"/>
                  <a:gd name="T41" fmla="*/ 4 h 72"/>
                  <a:gd name="T42" fmla="*/ 300 w 36"/>
                  <a:gd name="T43" fmla="*/ 5 h 72"/>
                  <a:gd name="T44" fmla="*/ 300 w 36"/>
                  <a:gd name="T45" fmla="*/ 7 h 72"/>
                  <a:gd name="T46" fmla="*/ 300 w 36"/>
                  <a:gd name="T47" fmla="*/ 7 h 72"/>
                  <a:gd name="T48" fmla="*/ 300 w 36"/>
                  <a:gd name="T49" fmla="*/ 7 h 72"/>
                  <a:gd name="T50" fmla="*/ 300 w 36"/>
                  <a:gd name="T51" fmla="*/ 7 h 72"/>
                  <a:gd name="T52" fmla="*/ 357 w 36"/>
                  <a:gd name="T53" fmla="*/ 5 h 72"/>
                  <a:gd name="T54" fmla="*/ 357 w 36"/>
                  <a:gd name="T55" fmla="*/ 5 h 72"/>
                  <a:gd name="T56" fmla="*/ 357 w 36"/>
                  <a:gd name="T57" fmla="*/ 4 h 72"/>
                  <a:gd name="T58" fmla="*/ 357 w 36"/>
                  <a:gd name="T59" fmla="*/ 4 h 7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
                  <a:gd name="T91" fmla="*/ 0 h 72"/>
                  <a:gd name="T92" fmla="*/ 36 w 36"/>
                  <a:gd name="T93" fmla="*/ 72 h 7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 h="72">
                    <a:moveTo>
                      <a:pt x="0" y="48"/>
                    </a:moveTo>
                    <a:lnTo>
                      <a:pt x="0" y="48"/>
                    </a:lnTo>
                    <a:lnTo>
                      <a:pt x="6" y="48"/>
                    </a:lnTo>
                    <a:lnTo>
                      <a:pt x="6" y="54"/>
                    </a:lnTo>
                    <a:lnTo>
                      <a:pt x="6" y="60"/>
                    </a:lnTo>
                    <a:lnTo>
                      <a:pt x="6" y="66"/>
                    </a:lnTo>
                    <a:lnTo>
                      <a:pt x="6" y="72"/>
                    </a:lnTo>
                    <a:lnTo>
                      <a:pt x="12" y="72"/>
                    </a:lnTo>
                    <a:lnTo>
                      <a:pt x="12" y="66"/>
                    </a:lnTo>
                    <a:lnTo>
                      <a:pt x="12" y="54"/>
                    </a:lnTo>
                    <a:lnTo>
                      <a:pt x="12" y="48"/>
                    </a:lnTo>
                    <a:lnTo>
                      <a:pt x="12" y="30"/>
                    </a:lnTo>
                    <a:lnTo>
                      <a:pt x="18" y="18"/>
                    </a:lnTo>
                    <a:lnTo>
                      <a:pt x="18" y="12"/>
                    </a:lnTo>
                    <a:lnTo>
                      <a:pt x="18" y="6"/>
                    </a:lnTo>
                    <a:lnTo>
                      <a:pt x="18" y="0"/>
                    </a:lnTo>
                    <a:lnTo>
                      <a:pt x="18" y="6"/>
                    </a:lnTo>
                    <a:lnTo>
                      <a:pt x="24" y="12"/>
                    </a:lnTo>
                    <a:lnTo>
                      <a:pt x="24" y="18"/>
                    </a:lnTo>
                    <a:lnTo>
                      <a:pt x="24" y="30"/>
                    </a:lnTo>
                    <a:lnTo>
                      <a:pt x="24" y="48"/>
                    </a:lnTo>
                    <a:lnTo>
                      <a:pt x="30" y="54"/>
                    </a:lnTo>
                    <a:lnTo>
                      <a:pt x="30" y="66"/>
                    </a:lnTo>
                    <a:lnTo>
                      <a:pt x="30" y="72"/>
                    </a:lnTo>
                    <a:lnTo>
                      <a:pt x="30" y="66"/>
                    </a:lnTo>
                    <a:lnTo>
                      <a:pt x="36" y="60"/>
                    </a:lnTo>
                    <a:lnTo>
                      <a:pt x="36" y="54"/>
                    </a:lnTo>
                    <a:lnTo>
                      <a:pt x="36" y="48"/>
                    </a:lnTo>
                  </a:path>
                </a:pathLst>
              </a:custGeom>
              <a:noFill/>
              <a:ln w="158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55" name="Line 362"/>
              <p:cNvSpPr>
                <a:spLocks noChangeShapeType="1"/>
              </p:cNvSpPr>
              <p:nvPr/>
            </p:nvSpPr>
            <p:spPr bwMode="auto">
              <a:xfrm flipH="1">
                <a:off x="1607" y="1517"/>
                <a:ext cx="64" cy="1"/>
              </a:xfrm>
              <a:prstGeom prst="line">
                <a:avLst/>
              </a:prstGeom>
              <a:noFill/>
              <a:ln w="158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56" name="Line 363"/>
              <p:cNvSpPr>
                <a:spLocks noChangeShapeType="1"/>
              </p:cNvSpPr>
              <p:nvPr/>
            </p:nvSpPr>
            <p:spPr bwMode="auto">
              <a:xfrm flipH="1">
                <a:off x="1719" y="1517"/>
                <a:ext cx="64" cy="1"/>
              </a:xfrm>
              <a:prstGeom prst="line">
                <a:avLst/>
              </a:prstGeom>
              <a:noFill/>
              <a:ln w="15875">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5327" name="Group 364"/>
            <p:cNvGrpSpPr>
              <a:grpSpLocks/>
            </p:cNvGrpSpPr>
            <p:nvPr/>
          </p:nvGrpSpPr>
          <p:grpSpPr bwMode="auto">
            <a:xfrm>
              <a:off x="2098" y="2024"/>
              <a:ext cx="283" cy="635"/>
              <a:chOff x="1871" y="1319"/>
              <a:chExt cx="425" cy="391"/>
            </a:xfrm>
          </p:grpSpPr>
          <p:sp>
            <p:nvSpPr>
              <p:cNvPr id="55337" name="Freeform 365"/>
              <p:cNvSpPr>
                <a:spLocks/>
              </p:cNvSpPr>
              <p:nvPr/>
            </p:nvSpPr>
            <p:spPr bwMode="auto">
              <a:xfrm>
                <a:off x="2055" y="1368"/>
                <a:ext cx="57" cy="167"/>
              </a:xfrm>
              <a:custGeom>
                <a:avLst/>
                <a:gdLst>
                  <a:gd name="T0" fmla="*/ 0 w 43"/>
                  <a:gd name="T1" fmla="*/ 0 h 222"/>
                  <a:gd name="T2" fmla="*/ 172 w 43"/>
                  <a:gd name="T3" fmla="*/ 5 h 222"/>
                  <a:gd name="T4" fmla="*/ 286 w 43"/>
                  <a:gd name="T5" fmla="*/ 8 h 222"/>
                  <a:gd name="T6" fmla="*/ 351 w 43"/>
                  <a:gd name="T7" fmla="*/ 13 h 222"/>
                  <a:gd name="T8" fmla="*/ 415 w 43"/>
                  <a:gd name="T9" fmla="*/ 15 h 222"/>
                  <a:gd name="T10" fmla="*/ 415 w 43"/>
                  <a:gd name="T11" fmla="*/ 19 h 222"/>
                  <a:gd name="T12" fmla="*/ 415 w 43"/>
                  <a:gd name="T13" fmla="*/ 21 h 222"/>
                  <a:gd name="T14" fmla="*/ 415 w 43"/>
                  <a:gd name="T15" fmla="*/ 23 h 222"/>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222"/>
                  <a:gd name="T26" fmla="*/ 43 w 43"/>
                  <a:gd name="T27" fmla="*/ 222 h 2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222">
                    <a:moveTo>
                      <a:pt x="0" y="0"/>
                    </a:moveTo>
                    <a:lnTo>
                      <a:pt x="18" y="48"/>
                    </a:lnTo>
                    <a:lnTo>
                      <a:pt x="30" y="84"/>
                    </a:lnTo>
                    <a:lnTo>
                      <a:pt x="37" y="126"/>
                    </a:lnTo>
                    <a:lnTo>
                      <a:pt x="43" y="144"/>
                    </a:lnTo>
                    <a:lnTo>
                      <a:pt x="43" y="180"/>
                    </a:lnTo>
                    <a:lnTo>
                      <a:pt x="43" y="204"/>
                    </a:lnTo>
                    <a:lnTo>
                      <a:pt x="43" y="222"/>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38" name="Freeform 366"/>
              <p:cNvSpPr>
                <a:spLocks/>
              </p:cNvSpPr>
              <p:nvPr/>
            </p:nvSpPr>
            <p:spPr bwMode="auto">
              <a:xfrm>
                <a:off x="1991" y="1535"/>
                <a:ext cx="121" cy="175"/>
              </a:xfrm>
              <a:custGeom>
                <a:avLst/>
                <a:gdLst>
                  <a:gd name="T0" fmla="*/ 891 w 91"/>
                  <a:gd name="T1" fmla="*/ 0 h 234"/>
                  <a:gd name="T2" fmla="*/ 827 w 91"/>
                  <a:gd name="T3" fmla="*/ 1 h 234"/>
                  <a:gd name="T4" fmla="*/ 827 w 91"/>
                  <a:gd name="T5" fmla="*/ 4 h 234"/>
                  <a:gd name="T6" fmla="*/ 758 w 91"/>
                  <a:gd name="T7" fmla="*/ 7 h 234"/>
                  <a:gd name="T8" fmla="*/ 707 w 91"/>
                  <a:gd name="T9" fmla="*/ 9 h 234"/>
                  <a:gd name="T10" fmla="*/ 585 w 91"/>
                  <a:gd name="T11" fmla="*/ 12 h 234"/>
                  <a:gd name="T12" fmla="*/ 532 w 91"/>
                  <a:gd name="T13" fmla="*/ 14 h 234"/>
                  <a:gd name="T14" fmla="*/ 352 w 91"/>
                  <a:gd name="T15" fmla="*/ 17 h 234"/>
                  <a:gd name="T16" fmla="*/ 237 w 91"/>
                  <a:gd name="T17" fmla="*/ 19 h 234"/>
                  <a:gd name="T18" fmla="*/ 0 w 91"/>
                  <a:gd name="T19" fmla="*/ 23 h 234"/>
                  <a:gd name="T20" fmla="*/ 0 w 91"/>
                  <a:gd name="T21" fmla="*/ 22 h 234"/>
                  <a:gd name="T22" fmla="*/ 0 w 91"/>
                  <a:gd name="T23" fmla="*/ 22 h 23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1"/>
                  <a:gd name="T37" fmla="*/ 0 h 234"/>
                  <a:gd name="T38" fmla="*/ 91 w 91"/>
                  <a:gd name="T39" fmla="*/ 234 h 23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1" h="234">
                    <a:moveTo>
                      <a:pt x="91" y="0"/>
                    </a:moveTo>
                    <a:lnTo>
                      <a:pt x="85" y="18"/>
                    </a:lnTo>
                    <a:lnTo>
                      <a:pt x="85" y="42"/>
                    </a:lnTo>
                    <a:lnTo>
                      <a:pt x="78" y="72"/>
                    </a:lnTo>
                    <a:lnTo>
                      <a:pt x="72" y="96"/>
                    </a:lnTo>
                    <a:lnTo>
                      <a:pt x="60" y="120"/>
                    </a:lnTo>
                    <a:lnTo>
                      <a:pt x="54" y="144"/>
                    </a:lnTo>
                    <a:lnTo>
                      <a:pt x="36" y="174"/>
                    </a:lnTo>
                    <a:lnTo>
                      <a:pt x="24" y="198"/>
                    </a:lnTo>
                    <a:lnTo>
                      <a:pt x="0" y="234"/>
                    </a:lnTo>
                    <a:lnTo>
                      <a:pt x="0" y="228"/>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55339" name="Group 367"/>
              <p:cNvGrpSpPr>
                <a:grpSpLocks/>
              </p:cNvGrpSpPr>
              <p:nvPr/>
            </p:nvGrpSpPr>
            <p:grpSpPr bwMode="auto">
              <a:xfrm>
                <a:off x="1895" y="1355"/>
                <a:ext cx="104" cy="319"/>
                <a:chOff x="1431" y="2028"/>
                <a:chExt cx="78" cy="426"/>
              </a:xfrm>
            </p:grpSpPr>
            <p:sp>
              <p:nvSpPr>
                <p:cNvPr id="55351" name="Freeform 368"/>
                <p:cNvSpPr>
                  <a:spLocks/>
                </p:cNvSpPr>
                <p:nvPr/>
              </p:nvSpPr>
              <p:spPr bwMode="auto">
                <a:xfrm>
                  <a:off x="1473" y="2088"/>
                  <a:ext cx="36" cy="288"/>
                </a:xfrm>
                <a:custGeom>
                  <a:avLst/>
                  <a:gdLst>
                    <a:gd name="T0" fmla="*/ 0 w 36"/>
                    <a:gd name="T1" fmla="*/ 0 h 288"/>
                    <a:gd name="T2" fmla="*/ 12 w 36"/>
                    <a:gd name="T3" fmla="*/ 30 h 288"/>
                    <a:gd name="T4" fmla="*/ 24 w 36"/>
                    <a:gd name="T5" fmla="*/ 54 h 288"/>
                    <a:gd name="T6" fmla="*/ 30 w 36"/>
                    <a:gd name="T7" fmla="*/ 78 h 288"/>
                    <a:gd name="T8" fmla="*/ 30 w 36"/>
                    <a:gd name="T9" fmla="*/ 108 h 288"/>
                    <a:gd name="T10" fmla="*/ 36 w 36"/>
                    <a:gd name="T11" fmla="*/ 138 h 288"/>
                    <a:gd name="T12" fmla="*/ 36 w 36"/>
                    <a:gd name="T13" fmla="*/ 156 h 288"/>
                    <a:gd name="T14" fmla="*/ 36 w 36"/>
                    <a:gd name="T15" fmla="*/ 186 h 288"/>
                    <a:gd name="T16" fmla="*/ 30 w 36"/>
                    <a:gd name="T17" fmla="*/ 216 h 288"/>
                    <a:gd name="T18" fmla="*/ 24 w 36"/>
                    <a:gd name="T19" fmla="*/ 246 h 288"/>
                    <a:gd name="T20" fmla="*/ 12 w 36"/>
                    <a:gd name="T21" fmla="*/ 270 h 288"/>
                    <a:gd name="T22" fmla="*/ 6 w 36"/>
                    <a:gd name="T23" fmla="*/ 288 h 28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6"/>
                    <a:gd name="T37" fmla="*/ 0 h 288"/>
                    <a:gd name="T38" fmla="*/ 36 w 36"/>
                    <a:gd name="T39" fmla="*/ 288 h 28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6" h="288">
                      <a:moveTo>
                        <a:pt x="0" y="0"/>
                      </a:moveTo>
                      <a:lnTo>
                        <a:pt x="12" y="30"/>
                      </a:lnTo>
                      <a:lnTo>
                        <a:pt x="24" y="54"/>
                      </a:lnTo>
                      <a:lnTo>
                        <a:pt x="30" y="78"/>
                      </a:lnTo>
                      <a:lnTo>
                        <a:pt x="30" y="108"/>
                      </a:lnTo>
                      <a:lnTo>
                        <a:pt x="36" y="138"/>
                      </a:lnTo>
                      <a:lnTo>
                        <a:pt x="36" y="156"/>
                      </a:lnTo>
                      <a:lnTo>
                        <a:pt x="36" y="186"/>
                      </a:lnTo>
                      <a:lnTo>
                        <a:pt x="30" y="216"/>
                      </a:lnTo>
                      <a:lnTo>
                        <a:pt x="24" y="246"/>
                      </a:lnTo>
                      <a:lnTo>
                        <a:pt x="12" y="270"/>
                      </a:lnTo>
                      <a:lnTo>
                        <a:pt x="6" y="288"/>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52" name="Freeform 369"/>
                <p:cNvSpPr>
                  <a:spLocks/>
                </p:cNvSpPr>
                <p:nvPr/>
              </p:nvSpPr>
              <p:spPr bwMode="auto">
                <a:xfrm>
                  <a:off x="1431" y="2028"/>
                  <a:ext cx="42" cy="60"/>
                </a:xfrm>
                <a:custGeom>
                  <a:avLst/>
                  <a:gdLst>
                    <a:gd name="T0" fmla="*/ 42 w 42"/>
                    <a:gd name="T1" fmla="*/ 60 h 60"/>
                    <a:gd name="T2" fmla="*/ 36 w 42"/>
                    <a:gd name="T3" fmla="*/ 48 h 60"/>
                    <a:gd name="T4" fmla="*/ 24 w 42"/>
                    <a:gd name="T5" fmla="*/ 30 h 60"/>
                    <a:gd name="T6" fmla="*/ 12 w 42"/>
                    <a:gd name="T7" fmla="*/ 12 h 60"/>
                    <a:gd name="T8" fmla="*/ 0 w 42"/>
                    <a:gd name="T9" fmla="*/ 0 h 60"/>
                    <a:gd name="T10" fmla="*/ 0 60000 65536"/>
                    <a:gd name="T11" fmla="*/ 0 60000 65536"/>
                    <a:gd name="T12" fmla="*/ 0 60000 65536"/>
                    <a:gd name="T13" fmla="*/ 0 60000 65536"/>
                    <a:gd name="T14" fmla="*/ 0 60000 65536"/>
                    <a:gd name="T15" fmla="*/ 0 w 42"/>
                    <a:gd name="T16" fmla="*/ 0 h 60"/>
                    <a:gd name="T17" fmla="*/ 42 w 42"/>
                    <a:gd name="T18" fmla="*/ 60 h 60"/>
                  </a:gdLst>
                  <a:ahLst/>
                  <a:cxnLst>
                    <a:cxn ang="T10">
                      <a:pos x="T0" y="T1"/>
                    </a:cxn>
                    <a:cxn ang="T11">
                      <a:pos x="T2" y="T3"/>
                    </a:cxn>
                    <a:cxn ang="T12">
                      <a:pos x="T4" y="T5"/>
                    </a:cxn>
                    <a:cxn ang="T13">
                      <a:pos x="T6" y="T7"/>
                    </a:cxn>
                    <a:cxn ang="T14">
                      <a:pos x="T8" y="T9"/>
                    </a:cxn>
                  </a:cxnLst>
                  <a:rect l="T15" t="T16" r="T17" b="T18"/>
                  <a:pathLst>
                    <a:path w="42" h="60">
                      <a:moveTo>
                        <a:pt x="42" y="60"/>
                      </a:moveTo>
                      <a:lnTo>
                        <a:pt x="36" y="48"/>
                      </a:lnTo>
                      <a:lnTo>
                        <a:pt x="24" y="30"/>
                      </a:lnTo>
                      <a:lnTo>
                        <a:pt x="12" y="12"/>
                      </a:lnTo>
                      <a:lnTo>
                        <a:pt x="0" y="0"/>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53" name="Freeform 370"/>
                <p:cNvSpPr>
                  <a:spLocks/>
                </p:cNvSpPr>
                <p:nvPr/>
              </p:nvSpPr>
              <p:spPr bwMode="auto">
                <a:xfrm>
                  <a:off x="1431" y="2376"/>
                  <a:ext cx="48" cy="78"/>
                </a:xfrm>
                <a:custGeom>
                  <a:avLst/>
                  <a:gdLst>
                    <a:gd name="T0" fmla="*/ 0 w 48"/>
                    <a:gd name="T1" fmla="*/ 78 h 78"/>
                    <a:gd name="T2" fmla="*/ 12 w 48"/>
                    <a:gd name="T3" fmla="*/ 66 h 78"/>
                    <a:gd name="T4" fmla="*/ 24 w 48"/>
                    <a:gd name="T5" fmla="*/ 48 h 78"/>
                    <a:gd name="T6" fmla="*/ 36 w 48"/>
                    <a:gd name="T7" fmla="*/ 24 h 78"/>
                    <a:gd name="T8" fmla="*/ 48 w 48"/>
                    <a:gd name="T9" fmla="*/ 0 h 78"/>
                    <a:gd name="T10" fmla="*/ 48 w 48"/>
                    <a:gd name="T11" fmla="*/ 0 h 78"/>
                    <a:gd name="T12" fmla="*/ 0 60000 65536"/>
                    <a:gd name="T13" fmla="*/ 0 60000 65536"/>
                    <a:gd name="T14" fmla="*/ 0 60000 65536"/>
                    <a:gd name="T15" fmla="*/ 0 60000 65536"/>
                    <a:gd name="T16" fmla="*/ 0 60000 65536"/>
                    <a:gd name="T17" fmla="*/ 0 60000 65536"/>
                    <a:gd name="T18" fmla="*/ 0 w 48"/>
                    <a:gd name="T19" fmla="*/ 0 h 78"/>
                    <a:gd name="T20" fmla="*/ 48 w 48"/>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48" h="78">
                      <a:moveTo>
                        <a:pt x="0" y="78"/>
                      </a:moveTo>
                      <a:lnTo>
                        <a:pt x="12" y="66"/>
                      </a:lnTo>
                      <a:lnTo>
                        <a:pt x="24" y="48"/>
                      </a:lnTo>
                      <a:lnTo>
                        <a:pt x="36" y="24"/>
                      </a:lnTo>
                      <a:lnTo>
                        <a:pt x="48" y="0"/>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5340" name="Freeform 371"/>
              <p:cNvSpPr>
                <a:spLocks/>
              </p:cNvSpPr>
              <p:nvPr/>
            </p:nvSpPr>
            <p:spPr bwMode="auto">
              <a:xfrm>
                <a:off x="1999" y="1319"/>
                <a:ext cx="56" cy="49"/>
              </a:xfrm>
              <a:custGeom>
                <a:avLst/>
                <a:gdLst>
                  <a:gd name="T0" fmla="*/ 420 w 42"/>
                  <a:gd name="T1" fmla="*/ 6 h 66"/>
                  <a:gd name="T2" fmla="*/ 300 w 42"/>
                  <a:gd name="T3" fmla="*/ 4 h 66"/>
                  <a:gd name="T4" fmla="*/ 180 w 42"/>
                  <a:gd name="T5" fmla="*/ 3 h 66"/>
                  <a:gd name="T6" fmla="*/ 116 w 42"/>
                  <a:gd name="T7" fmla="*/ 1 h 66"/>
                  <a:gd name="T8" fmla="*/ 0 w 42"/>
                  <a:gd name="T9" fmla="*/ 0 h 66"/>
                  <a:gd name="T10" fmla="*/ 64 w 42"/>
                  <a:gd name="T11" fmla="*/ 1 h 66"/>
                  <a:gd name="T12" fmla="*/ 300 w 42"/>
                  <a:gd name="T13" fmla="*/ 4 h 66"/>
                  <a:gd name="T14" fmla="*/ 420 w 42"/>
                  <a:gd name="T15" fmla="*/ 6 h 66"/>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66"/>
                  <a:gd name="T26" fmla="*/ 42 w 42"/>
                  <a:gd name="T27" fmla="*/ 66 h 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66">
                    <a:moveTo>
                      <a:pt x="42" y="66"/>
                    </a:moveTo>
                    <a:lnTo>
                      <a:pt x="30" y="42"/>
                    </a:lnTo>
                    <a:lnTo>
                      <a:pt x="18" y="30"/>
                    </a:lnTo>
                    <a:lnTo>
                      <a:pt x="12" y="18"/>
                    </a:lnTo>
                    <a:lnTo>
                      <a:pt x="0" y="0"/>
                    </a:lnTo>
                    <a:lnTo>
                      <a:pt x="6" y="12"/>
                    </a:lnTo>
                    <a:lnTo>
                      <a:pt x="30" y="42"/>
                    </a:lnTo>
                    <a:lnTo>
                      <a:pt x="42" y="66"/>
                    </a:lnTo>
                  </a:path>
                </a:pathLst>
              </a:cu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5341" name="Line 372"/>
              <p:cNvSpPr>
                <a:spLocks noChangeShapeType="1"/>
              </p:cNvSpPr>
              <p:nvPr/>
            </p:nvSpPr>
            <p:spPr bwMode="auto">
              <a:xfrm>
                <a:off x="1871" y="1512"/>
                <a:ext cx="425" cy="1"/>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42" name="Line 373"/>
              <p:cNvSpPr>
                <a:spLocks noChangeShapeType="1"/>
              </p:cNvSpPr>
              <p:nvPr/>
            </p:nvSpPr>
            <p:spPr bwMode="auto">
              <a:xfrm flipV="1">
                <a:off x="1871" y="1368"/>
                <a:ext cx="337" cy="113"/>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43" name="Line 374"/>
              <p:cNvSpPr>
                <a:spLocks noChangeShapeType="1"/>
              </p:cNvSpPr>
              <p:nvPr/>
            </p:nvSpPr>
            <p:spPr bwMode="auto">
              <a:xfrm flipH="1" flipV="1">
                <a:off x="2152" y="1359"/>
                <a:ext cx="56" cy="9"/>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44" name="Line 375"/>
              <p:cNvSpPr>
                <a:spLocks noChangeShapeType="1"/>
              </p:cNvSpPr>
              <p:nvPr/>
            </p:nvSpPr>
            <p:spPr bwMode="auto">
              <a:xfrm flipV="1">
                <a:off x="2192" y="1368"/>
                <a:ext cx="16" cy="32"/>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45" name="Line 376"/>
              <p:cNvSpPr>
                <a:spLocks noChangeShapeType="1"/>
              </p:cNvSpPr>
              <p:nvPr/>
            </p:nvSpPr>
            <p:spPr bwMode="auto">
              <a:xfrm>
                <a:off x="1871" y="1548"/>
                <a:ext cx="337" cy="113"/>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46" name="Line 377"/>
              <p:cNvSpPr>
                <a:spLocks noChangeShapeType="1"/>
              </p:cNvSpPr>
              <p:nvPr/>
            </p:nvSpPr>
            <p:spPr bwMode="auto">
              <a:xfrm flipH="1">
                <a:off x="2152" y="1661"/>
                <a:ext cx="56" cy="4"/>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47" name="Line 378"/>
              <p:cNvSpPr>
                <a:spLocks noChangeShapeType="1"/>
              </p:cNvSpPr>
              <p:nvPr/>
            </p:nvSpPr>
            <p:spPr bwMode="auto">
              <a:xfrm>
                <a:off x="2192" y="1625"/>
                <a:ext cx="16" cy="36"/>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5348" name="Group 379"/>
              <p:cNvGrpSpPr>
                <a:grpSpLocks/>
              </p:cNvGrpSpPr>
              <p:nvPr/>
            </p:nvGrpSpPr>
            <p:grpSpPr bwMode="auto">
              <a:xfrm>
                <a:off x="2240" y="1494"/>
                <a:ext cx="56" cy="32"/>
                <a:chOff x="1690" y="2214"/>
                <a:chExt cx="42" cy="42"/>
              </a:xfrm>
            </p:grpSpPr>
            <p:sp>
              <p:nvSpPr>
                <p:cNvPr id="55349" name="Line 380"/>
                <p:cNvSpPr>
                  <a:spLocks noChangeShapeType="1"/>
                </p:cNvSpPr>
                <p:nvPr/>
              </p:nvSpPr>
              <p:spPr bwMode="auto">
                <a:xfrm flipH="1" flipV="1">
                  <a:off x="1690" y="2214"/>
                  <a:ext cx="42" cy="24"/>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50" name="Line 381"/>
                <p:cNvSpPr>
                  <a:spLocks noChangeShapeType="1"/>
                </p:cNvSpPr>
                <p:nvPr/>
              </p:nvSpPr>
              <p:spPr bwMode="auto">
                <a:xfrm flipH="1">
                  <a:off x="1690" y="2238"/>
                  <a:ext cx="42" cy="18"/>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sp>
          <p:nvSpPr>
            <p:cNvPr id="55328" name="Line 382"/>
            <p:cNvSpPr>
              <a:spLocks noChangeShapeType="1"/>
            </p:cNvSpPr>
            <p:nvPr/>
          </p:nvSpPr>
          <p:spPr bwMode="auto">
            <a:xfrm>
              <a:off x="3696" y="2296"/>
              <a:ext cx="137" cy="0"/>
            </a:xfrm>
            <a:prstGeom prst="line">
              <a:avLst/>
            </a:prstGeom>
            <a:noFill/>
            <a:ln w="1905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29" name="Line 383"/>
            <p:cNvSpPr>
              <a:spLocks noChangeShapeType="1"/>
            </p:cNvSpPr>
            <p:nvPr/>
          </p:nvSpPr>
          <p:spPr bwMode="auto">
            <a:xfrm flipV="1">
              <a:off x="1927" y="2024"/>
              <a:ext cx="2178" cy="272"/>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30" name="Line 384"/>
            <p:cNvSpPr>
              <a:spLocks noChangeShapeType="1"/>
            </p:cNvSpPr>
            <p:nvPr/>
          </p:nvSpPr>
          <p:spPr bwMode="auto">
            <a:xfrm>
              <a:off x="1927" y="2341"/>
              <a:ext cx="2178" cy="227"/>
            </a:xfrm>
            <a:prstGeom prst="line">
              <a:avLst/>
            </a:prstGeom>
            <a:noFill/>
            <a:ln w="9525">
              <a:solidFill>
                <a:schemeClr val="tx1"/>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31" name="Text Box 385"/>
            <p:cNvSpPr txBox="1">
              <a:spLocks noChangeArrowheads="1"/>
            </p:cNvSpPr>
            <p:nvPr/>
          </p:nvSpPr>
          <p:spPr bwMode="auto">
            <a:xfrm>
              <a:off x="4069" y="1654"/>
              <a:ext cx="444" cy="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spcBef>
                  <a:spcPct val="50000"/>
                </a:spcBef>
              </a:pPr>
              <a:r>
                <a:rPr lang="en-US" sz="1600"/>
                <a:t>MRT</a:t>
              </a:r>
            </a:p>
          </p:txBody>
        </p:sp>
        <p:sp>
          <p:nvSpPr>
            <p:cNvPr id="55332" name="Line 386"/>
            <p:cNvSpPr>
              <a:spLocks noChangeShapeType="1"/>
            </p:cNvSpPr>
            <p:nvPr/>
          </p:nvSpPr>
          <p:spPr bwMode="auto">
            <a:xfrm flipH="1">
              <a:off x="4195" y="1797"/>
              <a:ext cx="46" cy="18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33" name="Text Box 387"/>
            <p:cNvSpPr txBox="1">
              <a:spLocks noChangeArrowheads="1"/>
            </p:cNvSpPr>
            <p:nvPr/>
          </p:nvSpPr>
          <p:spPr bwMode="auto">
            <a:xfrm>
              <a:off x="4092" y="2732"/>
              <a:ext cx="1367"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600"/>
                <a:t>Time reversed signals</a:t>
              </a:r>
            </a:p>
          </p:txBody>
        </p:sp>
        <p:sp>
          <p:nvSpPr>
            <p:cNvPr id="55334" name="Line 388"/>
            <p:cNvSpPr>
              <a:spLocks noChangeShapeType="1"/>
            </p:cNvSpPr>
            <p:nvPr/>
          </p:nvSpPr>
          <p:spPr bwMode="auto">
            <a:xfrm flipH="1" flipV="1">
              <a:off x="4468" y="2568"/>
              <a:ext cx="45" cy="182"/>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35" name="Line 389"/>
            <p:cNvSpPr>
              <a:spLocks noChangeShapeType="1"/>
            </p:cNvSpPr>
            <p:nvPr/>
          </p:nvSpPr>
          <p:spPr bwMode="auto">
            <a:xfrm flipV="1">
              <a:off x="1882" y="1525"/>
              <a:ext cx="0" cy="771"/>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5336" name="Text Box 390"/>
            <p:cNvSpPr txBox="1">
              <a:spLocks noChangeArrowheads="1"/>
            </p:cNvSpPr>
            <p:nvPr/>
          </p:nvSpPr>
          <p:spPr bwMode="auto">
            <a:xfrm>
              <a:off x="1747" y="1326"/>
              <a:ext cx="180"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sz="1600"/>
                <a:t>x</a:t>
              </a:r>
            </a:p>
          </p:txBody>
        </p:sp>
      </p:grpSp>
      <p:sp>
        <p:nvSpPr>
          <p:cNvPr id="55306" name="Text Box 391"/>
          <p:cNvSpPr txBox="1">
            <a:spLocks noChangeArrowheads="1"/>
          </p:cNvSpPr>
          <p:nvPr/>
        </p:nvSpPr>
        <p:spPr bwMode="auto">
          <a:xfrm>
            <a:off x="144463" y="44624"/>
            <a:ext cx="8964612"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50000"/>
              </a:spcBef>
            </a:pPr>
            <a:r>
              <a:rPr lang="fr-FR" sz="4400" b="1" dirty="0">
                <a:solidFill>
                  <a:srgbClr val="FF3300"/>
                </a:solidFill>
                <a:latin typeface="+mn-lt"/>
              </a:rPr>
              <a:t>Spatial </a:t>
            </a:r>
            <a:r>
              <a:rPr lang="fr-FR" sz="4400" b="1" dirty="0" err="1">
                <a:solidFill>
                  <a:srgbClr val="FF3300"/>
                </a:solidFill>
                <a:latin typeface="+mn-lt"/>
              </a:rPr>
              <a:t>Focusing</a:t>
            </a:r>
            <a:endParaRPr lang="fr-FR" sz="4400" b="1" dirty="0">
              <a:solidFill>
                <a:srgbClr val="FF3300"/>
              </a:solidFill>
              <a:latin typeface="+mn-lt"/>
            </a:endParaRPr>
          </a:p>
        </p:txBody>
      </p:sp>
      <p:sp>
        <p:nvSpPr>
          <p:cNvPr id="55308" name="Text Box 393"/>
          <p:cNvSpPr txBox="1">
            <a:spLocks noChangeArrowheads="1"/>
          </p:cNvSpPr>
          <p:nvPr/>
        </p:nvSpPr>
        <p:spPr bwMode="auto">
          <a:xfrm>
            <a:off x="4624388" y="5157192"/>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dirty="0"/>
              <a:t>F</a:t>
            </a:r>
          </a:p>
        </p:txBody>
      </p:sp>
      <p:sp>
        <p:nvSpPr>
          <p:cNvPr id="55309" name="Line 394"/>
          <p:cNvSpPr>
            <a:spLocks noChangeShapeType="1"/>
          </p:cNvSpPr>
          <p:nvPr/>
        </p:nvSpPr>
        <p:spPr bwMode="auto">
          <a:xfrm>
            <a:off x="6732588" y="2963887"/>
            <a:ext cx="0" cy="863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10" name="Text Box 395"/>
          <p:cNvSpPr txBox="1">
            <a:spLocks noChangeArrowheads="1"/>
          </p:cNvSpPr>
          <p:nvPr/>
        </p:nvSpPr>
        <p:spPr bwMode="auto">
          <a:xfrm>
            <a:off x="6711950" y="3127400"/>
            <a:ext cx="3492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t>D</a:t>
            </a:r>
          </a:p>
        </p:txBody>
      </p:sp>
      <p:grpSp>
        <p:nvGrpSpPr>
          <p:cNvPr id="11" name="Group 396"/>
          <p:cNvGrpSpPr>
            <a:grpSpLocks/>
          </p:cNvGrpSpPr>
          <p:nvPr/>
        </p:nvGrpSpPr>
        <p:grpSpPr bwMode="auto">
          <a:xfrm>
            <a:off x="540668" y="2198712"/>
            <a:ext cx="1943100" cy="2997200"/>
            <a:chOff x="158" y="1525"/>
            <a:chExt cx="1224" cy="1888"/>
          </a:xfrm>
        </p:grpSpPr>
        <p:sp>
          <p:nvSpPr>
            <p:cNvPr id="55313" name="Text Box 397"/>
            <p:cNvSpPr txBox="1">
              <a:spLocks noChangeArrowheads="1"/>
            </p:cNvSpPr>
            <p:nvPr/>
          </p:nvSpPr>
          <p:spPr bwMode="auto">
            <a:xfrm rot="-5400000">
              <a:off x="645" y="3141"/>
              <a:ext cx="31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Bef>
                  <a:spcPct val="50000"/>
                </a:spcBef>
              </a:pPr>
              <a:r>
                <a:rPr lang="fr-FR"/>
                <a:t>dB</a:t>
              </a:r>
              <a:endParaRPr lang="fr-FR" sz="3200" b="1"/>
            </a:p>
          </p:txBody>
        </p:sp>
        <p:sp>
          <p:nvSpPr>
            <p:cNvPr id="55314" name="Line 398"/>
            <p:cNvSpPr>
              <a:spLocks noChangeShapeType="1"/>
            </p:cNvSpPr>
            <p:nvPr/>
          </p:nvSpPr>
          <p:spPr bwMode="auto">
            <a:xfrm>
              <a:off x="929" y="1933"/>
              <a:ext cx="0" cy="72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15" name="Text Box 399"/>
            <p:cNvSpPr txBox="1">
              <a:spLocks noChangeArrowheads="1"/>
            </p:cNvSpPr>
            <p:nvPr/>
          </p:nvSpPr>
          <p:spPr bwMode="auto">
            <a:xfrm>
              <a:off x="158" y="2478"/>
              <a:ext cx="42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US">
                  <a:latin typeface="Symbol" pitchFamily="18" charset="2"/>
                </a:rPr>
                <a:t>l</a:t>
              </a:r>
              <a:r>
                <a:rPr lang="en-US"/>
                <a:t>F/D</a:t>
              </a:r>
            </a:p>
          </p:txBody>
        </p:sp>
        <p:grpSp>
          <p:nvGrpSpPr>
            <p:cNvPr id="55316" name="Group 400"/>
            <p:cNvGrpSpPr>
              <a:grpSpLocks/>
            </p:cNvGrpSpPr>
            <p:nvPr/>
          </p:nvGrpSpPr>
          <p:grpSpPr bwMode="auto">
            <a:xfrm>
              <a:off x="611" y="1525"/>
              <a:ext cx="771" cy="1588"/>
              <a:chOff x="3016" y="527"/>
              <a:chExt cx="1620" cy="3538"/>
            </a:xfrm>
          </p:grpSpPr>
          <p:pic>
            <p:nvPicPr>
              <p:cNvPr id="55319" name="Picture 4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 y="527"/>
                <a:ext cx="1620" cy="35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55320" name="Rectangle 402"/>
              <p:cNvSpPr>
                <a:spLocks noChangeArrowheads="1"/>
              </p:cNvSpPr>
              <p:nvPr/>
            </p:nvSpPr>
            <p:spPr bwMode="auto">
              <a:xfrm>
                <a:off x="3515" y="2115"/>
                <a:ext cx="953" cy="771"/>
              </a:xfrm>
              <a:prstGeom prst="rect">
                <a:avLst/>
              </a:prstGeom>
              <a:solidFill>
                <a:schemeClr val="bg1"/>
              </a:solidFill>
              <a:ln w="9525">
                <a:solidFill>
                  <a:schemeClr val="bg1"/>
                </a:solidFill>
                <a:miter lim="800000"/>
                <a:headEnd/>
                <a:tailEnd/>
              </a:ln>
            </p:spPr>
            <p:txBody>
              <a:bodyPr wrap="none" anchor="ctr"/>
              <a:lstStyle/>
              <a:p>
                <a:endParaRPr lang="en-US"/>
              </a:p>
            </p:txBody>
          </p:sp>
          <p:sp>
            <p:nvSpPr>
              <p:cNvPr id="55321" name="Rectangle 403"/>
              <p:cNvSpPr>
                <a:spLocks noChangeArrowheads="1"/>
              </p:cNvSpPr>
              <p:nvPr/>
            </p:nvSpPr>
            <p:spPr bwMode="auto">
              <a:xfrm>
                <a:off x="4241" y="1525"/>
                <a:ext cx="227" cy="59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sp>
            <p:nvSpPr>
              <p:cNvPr id="55322" name="Rectangle 404"/>
              <p:cNvSpPr>
                <a:spLocks noChangeArrowheads="1"/>
              </p:cNvSpPr>
              <p:nvPr/>
            </p:nvSpPr>
            <p:spPr bwMode="auto">
              <a:xfrm>
                <a:off x="3198" y="2205"/>
                <a:ext cx="362" cy="9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US"/>
              </a:p>
            </p:txBody>
          </p:sp>
        </p:grpSp>
        <p:sp>
          <p:nvSpPr>
            <p:cNvPr id="55317" name="Line 405"/>
            <p:cNvSpPr>
              <a:spLocks noChangeShapeType="1"/>
            </p:cNvSpPr>
            <p:nvPr/>
          </p:nvSpPr>
          <p:spPr bwMode="auto">
            <a:xfrm>
              <a:off x="929" y="1933"/>
              <a:ext cx="0" cy="72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318" name="Line 406"/>
            <p:cNvSpPr>
              <a:spLocks noChangeShapeType="1"/>
            </p:cNvSpPr>
            <p:nvPr/>
          </p:nvSpPr>
          <p:spPr bwMode="auto">
            <a:xfrm flipV="1">
              <a:off x="475" y="2206"/>
              <a:ext cx="409" cy="22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pic>
        <p:nvPicPr>
          <p:cNvPr id="242071" name="Picture 4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4948" y="2171675"/>
            <a:ext cx="1166812" cy="254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8" name="ZoneTexte 407"/>
          <p:cNvSpPr txBox="1"/>
          <p:nvPr/>
        </p:nvSpPr>
        <p:spPr>
          <a:xfrm>
            <a:off x="2809880" y="908720"/>
            <a:ext cx="3698448" cy="523220"/>
          </a:xfrm>
          <a:prstGeom prst="rect">
            <a:avLst/>
          </a:prstGeom>
          <a:noFill/>
          <a:ln w="25400">
            <a:solidFill>
              <a:srgbClr val="FF0000"/>
            </a:solidFill>
          </a:ln>
        </p:spPr>
        <p:txBody>
          <a:bodyPr wrap="none" rtlCol="0">
            <a:spAutoFit/>
          </a:bodyPr>
          <a:lstStyle/>
          <a:p>
            <a:r>
              <a:rPr lang="fr-FR" sz="2800" b="1" dirty="0" smtClean="0">
                <a:solidFill>
                  <a:srgbClr val="FF0000"/>
                </a:solidFill>
              </a:rPr>
              <a:t>The medium </a:t>
            </a:r>
            <a:r>
              <a:rPr lang="fr-FR" sz="2800" b="1" dirty="0" err="1" smtClean="0">
                <a:solidFill>
                  <a:srgbClr val="FF0000"/>
                </a:solidFill>
              </a:rPr>
              <a:t>is</a:t>
            </a:r>
            <a:r>
              <a:rPr lang="fr-FR" sz="2800" b="1" dirty="0" smtClean="0">
                <a:solidFill>
                  <a:srgbClr val="FF0000"/>
                </a:solidFill>
              </a:rPr>
              <a:t> the Lens</a:t>
            </a:r>
            <a:endParaRPr lang="en-US" sz="2800" b="1" dirty="0">
              <a:solidFill>
                <a:srgbClr val="FF0000"/>
              </a:solidFill>
            </a:endParaRPr>
          </a:p>
        </p:txBody>
      </p:sp>
      <p:cxnSp>
        <p:nvCxnSpPr>
          <p:cNvPr id="5" name="Connecteur droit avec flèche 4"/>
          <p:cNvCxnSpPr/>
          <p:nvPr/>
        </p:nvCxnSpPr>
        <p:spPr>
          <a:xfrm flipH="1">
            <a:off x="4960805" y="1431940"/>
            <a:ext cx="1051058" cy="136787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 name="Connecteur droit avec flèche 5"/>
          <p:cNvCxnSpPr/>
          <p:nvPr/>
        </p:nvCxnSpPr>
        <p:spPr>
          <a:xfrm>
            <a:off x="3014663" y="5229200"/>
            <a:ext cx="3582988"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32899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207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166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0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16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669" grpId="0"/>
      <p:bldP spid="241670" grpId="0"/>
      <p:bldP spid="40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938" name="Object 2"/>
          <p:cNvGraphicFramePr>
            <a:graphicFrameLocks noChangeAspect="1"/>
          </p:cNvGraphicFramePr>
          <p:nvPr/>
        </p:nvGraphicFramePr>
        <p:xfrm>
          <a:off x="4256088" y="1428750"/>
          <a:ext cx="4822825" cy="5962650"/>
        </p:xfrm>
        <a:graphic>
          <a:graphicData uri="http://schemas.openxmlformats.org/presentationml/2006/ole">
            <mc:AlternateContent xmlns:mc="http://schemas.openxmlformats.org/markup-compatibility/2006">
              <mc:Choice xmlns:v="urn:schemas-microsoft-com:vml" Requires="v">
                <p:oleObj spid="_x0000_s2050" name="Document" r:id="rId5" imgW="4828032" imgH="5961888" progId="Word.Document.8">
                  <p:embed/>
                </p:oleObj>
              </mc:Choice>
              <mc:Fallback>
                <p:oleObj name="Document" r:id="rId5" imgW="4828032" imgH="5961888" progId="Word.Documen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56088" y="1428750"/>
                        <a:ext cx="4822825" cy="596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9939" name="Rectangle 3"/>
          <p:cNvSpPr>
            <a:spLocks noChangeArrowheads="1"/>
          </p:cNvSpPr>
          <p:nvPr/>
        </p:nvSpPr>
        <p:spPr bwMode="auto">
          <a:xfrm>
            <a:off x="2198688" y="2516188"/>
            <a:ext cx="427037" cy="15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9940" name="Rectangle 4"/>
          <p:cNvSpPr>
            <a:spLocks noGrp="1" noChangeArrowheads="1"/>
          </p:cNvSpPr>
          <p:nvPr>
            <p:ph type="title" idx="4294967295"/>
          </p:nvPr>
        </p:nvSpPr>
        <p:spPr>
          <a:xfrm>
            <a:off x="228600" y="304800"/>
            <a:ext cx="8458200" cy="533400"/>
          </a:xfrm>
        </p:spPr>
        <p:txBody>
          <a:bodyPr/>
          <a:lstStyle/>
          <a:p>
            <a:pPr algn="l" eaLnBrk="1" hangingPunct="1"/>
            <a:r>
              <a:rPr lang="en-US" sz="2900" smtClean="0">
                <a:solidFill>
                  <a:srgbClr val="FF0000"/>
                </a:solidFill>
              </a:rPr>
              <a:t>One channel time reversal mirror</a:t>
            </a:r>
            <a:endParaRPr lang="en-US" sz="2900" smtClean="0"/>
          </a:p>
        </p:txBody>
      </p:sp>
      <p:sp>
        <p:nvSpPr>
          <p:cNvPr id="39941" name="Rectangle 5"/>
          <p:cNvSpPr>
            <a:spLocks noChangeArrowheads="1"/>
          </p:cNvSpPr>
          <p:nvPr/>
        </p:nvSpPr>
        <p:spPr bwMode="auto">
          <a:xfrm>
            <a:off x="369888" y="3506788"/>
            <a:ext cx="427037" cy="15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atin typeface="Calibri" pitchFamily="34" charset="0"/>
            </a:endParaRPr>
          </a:p>
        </p:txBody>
      </p:sp>
      <p:sp>
        <p:nvSpPr>
          <p:cNvPr id="39942" name="Rectangle 6"/>
          <p:cNvSpPr>
            <a:spLocks noChangeArrowheads="1"/>
          </p:cNvSpPr>
          <p:nvPr/>
        </p:nvSpPr>
        <p:spPr bwMode="auto">
          <a:xfrm>
            <a:off x="893763" y="3425825"/>
            <a:ext cx="98425" cy="33338"/>
          </a:xfrm>
          <a:prstGeom prst="rect">
            <a:avLst/>
          </a:prstGeom>
          <a:solidFill>
            <a:srgbClr val="0000FF"/>
          </a:solidFill>
          <a:ln w="3175">
            <a:solidFill>
              <a:srgbClr val="000000"/>
            </a:solidFill>
            <a:miter lim="800000"/>
            <a:headEnd/>
            <a:tailEnd/>
          </a:ln>
        </p:spPr>
        <p:txBody>
          <a:bodyPr/>
          <a:lstStyle/>
          <a:p>
            <a:endParaRPr lang="en-US">
              <a:latin typeface="Calibri" pitchFamily="34" charset="0"/>
            </a:endParaRPr>
          </a:p>
        </p:txBody>
      </p:sp>
      <p:sp>
        <p:nvSpPr>
          <p:cNvPr id="39943" name="Freeform 7"/>
          <p:cNvSpPr>
            <a:spLocks/>
          </p:cNvSpPr>
          <p:nvPr/>
        </p:nvSpPr>
        <p:spPr bwMode="auto">
          <a:xfrm>
            <a:off x="1120775" y="3384550"/>
            <a:ext cx="50800" cy="90488"/>
          </a:xfrm>
          <a:custGeom>
            <a:avLst/>
            <a:gdLst>
              <a:gd name="T0" fmla="*/ 0 w 36"/>
              <a:gd name="T1" fmla="*/ 2147483647 h 69"/>
              <a:gd name="T2" fmla="*/ 0 w 36"/>
              <a:gd name="T3" fmla="*/ 2147483647 h 69"/>
              <a:gd name="T4" fmla="*/ 2147483647 w 36"/>
              <a:gd name="T5" fmla="*/ 2147483647 h 69"/>
              <a:gd name="T6" fmla="*/ 2147483647 w 36"/>
              <a:gd name="T7" fmla="*/ 2147483647 h 69"/>
              <a:gd name="T8" fmla="*/ 2147483647 w 36"/>
              <a:gd name="T9" fmla="*/ 2147483647 h 69"/>
              <a:gd name="T10" fmla="*/ 2147483647 w 36"/>
              <a:gd name="T11" fmla="*/ 2147483647 h 69"/>
              <a:gd name="T12" fmla="*/ 2147483647 w 36"/>
              <a:gd name="T13" fmla="*/ 2147483647 h 69"/>
              <a:gd name="T14" fmla="*/ 2147483647 w 36"/>
              <a:gd name="T15" fmla="*/ 2147483647 h 69"/>
              <a:gd name="T16" fmla="*/ 2147483647 w 36"/>
              <a:gd name="T17" fmla="*/ 2147483647 h 69"/>
              <a:gd name="T18" fmla="*/ 2147483647 w 36"/>
              <a:gd name="T19" fmla="*/ 2147483647 h 69"/>
              <a:gd name="T20" fmla="*/ 2147483647 w 36"/>
              <a:gd name="T21" fmla="*/ 2147483647 h 69"/>
              <a:gd name="T22" fmla="*/ 2147483647 w 36"/>
              <a:gd name="T23" fmla="*/ 2147483647 h 69"/>
              <a:gd name="T24" fmla="*/ 2147483647 w 36"/>
              <a:gd name="T25" fmla="*/ 2147483647 h 69"/>
              <a:gd name="T26" fmla="*/ 2147483647 w 36"/>
              <a:gd name="T27" fmla="*/ 2147483647 h 69"/>
              <a:gd name="T28" fmla="*/ 2147483647 w 36"/>
              <a:gd name="T29" fmla="*/ 2147483647 h 69"/>
              <a:gd name="T30" fmla="*/ 2147483647 w 36"/>
              <a:gd name="T31" fmla="*/ 0 h 69"/>
              <a:gd name="T32" fmla="*/ 2147483647 w 36"/>
              <a:gd name="T33" fmla="*/ 2147483647 h 69"/>
              <a:gd name="T34" fmla="*/ 2147483647 w 36"/>
              <a:gd name="T35" fmla="*/ 2147483647 h 69"/>
              <a:gd name="T36" fmla="*/ 2147483647 w 36"/>
              <a:gd name="T37" fmla="*/ 2147483647 h 69"/>
              <a:gd name="T38" fmla="*/ 2147483647 w 36"/>
              <a:gd name="T39" fmla="*/ 2147483647 h 69"/>
              <a:gd name="T40" fmla="*/ 2147483647 w 36"/>
              <a:gd name="T41" fmla="*/ 2147483647 h 69"/>
              <a:gd name="T42" fmla="*/ 2147483647 w 36"/>
              <a:gd name="T43" fmla="*/ 2147483647 h 69"/>
              <a:gd name="T44" fmla="*/ 2147483647 w 36"/>
              <a:gd name="T45" fmla="*/ 2147483647 h 69"/>
              <a:gd name="T46" fmla="*/ 2147483647 w 36"/>
              <a:gd name="T47" fmla="*/ 2147483647 h 69"/>
              <a:gd name="T48" fmla="*/ 2147483647 w 36"/>
              <a:gd name="T49" fmla="*/ 2147483647 h 69"/>
              <a:gd name="T50" fmla="*/ 2147483647 w 36"/>
              <a:gd name="T51" fmla="*/ 2147483647 h 69"/>
              <a:gd name="T52" fmla="*/ 2147483647 w 36"/>
              <a:gd name="T53" fmla="*/ 2147483647 h 69"/>
              <a:gd name="T54" fmla="*/ 2147483647 w 36"/>
              <a:gd name="T55" fmla="*/ 2147483647 h 69"/>
              <a:gd name="T56" fmla="*/ 2147483647 w 36"/>
              <a:gd name="T57" fmla="*/ 2147483647 h 69"/>
              <a:gd name="T58" fmla="*/ 2147483647 w 36"/>
              <a:gd name="T59" fmla="*/ 2147483647 h 6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
              <a:gd name="T91" fmla="*/ 0 h 69"/>
              <a:gd name="T92" fmla="*/ 36 w 36"/>
              <a:gd name="T93" fmla="*/ 69 h 6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 h="69">
                <a:moveTo>
                  <a:pt x="0" y="44"/>
                </a:moveTo>
                <a:lnTo>
                  <a:pt x="0" y="46"/>
                </a:lnTo>
                <a:lnTo>
                  <a:pt x="2" y="50"/>
                </a:lnTo>
                <a:lnTo>
                  <a:pt x="2" y="56"/>
                </a:lnTo>
                <a:lnTo>
                  <a:pt x="4" y="62"/>
                </a:lnTo>
                <a:lnTo>
                  <a:pt x="6" y="68"/>
                </a:lnTo>
                <a:lnTo>
                  <a:pt x="6" y="69"/>
                </a:lnTo>
                <a:lnTo>
                  <a:pt x="7" y="69"/>
                </a:lnTo>
                <a:lnTo>
                  <a:pt x="9" y="64"/>
                </a:lnTo>
                <a:lnTo>
                  <a:pt x="9" y="56"/>
                </a:lnTo>
                <a:lnTo>
                  <a:pt x="11" y="44"/>
                </a:lnTo>
                <a:lnTo>
                  <a:pt x="13" y="33"/>
                </a:lnTo>
                <a:lnTo>
                  <a:pt x="13" y="19"/>
                </a:lnTo>
                <a:lnTo>
                  <a:pt x="15" y="10"/>
                </a:lnTo>
                <a:lnTo>
                  <a:pt x="17" y="4"/>
                </a:lnTo>
                <a:lnTo>
                  <a:pt x="17" y="0"/>
                </a:lnTo>
                <a:lnTo>
                  <a:pt x="19" y="4"/>
                </a:lnTo>
                <a:lnTo>
                  <a:pt x="21" y="10"/>
                </a:lnTo>
                <a:lnTo>
                  <a:pt x="21" y="19"/>
                </a:lnTo>
                <a:lnTo>
                  <a:pt x="23" y="33"/>
                </a:lnTo>
                <a:lnTo>
                  <a:pt x="23" y="44"/>
                </a:lnTo>
                <a:lnTo>
                  <a:pt x="25" y="56"/>
                </a:lnTo>
                <a:lnTo>
                  <a:pt x="27" y="64"/>
                </a:lnTo>
                <a:lnTo>
                  <a:pt x="29" y="69"/>
                </a:lnTo>
                <a:lnTo>
                  <a:pt x="30" y="68"/>
                </a:lnTo>
                <a:lnTo>
                  <a:pt x="30" y="62"/>
                </a:lnTo>
                <a:lnTo>
                  <a:pt x="32" y="56"/>
                </a:lnTo>
                <a:lnTo>
                  <a:pt x="34" y="50"/>
                </a:lnTo>
                <a:lnTo>
                  <a:pt x="36" y="46"/>
                </a:lnTo>
              </a:path>
            </a:pathLst>
          </a:custGeom>
          <a:noFill/>
          <a:ln w="635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9944" name="Line 8"/>
          <p:cNvSpPr>
            <a:spLocks noChangeShapeType="1"/>
          </p:cNvSpPr>
          <p:nvPr/>
        </p:nvSpPr>
        <p:spPr bwMode="auto">
          <a:xfrm flipH="1">
            <a:off x="1054100" y="3443288"/>
            <a:ext cx="65088" cy="0"/>
          </a:xfrm>
          <a:prstGeom prst="line">
            <a:avLst/>
          </a:prstGeom>
          <a:noFill/>
          <a:ln w="63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39945" name="Line 9"/>
          <p:cNvSpPr>
            <a:spLocks noChangeShapeType="1"/>
          </p:cNvSpPr>
          <p:nvPr/>
        </p:nvSpPr>
        <p:spPr bwMode="auto">
          <a:xfrm flipH="1">
            <a:off x="1171575" y="3443288"/>
            <a:ext cx="65088" cy="1587"/>
          </a:xfrm>
          <a:prstGeom prst="line">
            <a:avLst/>
          </a:prstGeom>
          <a:noFill/>
          <a:ln w="6350">
            <a:solidFill>
              <a:srgbClr val="FF0000"/>
            </a:solidFill>
            <a:round/>
            <a:headEnd/>
            <a:tailEnd/>
          </a:ln>
          <a:extLst>
            <a:ext uri="{909E8E84-426E-40DD-AFC4-6F175D3DCCD1}">
              <a14:hiddenFill xmlns:a14="http://schemas.microsoft.com/office/drawing/2010/main">
                <a:noFill/>
              </a14:hiddenFill>
            </a:ext>
          </a:extLst>
        </p:spPr>
        <p:txBody>
          <a:bodyPr/>
          <a:lstStyle/>
          <a:p>
            <a:endParaRPr lang="fr-FR"/>
          </a:p>
        </p:txBody>
      </p:sp>
      <p:grpSp>
        <p:nvGrpSpPr>
          <p:cNvPr id="39946" name="Group 10"/>
          <p:cNvGrpSpPr>
            <a:grpSpLocks/>
          </p:cNvGrpSpPr>
          <p:nvPr/>
        </p:nvGrpSpPr>
        <p:grpSpPr bwMode="auto">
          <a:xfrm>
            <a:off x="1301750" y="3060700"/>
            <a:ext cx="476250" cy="768350"/>
            <a:chOff x="820" y="1928"/>
            <a:chExt cx="300" cy="484"/>
          </a:xfrm>
        </p:grpSpPr>
        <p:sp>
          <p:nvSpPr>
            <p:cNvPr id="40280" name="Freeform 11"/>
            <p:cNvSpPr>
              <a:spLocks/>
            </p:cNvSpPr>
            <p:nvPr/>
          </p:nvSpPr>
          <p:spPr bwMode="auto">
            <a:xfrm>
              <a:off x="964" y="2005"/>
              <a:ext cx="38" cy="186"/>
            </a:xfrm>
            <a:custGeom>
              <a:avLst/>
              <a:gdLst>
                <a:gd name="T0" fmla="*/ 0 w 42"/>
                <a:gd name="T1" fmla="*/ 0 h 223"/>
                <a:gd name="T2" fmla="*/ 6 w 42"/>
                <a:gd name="T3" fmla="*/ 7 h 223"/>
                <a:gd name="T4" fmla="*/ 10 w 42"/>
                <a:gd name="T5" fmla="*/ 11 h 223"/>
                <a:gd name="T6" fmla="*/ 12 w 42"/>
                <a:gd name="T7" fmla="*/ 17 h 223"/>
                <a:gd name="T8" fmla="*/ 13 w 42"/>
                <a:gd name="T9" fmla="*/ 20 h 223"/>
                <a:gd name="T10" fmla="*/ 14 w 42"/>
                <a:gd name="T11" fmla="*/ 24 h 223"/>
                <a:gd name="T12" fmla="*/ 14 w 42"/>
                <a:gd name="T13" fmla="*/ 28 h 223"/>
                <a:gd name="T14" fmla="*/ 14 w 42"/>
                <a:gd name="T15" fmla="*/ 31 h 223"/>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223"/>
                <a:gd name="T26" fmla="*/ 42 w 42"/>
                <a:gd name="T27" fmla="*/ 223 h 22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223">
                  <a:moveTo>
                    <a:pt x="0" y="0"/>
                  </a:moveTo>
                  <a:lnTo>
                    <a:pt x="19" y="49"/>
                  </a:lnTo>
                  <a:lnTo>
                    <a:pt x="28" y="83"/>
                  </a:lnTo>
                  <a:lnTo>
                    <a:pt x="36" y="123"/>
                  </a:lnTo>
                  <a:lnTo>
                    <a:pt x="40" y="147"/>
                  </a:lnTo>
                  <a:lnTo>
                    <a:pt x="42" y="179"/>
                  </a:lnTo>
                  <a:lnTo>
                    <a:pt x="42" y="204"/>
                  </a:lnTo>
                  <a:lnTo>
                    <a:pt x="42" y="223"/>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40281" name="Freeform 12"/>
            <p:cNvSpPr>
              <a:spLocks/>
            </p:cNvSpPr>
            <p:nvPr/>
          </p:nvSpPr>
          <p:spPr bwMode="auto">
            <a:xfrm>
              <a:off x="922" y="2189"/>
              <a:ext cx="80" cy="195"/>
            </a:xfrm>
            <a:custGeom>
              <a:avLst/>
              <a:gdLst>
                <a:gd name="T0" fmla="*/ 25 w 90"/>
                <a:gd name="T1" fmla="*/ 0 h 235"/>
                <a:gd name="T2" fmla="*/ 24 w 90"/>
                <a:gd name="T3" fmla="*/ 2 h 235"/>
                <a:gd name="T4" fmla="*/ 23 w 90"/>
                <a:gd name="T5" fmla="*/ 6 h 235"/>
                <a:gd name="T6" fmla="*/ 21 w 90"/>
                <a:gd name="T7" fmla="*/ 10 h 235"/>
                <a:gd name="T8" fmla="*/ 20 w 90"/>
                <a:gd name="T9" fmla="*/ 12 h 235"/>
                <a:gd name="T10" fmla="*/ 18 w 90"/>
                <a:gd name="T11" fmla="*/ 15 h 235"/>
                <a:gd name="T12" fmla="*/ 14 w 90"/>
                <a:gd name="T13" fmla="*/ 19 h 235"/>
                <a:gd name="T14" fmla="*/ 10 w 90"/>
                <a:gd name="T15" fmla="*/ 23 h 235"/>
                <a:gd name="T16" fmla="*/ 6 w 90"/>
                <a:gd name="T17" fmla="*/ 27 h 235"/>
                <a:gd name="T18" fmla="*/ 0 w 90"/>
                <a:gd name="T19" fmla="*/ 30 h 235"/>
                <a:gd name="T20" fmla="*/ 0 w 90"/>
                <a:gd name="T21" fmla="*/ 30 h 235"/>
                <a:gd name="T22" fmla="*/ 0 w 90"/>
                <a:gd name="T23" fmla="*/ 30 h 2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90"/>
                <a:gd name="T37" fmla="*/ 0 h 235"/>
                <a:gd name="T38" fmla="*/ 90 w 90"/>
                <a:gd name="T39" fmla="*/ 235 h 2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90" h="235">
                  <a:moveTo>
                    <a:pt x="90" y="0"/>
                  </a:moveTo>
                  <a:lnTo>
                    <a:pt x="88" y="22"/>
                  </a:lnTo>
                  <a:lnTo>
                    <a:pt x="84" y="45"/>
                  </a:lnTo>
                  <a:lnTo>
                    <a:pt x="78" y="73"/>
                  </a:lnTo>
                  <a:lnTo>
                    <a:pt x="71" y="98"/>
                  </a:lnTo>
                  <a:lnTo>
                    <a:pt x="63" y="121"/>
                  </a:lnTo>
                  <a:lnTo>
                    <a:pt x="51" y="148"/>
                  </a:lnTo>
                  <a:lnTo>
                    <a:pt x="36" y="179"/>
                  </a:lnTo>
                  <a:lnTo>
                    <a:pt x="23" y="204"/>
                  </a:lnTo>
                  <a:lnTo>
                    <a:pt x="0" y="235"/>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nvGrpSpPr>
            <p:cNvPr id="40282" name="Group 13"/>
            <p:cNvGrpSpPr>
              <a:grpSpLocks/>
            </p:cNvGrpSpPr>
            <p:nvPr/>
          </p:nvGrpSpPr>
          <p:grpSpPr bwMode="auto">
            <a:xfrm>
              <a:off x="859" y="1987"/>
              <a:ext cx="67" cy="361"/>
              <a:chOff x="1479" y="3498"/>
              <a:chExt cx="76" cy="435"/>
            </a:xfrm>
          </p:grpSpPr>
          <p:sp>
            <p:nvSpPr>
              <p:cNvPr id="40293" name="Freeform 14"/>
              <p:cNvSpPr>
                <a:spLocks/>
              </p:cNvSpPr>
              <p:nvPr/>
            </p:nvSpPr>
            <p:spPr bwMode="auto">
              <a:xfrm>
                <a:off x="1521" y="3562"/>
                <a:ext cx="34" cy="290"/>
              </a:xfrm>
              <a:custGeom>
                <a:avLst/>
                <a:gdLst>
                  <a:gd name="T0" fmla="*/ 0 w 34"/>
                  <a:gd name="T1" fmla="*/ 0 h 290"/>
                  <a:gd name="T2" fmla="*/ 11 w 34"/>
                  <a:gd name="T3" fmla="*/ 27 h 290"/>
                  <a:gd name="T4" fmla="*/ 21 w 34"/>
                  <a:gd name="T5" fmla="*/ 52 h 290"/>
                  <a:gd name="T6" fmla="*/ 27 w 34"/>
                  <a:gd name="T7" fmla="*/ 79 h 290"/>
                  <a:gd name="T8" fmla="*/ 32 w 34"/>
                  <a:gd name="T9" fmla="*/ 107 h 290"/>
                  <a:gd name="T10" fmla="*/ 34 w 34"/>
                  <a:gd name="T11" fmla="*/ 138 h 290"/>
                  <a:gd name="T12" fmla="*/ 34 w 34"/>
                  <a:gd name="T13" fmla="*/ 159 h 290"/>
                  <a:gd name="T14" fmla="*/ 34 w 34"/>
                  <a:gd name="T15" fmla="*/ 186 h 290"/>
                  <a:gd name="T16" fmla="*/ 29 w 34"/>
                  <a:gd name="T17" fmla="*/ 219 h 290"/>
                  <a:gd name="T18" fmla="*/ 21 w 34"/>
                  <a:gd name="T19" fmla="*/ 248 h 290"/>
                  <a:gd name="T20" fmla="*/ 13 w 34"/>
                  <a:gd name="T21" fmla="*/ 275 h 290"/>
                  <a:gd name="T22" fmla="*/ 6 w 34"/>
                  <a:gd name="T23" fmla="*/ 290 h 29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290"/>
                  <a:gd name="T38" fmla="*/ 34 w 34"/>
                  <a:gd name="T39" fmla="*/ 290 h 29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290">
                    <a:moveTo>
                      <a:pt x="0" y="0"/>
                    </a:moveTo>
                    <a:lnTo>
                      <a:pt x="11" y="27"/>
                    </a:lnTo>
                    <a:lnTo>
                      <a:pt x="21" y="52"/>
                    </a:lnTo>
                    <a:lnTo>
                      <a:pt x="27" y="79"/>
                    </a:lnTo>
                    <a:lnTo>
                      <a:pt x="32" y="107"/>
                    </a:lnTo>
                    <a:lnTo>
                      <a:pt x="34" y="138"/>
                    </a:lnTo>
                    <a:lnTo>
                      <a:pt x="34" y="159"/>
                    </a:lnTo>
                    <a:lnTo>
                      <a:pt x="34" y="186"/>
                    </a:lnTo>
                    <a:lnTo>
                      <a:pt x="29" y="219"/>
                    </a:lnTo>
                    <a:lnTo>
                      <a:pt x="21" y="248"/>
                    </a:lnTo>
                    <a:lnTo>
                      <a:pt x="13" y="275"/>
                    </a:lnTo>
                    <a:lnTo>
                      <a:pt x="6" y="290"/>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40294" name="Freeform 15"/>
              <p:cNvSpPr>
                <a:spLocks/>
              </p:cNvSpPr>
              <p:nvPr/>
            </p:nvSpPr>
            <p:spPr bwMode="auto">
              <a:xfrm>
                <a:off x="1481" y="3498"/>
                <a:ext cx="40" cy="66"/>
              </a:xfrm>
              <a:custGeom>
                <a:avLst/>
                <a:gdLst>
                  <a:gd name="T0" fmla="*/ 40 w 40"/>
                  <a:gd name="T1" fmla="*/ 66 h 66"/>
                  <a:gd name="T2" fmla="*/ 32 w 40"/>
                  <a:gd name="T3" fmla="*/ 52 h 66"/>
                  <a:gd name="T4" fmla="*/ 21 w 40"/>
                  <a:gd name="T5" fmla="*/ 33 h 66"/>
                  <a:gd name="T6" fmla="*/ 11 w 40"/>
                  <a:gd name="T7" fmla="*/ 16 h 66"/>
                  <a:gd name="T8" fmla="*/ 0 w 40"/>
                  <a:gd name="T9" fmla="*/ 0 h 66"/>
                  <a:gd name="T10" fmla="*/ 0 60000 65536"/>
                  <a:gd name="T11" fmla="*/ 0 60000 65536"/>
                  <a:gd name="T12" fmla="*/ 0 60000 65536"/>
                  <a:gd name="T13" fmla="*/ 0 60000 65536"/>
                  <a:gd name="T14" fmla="*/ 0 60000 65536"/>
                  <a:gd name="T15" fmla="*/ 0 w 40"/>
                  <a:gd name="T16" fmla="*/ 0 h 66"/>
                  <a:gd name="T17" fmla="*/ 40 w 40"/>
                  <a:gd name="T18" fmla="*/ 66 h 66"/>
                </a:gdLst>
                <a:ahLst/>
                <a:cxnLst>
                  <a:cxn ang="T10">
                    <a:pos x="T0" y="T1"/>
                  </a:cxn>
                  <a:cxn ang="T11">
                    <a:pos x="T2" y="T3"/>
                  </a:cxn>
                  <a:cxn ang="T12">
                    <a:pos x="T4" y="T5"/>
                  </a:cxn>
                  <a:cxn ang="T13">
                    <a:pos x="T6" y="T7"/>
                  </a:cxn>
                  <a:cxn ang="T14">
                    <a:pos x="T8" y="T9"/>
                  </a:cxn>
                </a:cxnLst>
                <a:rect l="T15" t="T16" r="T17" b="T18"/>
                <a:pathLst>
                  <a:path w="40" h="66">
                    <a:moveTo>
                      <a:pt x="40" y="66"/>
                    </a:moveTo>
                    <a:lnTo>
                      <a:pt x="32" y="52"/>
                    </a:lnTo>
                    <a:lnTo>
                      <a:pt x="21" y="33"/>
                    </a:lnTo>
                    <a:lnTo>
                      <a:pt x="11" y="16"/>
                    </a:lnTo>
                    <a:lnTo>
                      <a:pt x="0" y="0"/>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40295" name="Freeform 16"/>
              <p:cNvSpPr>
                <a:spLocks/>
              </p:cNvSpPr>
              <p:nvPr/>
            </p:nvSpPr>
            <p:spPr bwMode="auto">
              <a:xfrm>
                <a:off x="1479" y="3852"/>
                <a:ext cx="50" cy="81"/>
              </a:xfrm>
              <a:custGeom>
                <a:avLst/>
                <a:gdLst>
                  <a:gd name="T0" fmla="*/ 0 w 50"/>
                  <a:gd name="T1" fmla="*/ 81 h 81"/>
                  <a:gd name="T2" fmla="*/ 11 w 50"/>
                  <a:gd name="T3" fmla="*/ 67 h 81"/>
                  <a:gd name="T4" fmla="*/ 23 w 50"/>
                  <a:gd name="T5" fmla="*/ 50 h 81"/>
                  <a:gd name="T6" fmla="*/ 36 w 50"/>
                  <a:gd name="T7" fmla="*/ 25 h 81"/>
                  <a:gd name="T8" fmla="*/ 50 w 50"/>
                  <a:gd name="T9" fmla="*/ 0 h 81"/>
                  <a:gd name="T10" fmla="*/ 50 w 50"/>
                  <a:gd name="T11" fmla="*/ 0 h 81"/>
                  <a:gd name="T12" fmla="*/ 0 60000 65536"/>
                  <a:gd name="T13" fmla="*/ 0 60000 65536"/>
                  <a:gd name="T14" fmla="*/ 0 60000 65536"/>
                  <a:gd name="T15" fmla="*/ 0 60000 65536"/>
                  <a:gd name="T16" fmla="*/ 0 60000 65536"/>
                  <a:gd name="T17" fmla="*/ 0 60000 65536"/>
                  <a:gd name="T18" fmla="*/ 0 w 50"/>
                  <a:gd name="T19" fmla="*/ 0 h 81"/>
                  <a:gd name="T20" fmla="*/ 50 w 50"/>
                  <a:gd name="T21" fmla="*/ 81 h 81"/>
                </a:gdLst>
                <a:ahLst/>
                <a:cxnLst>
                  <a:cxn ang="T12">
                    <a:pos x="T0" y="T1"/>
                  </a:cxn>
                  <a:cxn ang="T13">
                    <a:pos x="T2" y="T3"/>
                  </a:cxn>
                  <a:cxn ang="T14">
                    <a:pos x="T4" y="T5"/>
                  </a:cxn>
                  <a:cxn ang="T15">
                    <a:pos x="T6" y="T7"/>
                  </a:cxn>
                  <a:cxn ang="T16">
                    <a:pos x="T8" y="T9"/>
                  </a:cxn>
                  <a:cxn ang="T17">
                    <a:pos x="T10" y="T11"/>
                  </a:cxn>
                </a:cxnLst>
                <a:rect l="T18" t="T19" r="T20" b="T21"/>
                <a:pathLst>
                  <a:path w="50" h="81">
                    <a:moveTo>
                      <a:pt x="0" y="81"/>
                    </a:moveTo>
                    <a:lnTo>
                      <a:pt x="11" y="67"/>
                    </a:lnTo>
                    <a:lnTo>
                      <a:pt x="23" y="50"/>
                    </a:lnTo>
                    <a:lnTo>
                      <a:pt x="36" y="25"/>
                    </a:lnTo>
                    <a:lnTo>
                      <a:pt x="50" y="0"/>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grpSp>
        <p:sp>
          <p:nvSpPr>
            <p:cNvPr id="40283" name="Freeform 17"/>
            <p:cNvSpPr>
              <a:spLocks/>
            </p:cNvSpPr>
            <p:nvPr/>
          </p:nvSpPr>
          <p:spPr bwMode="auto">
            <a:xfrm>
              <a:off x="926" y="1952"/>
              <a:ext cx="38" cy="53"/>
            </a:xfrm>
            <a:custGeom>
              <a:avLst/>
              <a:gdLst>
                <a:gd name="T0" fmla="*/ 11 w 43"/>
                <a:gd name="T1" fmla="*/ 7 h 65"/>
                <a:gd name="T2" fmla="*/ 8 w 43"/>
                <a:gd name="T3" fmla="*/ 5 h 65"/>
                <a:gd name="T4" fmla="*/ 5 w 43"/>
                <a:gd name="T5" fmla="*/ 3 h 65"/>
                <a:gd name="T6" fmla="*/ 4 w 43"/>
                <a:gd name="T7" fmla="*/ 2 h 65"/>
                <a:gd name="T8" fmla="*/ 0 w 43"/>
                <a:gd name="T9" fmla="*/ 0 h 65"/>
                <a:gd name="T10" fmla="*/ 4 w 43"/>
                <a:gd name="T11" fmla="*/ 2 h 65"/>
                <a:gd name="T12" fmla="*/ 8 w 43"/>
                <a:gd name="T13" fmla="*/ 5 h 65"/>
                <a:gd name="T14" fmla="*/ 11 w 43"/>
                <a:gd name="T15" fmla="*/ 7 h 65"/>
                <a:gd name="T16" fmla="*/ 0 60000 65536"/>
                <a:gd name="T17" fmla="*/ 0 60000 65536"/>
                <a:gd name="T18" fmla="*/ 0 60000 65536"/>
                <a:gd name="T19" fmla="*/ 0 60000 65536"/>
                <a:gd name="T20" fmla="*/ 0 60000 65536"/>
                <a:gd name="T21" fmla="*/ 0 60000 65536"/>
                <a:gd name="T22" fmla="*/ 0 60000 65536"/>
                <a:gd name="T23" fmla="*/ 0 60000 65536"/>
                <a:gd name="T24" fmla="*/ 0 w 43"/>
                <a:gd name="T25" fmla="*/ 0 h 65"/>
                <a:gd name="T26" fmla="*/ 43 w 4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3" h="65">
                  <a:moveTo>
                    <a:pt x="43" y="65"/>
                  </a:moveTo>
                  <a:lnTo>
                    <a:pt x="29" y="42"/>
                  </a:lnTo>
                  <a:lnTo>
                    <a:pt x="20" y="27"/>
                  </a:lnTo>
                  <a:lnTo>
                    <a:pt x="14" y="17"/>
                  </a:lnTo>
                  <a:lnTo>
                    <a:pt x="0" y="0"/>
                  </a:lnTo>
                  <a:lnTo>
                    <a:pt x="8" y="8"/>
                  </a:lnTo>
                  <a:lnTo>
                    <a:pt x="29" y="41"/>
                  </a:lnTo>
                  <a:lnTo>
                    <a:pt x="43" y="65"/>
                  </a:lnTo>
                </a:path>
              </a:pathLst>
            </a:custGeom>
            <a:noFill/>
            <a:ln w="31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40284" name="Line 18"/>
            <p:cNvSpPr>
              <a:spLocks noChangeShapeType="1"/>
            </p:cNvSpPr>
            <p:nvPr/>
          </p:nvSpPr>
          <p:spPr bwMode="auto">
            <a:xfrm flipV="1">
              <a:off x="835" y="2147"/>
              <a:ext cx="39" cy="17"/>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85" name="Line 19"/>
            <p:cNvSpPr>
              <a:spLocks noChangeShapeType="1"/>
            </p:cNvSpPr>
            <p:nvPr/>
          </p:nvSpPr>
          <p:spPr bwMode="auto">
            <a:xfrm>
              <a:off x="835" y="2164"/>
              <a:ext cx="39" cy="1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86" name="Line 20"/>
            <p:cNvSpPr>
              <a:spLocks noChangeShapeType="1"/>
            </p:cNvSpPr>
            <p:nvPr/>
          </p:nvSpPr>
          <p:spPr bwMode="auto">
            <a:xfrm>
              <a:off x="837" y="2164"/>
              <a:ext cx="283"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87" name="Line 21"/>
            <p:cNvSpPr>
              <a:spLocks noChangeShapeType="1"/>
            </p:cNvSpPr>
            <p:nvPr/>
          </p:nvSpPr>
          <p:spPr bwMode="auto">
            <a:xfrm flipH="1" flipV="1">
              <a:off x="820" y="2288"/>
              <a:ext cx="228" cy="12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88" name="Line 22"/>
            <p:cNvSpPr>
              <a:spLocks noChangeShapeType="1"/>
            </p:cNvSpPr>
            <p:nvPr/>
          </p:nvSpPr>
          <p:spPr bwMode="auto">
            <a:xfrm flipV="1">
              <a:off x="820" y="2279"/>
              <a:ext cx="39" cy="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89" name="Line 23"/>
            <p:cNvSpPr>
              <a:spLocks noChangeShapeType="1"/>
            </p:cNvSpPr>
            <p:nvPr/>
          </p:nvSpPr>
          <p:spPr bwMode="auto">
            <a:xfrm flipH="1" flipV="1">
              <a:off x="820" y="2288"/>
              <a:ext cx="12" cy="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90" name="Line 24"/>
            <p:cNvSpPr>
              <a:spLocks noChangeShapeType="1"/>
            </p:cNvSpPr>
            <p:nvPr/>
          </p:nvSpPr>
          <p:spPr bwMode="auto">
            <a:xfrm flipH="1">
              <a:off x="835" y="1928"/>
              <a:ext cx="228" cy="124"/>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91" name="Line 25"/>
            <p:cNvSpPr>
              <a:spLocks noChangeShapeType="1"/>
            </p:cNvSpPr>
            <p:nvPr/>
          </p:nvSpPr>
          <p:spPr bwMode="auto">
            <a:xfrm>
              <a:off x="837" y="2052"/>
              <a:ext cx="37" cy="1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sp>
          <p:nvSpPr>
            <p:cNvPr id="40292" name="Line 26"/>
            <p:cNvSpPr>
              <a:spLocks noChangeShapeType="1"/>
            </p:cNvSpPr>
            <p:nvPr/>
          </p:nvSpPr>
          <p:spPr bwMode="auto">
            <a:xfrm flipH="1">
              <a:off x="835" y="2014"/>
              <a:ext cx="12" cy="38"/>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fr-FR"/>
            </a:p>
          </p:txBody>
        </p:sp>
      </p:grpSp>
      <p:sp>
        <p:nvSpPr>
          <p:cNvPr id="39947" name="Rectangle 27"/>
          <p:cNvSpPr>
            <a:spLocks noChangeArrowheads="1"/>
          </p:cNvSpPr>
          <p:nvPr/>
        </p:nvSpPr>
        <p:spPr bwMode="auto">
          <a:xfrm>
            <a:off x="2728913" y="2341563"/>
            <a:ext cx="19177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eaLnBrk="0" hangingPunct="0"/>
            <a:r>
              <a:rPr lang="fr-FR">
                <a:latin typeface="Times New Roman" pitchFamily="18" charset="0"/>
              </a:rPr>
              <a:t>Time reversed signal</a:t>
            </a:r>
          </a:p>
        </p:txBody>
      </p:sp>
      <p:sp>
        <p:nvSpPr>
          <p:cNvPr id="39948" name="Rectangle 28"/>
          <p:cNvSpPr>
            <a:spLocks noChangeArrowheads="1"/>
          </p:cNvSpPr>
          <p:nvPr/>
        </p:nvSpPr>
        <p:spPr bwMode="auto">
          <a:xfrm>
            <a:off x="4267200" y="3124200"/>
            <a:ext cx="66675" cy="176213"/>
          </a:xfrm>
          <a:prstGeom prst="rect">
            <a:avLst/>
          </a:prstGeom>
          <a:solidFill>
            <a:schemeClr val="bg1"/>
          </a:solidFill>
          <a:ln w="9525">
            <a:solidFill>
              <a:schemeClr val="tx1"/>
            </a:solidFill>
            <a:miter lim="800000"/>
            <a:headEnd/>
            <a:tailEnd/>
          </a:ln>
        </p:spPr>
        <p:txBody>
          <a:bodyPr wrap="none" anchor="ctr"/>
          <a:lstStyle/>
          <a:p>
            <a:endParaRPr lang="en-US">
              <a:latin typeface="Calibri" pitchFamily="34" charset="0"/>
            </a:endParaRPr>
          </a:p>
        </p:txBody>
      </p:sp>
      <p:sp>
        <p:nvSpPr>
          <p:cNvPr id="39949" name="Rectangle 29"/>
          <p:cNvSpPr>
            <a:spLocks noChangeArrowheads="1"/>
          </p:cNvSpPr>
          <p:nvPr/>
        </p:nvSpPr>
        <p:spPr bwMode="auto">
          <a:xfrm>
            <a:off x="4267200" y="2933700"/>
            <a:ext cx="76200" cy="1143000"/>
          </a:xfrm>
          <a:prstGeom prst="rect">
            <a:avLst/>
          </a:prstGeom>
          <a:solidFill>
            <a:schemeClr val="bg1"/>
          </a:solidFill>
          <a:ln w="9525">
            <a:solidFill>
              <a:schemeClr val="tx1"/>
            </a:solidFill>
            <a:miter lim="800000"/>
            <a:headEnd/>
            <a:tailEnd/>
          </a:ln>
        </p:spPr>
        <p:txBody>
          <a:bodyPr wrap="none" anchor="ctr"/>
          <a:lstStyle/>
          <a:p>
            <a:endParaRPr lang="en-US">
              <a:latin typeface="Calibri" pitchFamily="34" charset="0"/>
            </a:endParaRPr>
          </a:p>
        </p:txBody>
      </p:sp>
      <p:sp>
        <p:nvSpPr>
          <p:cNvPr id="39950" name="Rectangle 30"/>
          <p:cNvSpPr>
            <a:spLocks noChangeArrowheads="1"/>
          </p:cNvSpPr>
          <p:nvPr/>
        </p:nvSpPr>
        <p:spPr bwMode="auto">
          <a:xfrm>
            <a:off x="4267200" y="3327400"/>
            <a:ext cx="66675" cy="173038"/>
          </a:xfrm>
          <a:prstGeom prst="rect">
            <a:avLst/>
          </a:prstGeom>
          <a:solidFill>
            <a:srgbClr val="00FFFF"/>
          </a:solidFill>
          <a:ln w="9525">
            <a:solidFill>
              <a:srgbClr val="FF0000"/>
            </a:solidFill>
            <a:miter lim="800000"/>
            <a:headEnd/>
            <a:tailEnd/>
          </a:ln>
        </p:spPr>
        <p:txBody>
          <a:bodyPr wrap="none" anchor="ctr"/>
          <a:lstStyle/>
          <a:p>
            <a:endParaRPr lang="en-US">
              <a:latin typeface="Calibri" pitchFamily="34" charset="0"/>
            </a:endParaRPr>
          </a:p>
        </p:txBody>
      </p:sp>
      <p:grpSp>
        <p:nvGrpSpPr>
          <p:cNvPr id="39951" name="Group 31"/>
          <p:cNvGrpSpPr>
            <a:grpSpLocks/>
          </p:cNvGrpSpPr>
          <p:nvPr/>
        </p:nvGrpSpPr>
        <p:grpSpPr bwMode="auto">
          <a:xfrm>
            <a:off x="1981200" y="2362200"/>
            <a:ext cx="550863" cy="2201863"/>
            <a:chOff x="2641" y="1632"/>
            <a:chExt cx="393" cy="1807"/>
          </a:xfrm>
        </p:grpSpPr>
        <p:sp>
          <p:nvSpPr>
            <p:cNvPr id="39956" name="Rectangle 32"/>
            <p:cNvSpPr>
              <a:spLocks noChangeAspect="1" noChangeArrowheads="1"/>
            </p:cNvSpPr>
            <p:nvPr/>
          </p:nvSpPr>
          <p:spPr bwMode="auto">
            <a:xfrm>
              <a:off x="2641" y="1632"/>
              <a:ext cx="383" cy="1807"/>
            </a:xfrm>
            <a:prstGeom prst="rect">
              <a:avLst/>
            </a:prstGeom>
            <a:solidFill>
              <a:srgbClr val="FFFFFF"/>
            </a:solidFill>
            <a:ln w="3175">
              <a:solidFill>
                <a:srgbClr val="000000"/>
              </a:solidFill>
              <a:miter lim="800000"/>
              <a:headEnd/>
              <a:tailEnd/>
            </a:ln>
          </p:spPr>
          <p:txBody>
            <a:bodyPr/>
            <a:lstStyle/>
            <a:p>
              <a:endParaRPr lang="en-US">
                <a:latin typeface="Calibri" pitchFamily="34" charset="0"/>
              </a:endParaRPr>
            </a:p>
          </p:txBody>
        </p:sp>
        <p:sp>
          <p:nvSpPr>
            <p:cNvPr id="39957" name="Oval 33"/>
            <p:cNvSpPr>
              <a:spLocks noChangeAspect="1" noChangeArrowheads="1"/>
            </p:cNvSpPr>
            <p:nvPr/>
          </p:nvSpPr>
          <p:spPr bwMode="auto">
            <a:xfrm>
              <a:off x="2782" y="2020"/>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58" name="Oval 34"/>
            <p:cNvSpPr>
              <a:spLocks noChangeAspect="1" noChangeArrowheads="1"/>
            </p:cNvSpPr>
            <p:nvPr/>
          </p:nvSpPr>
          <p:spPr bwMode="auto">
            <a:xfrm>
              <a:off x="2822" y="210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59" name="Oval 35"/>
            <p:cNvSpPr>
              <a:spLocks noChangeAspect="1" noChangeArrowheads="1"/>
            </p:cNvSpPr>
            <p:nvPr/>
          </p:nvSpPr>
          <p:spPr bwMode="auto">
            <a:xfrm>
              <a:off x="2960" y="235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0" name="Oval 36"/>
            <p:cNvSpPr>
              <a:spLocks noChangeAspect="1" noChangeArrowheads="1"/>
            </p:cNvSpPr>
            <p:nvPr/>
          </p:nvSpPr>
          <p:spPr bwMode="auto">
            <a:xfrm>
              <a:off x="2721" y="1674"/>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1" name="Oval 37"/>
            <p:cNvSpPr>
              <a:spLocks noChangeAspect="1" noChangeArrowheads="1"/>
            </p:cNvSpPr>
            <p:nvPr/>
          </p:nvSpPr>
          <p:spPr bwMode="auto">
            <a:xfrm>
              <a:off x="2774" y="2502"/>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2" name="Oval 38"/>
            <p:cNvSpPr>
              <a:spLocks noChangeAspect="1" noChangeArrowheads="1"/>
            </p:cNvSpPr>
            <p:nvPr/>
          </p:nvSpPr>
          <p:spPr bwMode="auto">
            <a:xfrm>
              <a:off x="2969" y="200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3" name="Oval 39"/>
            <p:cNvSpPr>
              <a:spLocks noChangeAspect="1" noChangeArrowheads="1"/>
            </p:cNvSpPr>
            <p:nvPr/>
          </p:nvSpPr>
          <p:spPr bwMode="auto">
            <a:xfrm>
              <a:off x="2870" y="2597"/>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4" name="Oval 40"/>
            <p:cNvSpPr>
              <a:spLocks noChangeAspect="1" noChangeArrowheads="1"/>
            </p:cNvSpPr>
            <p:nvPr/>
          </p:nvSpPr>
          <p:spPr bwMode="auto">
            <a:xfrm>
              <a:off x="2808" y="1776"/>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5" name="Oval 41"/>
            <p:cNvSpPr>
              <a:spLocks noChangeAspect="1" noChangeArrowheads="1"/>
            </p:cNvSpPr>
            <p:nvPr/>
          </p:nvSpPr>
          <p:spPr bwMode="auto">
            <a:xfrm>
              <a:off x="2941" y="2630"/>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6" name="Oval 42"/>
            <p:cNvSpPr>
              <a:spLocks noChangeAspect="1" noChangeArrowheads="1"/>
            </p:cNvSpPr>
            <p:nvPr/>
          </p:nvSpPr>
          <p:spPr bwMode="auto">
            <a:xfrm>
              <a:off x="2822" y="207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7" name="Oval 43"/>
            <p:cNvSpPr>
              <a:spLocks noChangeAspect="1" noChangeArrowheads="1"/>
            </p:cNvSpPr>
            <p:nvPr/>
          </p:nvSpPr>
          <p:spPr bwMode="auto">
            <a:xfrm>
              <a:off x="2693" y="183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8" name="Oval 44"/>
            <p:cNvSpPr>
              <a:spLocks noChangeAspect="1" noChangeArrowheads="1"/>
            </p:cNvSpPr>
            <p:nvPr/>
          </p:nvSpPr>
          <p:spPr bwMode="auto">
            <a:xfrm>
              <a:off x="2844" y="24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69" name="Oval 45"/>
            <p:cNvSpPr>
              <a:spLocks noChangeAspect="1" noChangeArrowheads="1"/>
            </p:cNvSpPr>
            <p:nvPr/>
          </p:nvSpPr>
          <p:spPr bwMode="auto">
            <a:xfrm>
              <a:off x="2796" y="1825"/>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0" name="Oval 46"/>
            <p:cNvSpPr>
              <a:spLocks noChangeAspect="1" noChangeArrowheads="1"/>
            </p:cNvSpPr>
            <p:nvPr/>
          </p:nvSpPr>
          <p:spPr bwMode="auto">
            <a:xfrm>
              <a:off x="2928" y="187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1" name="Oval 47"/>
            <p:cNvSpPr>
              <a:spLocks noChangeAspect="1" noChangeArrowheads="1"/>
            </p:cNvSpPr>
            <p:nvPr/>
          </p:nvSpPr>
          <p:spPr bwMode="auto">
            <a:xfrm>
              <a:off x="2921" y="274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2" name="Oval 48"/>
            <p:cNvSpPr>
              <a:spLocks noChangeAspect="1" noChangeArrowheads="1"/>
            </p:cNvSpPr>
            <p:nvPr/>
          </p:nvSpPr>
          <p:spPr bwMode="auto">
            <a:xfrm>
              <a:off x="2724" y="1746"/>
              <a:ext cx="24"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3" name="Oval 49"/>
            <p:cNvSpPr>
              <a:spLocks noChangeAspect="1" noChangeArrowheads="1"/>
            </p:cNvSpPr>
            <p:nvPr/>
          </p:nvSpPr>
          <p:spPr bwMode="auto">
            <a:xfrm>
              <a:off x="2802" y="2224"/>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4" name="Oval 50"/>
            <p:cNvSpPr>
              <a:spLocks noChangeAspect="1" noChangeArrowheads="1"/>
            </p:cNvSpPr>
            <p:nvPr/>
          </p:nvSpPr>
          <p:spPr bwMode="auto">
            <a:xfrm>
              <a:off x="2768" y="260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5" name="Oval 51"/>
            <p:cNvSpPr>
              <a:spLocks noChangeAspect="1" noChangeArrowheads="1"/>
            </p:cNvSpPr>
            <p:nvPr/>
          </p:nvSpPr>
          <p:spPr bwMode="auto">
            <a:xfrm>
              <a:off x="2956"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6" name="Oval 52"/>
            <p:cNvSpPr>
              <a:spLocks noChangeAspect="1" noChangeArrowheads="1"/>
            </p:cNvSpPr>
            <p:nvPr/>
          </p:nvSpPr>
          <p:spPr bwMode="auto">
            <a:xfrm>
              <a:off x="2836" y="183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7" name="Oval 53"/>
            <p:cNvSpPr>
              <a:spLocks noChangeAspect="1" noChangeArrowheads="1"/>
            </p:cNvSpPr>
            <p:nvPr/>
          </p:nvSpPr>
          <p:spPr bwMode="auto">
            <a:xfrm>
              <a:off x="2733" y="263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8" name="Oval 54"/>
            <p:cNvSpPr>
              <a:spLocks noChangeAspect="1" noChangeArrowheads="1"/>
            </p:cNvSpPr>
            <p:nvPr/>
          </p:nvSpPr>
          <p:spPr bwMode="auto">
            <a:xfrm>
              <a:off x="3005" y="2130"/>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79" name="Oval 55"/>
            <p:cNvSpPr>
              <a:spLocks noChangeAspect="1" noChangeArrowheads="1"/>
            </p:cNvSpPr>
            <p:nvPr/>
          </p:nvSpPr>
          <p:spPr bwMode="auto">
            <a:xfrm>
              <a:off x="2721" y="1924"/>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0" name="Oval 56"/>
            <p:cNvSpPr>
              <a:spLocks noChangeAspect="1" noChangeArrowheads="1"/>
            </p:cNvSpPr>
            <p:nvPr/>
          </p:nvSpPr>
          <p:spPr bwMode="auto">
            <a:xfrm>
              <a:off x="2960" y="1702"/>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1" name="Oval 57"/>
            <p:cNvSpPr>
              <a:spLocks noChangeAspect="1" noChangeArrowheads="1"/>
            </p:cNvSpPr>
            <p:nvPr/>
          </p:nvSpPr>
          <p:spPr bwMode="auto">
            <a:xfrm>
              <a:off x="2865" y="1803"/>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2" name="Oval 58"/>
            <p:cNvSpPr>
              <a:spLocks noChangeAspect="1" noChangeArrowheads="1"/>
            </p:cNvSpPr>
            <p:nvPr/>
          </p:nvSpPr>
          <p:spPr bwMode="auto">
            <a:xfrm>
              <a:off x="2774" y="171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3" name="Oval 59"/>
            <p:cNvSpPr>
              <a:spLocks noChangeAspect="1" noChangeArrowheads="1"/>
            </p:cNvSpPr>
            <p:nvPr/>
          </p:nvSpPr>
          <p:spPr bwMode="auto">
            <a:xfrm>
              <a:off x="2832" y="2214"/>
              <a:ext cx="21"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4" name="Oval 60"/>
            <p:cNvSpPr>
              <a:spLocks noChangeAspect="1" noChangeArrowheads="1"/>
            </p:cNvSpPr>
            <p:nvPr/>
          </p:nvSpPr>
          <p:spPr bwMode="auto">
            <a:xfrm>
              <a:off x="2788" y="23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5" name="Oval 61"/>
            <p:cNvSpPr>
              <a:spLocks noChangeAspect="1" noChangeArrowheads="1"/>
            </p:cNvSpPr>
            <p:nvPr/>
          </p:nvSpPr>
          <p:spPr bwMode="auto">
            <a:xfrm>
              <a:off x="2788" y="19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6" name="Oval 62"/>
            <p:cNvSpPr>
              <a:spLocks noChangeAspect="1" noChangeArrowheads="1"/>
            </p:cNvSpPr>
            <p:nvPr/>
          </p:nvSpPr>
          <p:spPr bwMode="auto">
            <a:xfrm>
              <a:off x="2928" y="1959"/>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7" name="Oval 63"/>
            <p:cNvSpPr>
              <a:spLocks noChangeAspect="1" noChangeArrowheads="1"/>
            </p:cNvSpPr>
            <p:nvPr/>
          </p:nvSpPr>
          <p:spPr bwMode="auto">
            <a:xfrm>
              <a:off x="2948" y="2275"/>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8" name="Oval 64"/>
            <p:cNvSpPr>
              <a:spLocks noChangeAspect="1" noChangeArrowheads="1"/>
            </p:cNvSpPr>
            <p:nvPr/>
          </p:nvSpPr>
          <p:spPr bwMode="auto">
            <a:xfrm>
              <a:off x="2900" y="2070"/>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89" name="Oval 65"/>
            <p:cNvSpPr>
              <a:spLocks noChangeAspect="1" noChangeArrowheads="1"/>
            </p:cNvSpPr>
            <p:nvPr/>
          </p:nvSpPr>
          <p:spPr bwMode="auto">
            <a:xfrm>
              <a:off x="2740" y="1919"/>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0" name="Oval 66"/>
            <p:cNvSpPr>
              <a:spLocks noChangeAspect="1" noChangeArrowheads="1"/>
            </p:cNvSpPr>
            <p:nvPr/>
          </p:nvSpPr>
          <p:spPr bwMode="auto">
            <a:xfrm>
              <a:off x="2850" y="2391"/>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1" name="Oval 67"/>
            <p:cNvSpPr>
              <a:spLocks noChangeAspect="1" noChangeArrowheads="1"/>
            </p:cNvSpPr>
            <p:nvPr/>
          </p:nvSpPr>
          <p:spPr bwMode="auto">
            <a:xfrm>
              <a:off x="2832" y="188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2" name="Oval 68"/>
            <p:cNvSpPr>
              <a:spLocks noChangeAspect="1" noChangeArrowheads="1"/>
            </p:cNvSpPr>
            <p:nvPr/>
          </p:nvSpPr>
          <p:spPr bwMode="auto">
            <a:xfrm>
              <a:off x="2850" y="262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3" name="Oval 69"/>
            <p:cNvSpPr>
              <a:spLocks noChangeAspect="1" noChangeArrowheads="1"/>
            </p:cNvSpPr>
            <p:nvPr/>
          </p:nvSpPr>
          <p:spPr bwMode="auto">
            <a:xfrm>
              <a:off x="2756" y="1919"/>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4" name="Oval 70"/>
            <p:cNvSpPr>
              <a:spLocks noChangeAspect="1" noChangeArrowheads="1"/>
            </p:cNvSpPr>
            <p:nvPr/>
          </p:nvSpPr>
          <p:spPr bwMode="auto">
            <a:xfrm>
              <a:off x="2956" y="2224"/>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5" name="Oval 71"/>
            <p:cNvSpPr>
              <a:spLocks noChangeAspect="1" noChangeArrowheads="1"/>
            </p:cNvSpPr>
            <p:nvPr/>
          </p:nvSpPr>
          <p:spPr bwMode="auto">
            <a:xfrm>
              <a:off x="2906" y="2275"/>
              <a:ext cx="26"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6" name="Oval 72"/>
            <p:cNvSpPr>
              <a:spLocks noChangeAspect="1" noChangeArrowheads="1"/>
            </p:cNvSpPr>
            <p:nvPr/>
          </p:nvSpPr>
          <p:spPr bwMode="auto">
            <a:xfrm>
              <a:off x="2996" y="2201"/>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7" name="Oval 73"/>
            <p:cNvSpPr>
              <a:spLocks noChangeAspect="1" noChangeArrowheads="1"/>
            </p:cNvSpPr>
            <p:nvPr/>
          </p:nvSpPr>
          <p:spPr bwMode="auto">
            <a:xfrm>
              <a:off x="2906" y="1986"/>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8" name="Oval 74"/>
            <p:cNvSpPr>
              <a:spLocks noChangeAspect="1" noChangeArrowheads="1"/>
            </p:cNvSpPr>
            <p:nvPr/>
          </p:nvSpPr>
          <p:spPr bwMode="auto">
            <a:xfrm>
              <a:off x="2724" y="1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39999" name="Oval 75"/>
            <p:cNvSpPr>
              <a:spLocks noChangeAspect="1" noChangeArrowheads="1"/>
            </p:cNvSpPr>
            <p:nvPr/>
          </p:nvSpPr>
          <p:spPr bwMode="auto">
            <a:xfrm>
              <a:off x="2705" y="274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0" name="Oval 76"/>
            <p:cNvSpPr>
              <a:spLocks noChangeAspect="1" noChangeArrowheads="1"/>
            </p:cNvSpPr>
            <p:nvPr/>
          </p:nvSpPr>
          <p:spPr bwMode="auto">
            <a:xfrm>
              <a:off x="2836"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1" name="Oval 77"/>
            <p:cNvSpPr>
              <a:spLocks noChangeAspect="1" noChangeArrowheads="1"/>
            </p:cNvSpPr>
            <p:nvPr/>
          </p:nvSpPr>
          <p:spPr bwMode="auto">
            <a:xfrm>
              <a:off x="2984" y="1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2" name="Oval 78"/>
            <p:cNvSpPr>
              <a:spLocks noChangeAspect="1" noChangeArrowheads="1"/>
            </p:cNvSpPr>
            <p:nvPr/>
          </p:nvSpPr>
          <p:spPr bwMode="auto">
            <a:xfrm>
              <a:off x="2978" y="2382"/>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3" name="Oval 79"/>
            <p:cNvSpPr>
              <a:spLocks noChangeAspect="1" noChangeArrowheads="1"/>
            </p:cNvSpPr>
            <p:nvPr/>
          </p:nvSpPr>
          <p:spPr bwMode="auto">
            <a:xfrm>
              <a:off x="3005" y="1915"/>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4" name="Oval 80"/>
            <p:cNvSpPr>
              <a:spLocks noChangeAspect="1" noChangeArrowheads="1"/>
            </p:cNvSpPr>
            <p:nvPr/>
          </p:nvSpPr>
          <p:spPr bwMode="auto">
            <a:xfrm>
              <a:off x="2768" y="275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5" name="Oval 81"/>
            <p:cNvSpPr>
              <a:spLocks noChangeAspect="1" noChangeArrowheads="1"/>
            </p:cNvSpPr>
            <p:nvPr/>
          </p:nvSpPr>
          <p:spPr bwMode="auto">
            <a:xfrm>
              <a:off x="2844" y="194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6" name="Oval 82"/>
            <p:cNvSpPr>
              <a:spLocks noChangeAspect="1" noChangeArrowheads="1"/>
            </p:cNvSpPr>
            <p:nvPr/>
          </p:nvSpPr>
          <p:spPr bwMode="auto">
            <a:xfrm>
              <a:off x="2768" y="22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7" name="Oval 83"/>
            <p:cNvSpPr>
              <a:spLocks noChangeAspect="1" noChangeArrowheads="1"/>
            </p:cNvSpPr>
            <p:nvPr/>
          </p:nvSpPr>
          <p:spPr bwMode="auto">
            <a:xfrm>
              <a:off x="2756" y="2442"/>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8" name="Oval 84"/>
            <p:cNvSpPr>
              <a:spLocks noChangeAspect="1" noChangeArrowheads="1"/>
            </p:cNvSpPr>
            <p:nvPr/>
          </p:nvSpPr>
          <p:spPr bwMode="auto">
            <a:xfrm>
              <a:off x="2906" y="2391"/>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09" name="Oval 85"/>
            <p:cNvSpPr>
              <a:spLocks noChangeAspect="1" noChangeArrowheads="1"/>
            </p:cNvSpPr>
            <p:nvPr/>
          </p:nvSpPr>
          <p:spPr bwMode="auto">
            <a:xfrm>
              <a:off x="2672" y="1935"/>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0" name="Oval 86"/>
            <p:cNvSpPr>
              <a:spLocks noChangeAspect="1" noChangeArrowheads="1"/>
            </p:cNvSpPr>
            <p:nvPr/>
          </p:nvSpPr>
          <p:spPr bwMode="auto">
            <a:xfrm>
              <a:off x="2756" y="2109"/>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1" name="Oval 87"/>
            <p:cNvSpPr>
              <a:spLocks noChangeAspect="1" noChangeArrowheads="1"/>
            </p:cNvSpPr>
            <p:nvPr/>
          </p:nvSpPr>
          <p:spPr bwMode="auto">
            <a:xfrm>
              <a:off x="2724" y="25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2" name="Oval 88"/>
            <p:cNvSpPr>
              <a:spLocks noChangeAspect="1" noChangeArrowheads="1"/>
            </p:cNvSpPr>
            <p:nvPr/>
          </p:nvSpPr>
          <p:spPr bwMode="auto">
            <a:xfrm>
              <a:off x="2705" y="2163"/>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3" name="Oval 89"/>
            <p:cNvSpPr>
              <a:spLocks noChangeAspect="1" noChangeArrowheads="1"/>
            </p:cNvSpPr>
            <p:nvPr/>
          </p:nvSpPr>
          <p:spPr bwMode="auto">
            <a:xfrm>
              <a:off x="3005" y="2214"/>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4" name="Oval 90"/>
            <p:cNvSpPr>
              <a:spLocks noChangeAspect="1" noChangeArrowheads="1"/>
            </p:cNvSpPr>
            <p:nvPr/>
          </p:nvSpPr>
          <p:spPr bwMode="auto">
            <a:xfrm>
              <a:off x="2912" y="228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5" name="Oval 91"/>
            <p:cNvSpPr>
              <a:spLocks noChangeAspect="1" noChangeArrowheads="1"/>
            </p:cNvSpPr>
            <p:nvPr/>
          </p:nvSpPr>
          <p:spPr bwMode="auto">
            <a:xfrm>
              <a:off x="2782" y="2413"/>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6" name="Oval 92"/>
            <p:cNvSpPr>
              <a:spLocks noChangeAspect="1" noChangeArrowheads="1"/>
            </p:cNvSpPr>
            <p:nvPr/>
          </p:nvSpPr>
          <p:spPr bwMode="auto">
            <a:xfrm>
              <a:off x="2836" y="21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7" name="Oval 93"/>
            <p:cNvSpPr>
              <a:spLocks noChangeAspect="1" noChangeArrowheads="1"/>
            </p:cNvSpPr>
            <p:nvPr/>
          </p:nvSpPr>
          <p:spPr bwMode="auto">
            <a:xfrm>
              <a:off x="2740" y="24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8" name="Oval 94"/>
            <p:cNvSpPr>
              <a:spLocks noChangeAspect="1" noChangeArrowheads="1"/>
            </p:cNvSpPr>
            <p:nvPr/>
          </p:nvSpPr>
          <p:spPr bwMode="auto">
            <a:xfrm>
              <a:off x="2912" y="217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19" name="Oval 95"/>
            <p:cNvSpPr>
              <a:spLocks noChangeAspect="1" noChangeArrowheads="1"/>
            </p:cNvSpPr>
            <p:nvPr/>
          </p:nvSpPr>
          <p:spPr bwMode="auto">
            <a:xfrm>
              <a:off x="2746" y="26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0" name="Oval 96"/>
            <p:cNvSpPr>
              <a:spLocks noChangeAspect="1" noChangeArrowheads="1"/>
            </p:cNvSpPr>
            <p:nvPr/>
          </p:nvSpPr>
          <p:spPr bwMode="auto">
            <a:xfrm>
              <a:off x="2969" y="199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1" name="Oval 97"/>
            <p:cNvSpPr>
              <a:spLocks noChangeAspect="1" noChangeArrowheads="1"/>
            </p:cNvSpPr>
            <p:nvPr/>
          </p:nvSpPr>
          <p:spPr bwMode="auto">
            <a:xfrm>
              <a:off x="2870" y="1715"/>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2" name="Oval 98"/>
            <p:cNvSpPr>
              <a:spLocks noChangeAspect="1" noChangeArrowheads="1"/>
            </p:cNvSpPr>
            <p:nvPr/>
          </p:nvSpPr>
          <p:spPr bwMode="auto">
            <a:xfrm>
              <a:off x="2768" y="19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3" name="Oval 99"/>
            <p:cNvSpPr>
              <a:spLocks noChangeAspect="1" noChangeArrowheads="1"/>
            </p:cNvSpPr>
            <p:nvPr/>
          </p:nvSpPr>
          <p:spPr bwMode="auto">
            <a:xfrm>
              <a:off x="2885" y="172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4" name="Oval 100"/>
            <p:cNvSpPr>
              <a:spLocks noChangeAspect="1" noChangeArrowheads="1"/>
            </p:cNvSpPr>
            <p:nvPr/>
          </p:nvSpPr>
          <p:spPr bwMode="auto">
            <a:xfrm>
              <a:off x="2768" y="1785"/>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5" name="Oval 101"/>
            <p:cNvSpPr>
              <a:spLocks noChangeAspect="1" noChangeArrowheads="1"/>
            </p:cNvSpPr>
            <p:nvPr/>
          </p:nvSpPr>
          <p:spPr bwMode="auto">
            <a:xfrm>
              <a:off x="2724" y="2729"/>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6" name="Oval 102"/>
            <p:cNvSpPr>
              <a:spLocks noChangeAspect="1" noChangeArrowheads="1"/>
            </p:cNvSpPr>
            <p:nvPr/>
          </p:nvSpPr>
          <p:spPr bwMode="auto">
            <a:xfrm>
              <a:off x="2768" y="2656"/>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7" name="Oval 103"/>
            <p:cNvSpPr>
              <a:spLocks noChangeAspect="1" noChangeArrowheads="1"/>
            </p:cNvSpPr>
            <p:nvPr/>
          </p:nvSpPr>
          <p:spPr bwMode="auto">
            <a:xfrm>
              <a:off x="2796" y="208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8" name="Oval 104"/>
            <p:cNvSpPr>
              <a:spLocks noChangeAspect="1" noChangeArrowheads="1"/>
            </p:cNvSpPr>
            <p:nvPr/>
          </p:nvSpPr>
          <p:spPr bwMode="auto">
            <a:xfrm>
              <a:off x="2822" y="25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29" name="Oval 105"/>
            <p:cNvSpPr>
              <a:spLocks noChangeAspect="1" noChangeArrowheads="1"/>
            </p:cNvSpPr>
            <p:nvPr/>
          </p:nvSpPr>
          <p:spPr bwMode="auto">
            <a:xfrm>
              <a:off x="2844" y="211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0" name="Oval 106"/>
            <p:cNvSpPr>
              <a:spLocks noChangeAspect="1" noChangeArrowheads="1"/>
            </p:cNvSpPr>
            <p:nvPr/>
          </p:nvSpPr>
          <p:spPr bwMode="auto">
            <a:xfrm>
              <a:off x="2893" y="21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1" name="Oval 107"/>
            <p:cNvSpPr>
              <a:spLocks noChangeAspect="1" noChangeArrowheads="1"/>
            </p:cNvSpPr>
            <p:nvPr/>
          </p:nvSpPr>
          <p:spPr bwMode="auto">
            <a:xfrm>
              <a:off x="2880" y="264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2" name="Oval 108"/>
            <p:cNvSpPr>
              <a:spLocks noChangeAspect="1" noChangeArrowheads="1"/>
            </p:cNvSpPr>
            <p:nvPr/>
          </p:nvSpPr>
          <p:spPr bwMode="auto">
            <a:xfrm>
              <a:off x="3010" y="2063"/>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3" name="Oval 109"/>
            <p:cNvSpPr>
              <a:spLocks noChangeAspect="1" noChangeArrowheads="1"/>
            </p:cNvSpPr>
            <p:nvPr/>
          </p:nvSpPr>
          <p:spPr bwMode="auto">
            <a:xfrm>
              <a:off x="2768" y="2091"/>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4" name="Oval 110"/>
            <p:cNvSpPr>
              <a:spLocks noChangeAspect="1" noChangeArrowheads="1"/>
            </p:cNvSpPr>
            <p:nvPr/>
          </p:nvSpPr>
          <p:spPr bwMode="auto">
            <a:xfrm>
              <a:off x="2822" y="2348"/>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5" name="Oval 111"/>
            <p:cNvSpPr>
              <a:spLocks noChangeAspect="1" noChangeArrowheads="1"/>
            </p:cNvSpPr>
            <p:nvPr/>
          </p:nvSpPr>
          <p:spPr bwMode="auto">
            <a:xfrm>
              <a:off x="2865" y="2063"/>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6" name="Oval 112"/>
            <p:cNvSpPr>
              <a:spLocks noChangeAspect="1" noChangeArrowheads="1"/>
            </p:cNvSpPr>
            <p:nvPr/>
          </p:nvSpPr>
          <p:spPr bwMode="auto">
            <a:xfrm>
              <a:off x="2880" y="2491"/>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7" name="Oval 113"/>
            <p:cNvSpPr>
              <a:spLocks noChangeAspect="1" noChangeArrowheads="1"/>
            </p:cNvSpPr>
            <p:nvPr/>
          </p:nvSpPr>
          <p:spPr bwMode="auto">
            <a:xfrm>
              <a:off x="2893" y="1902"/>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8" name="Oval 114"/>
            <p:cNvSpPr>
              <a:spLocks noChangeAspect="1" noChangeArrowheads="1"/>
            </p:cNvSpPr>
            <p:nvPr/>
          </p:nvSpPr>
          <p:spPr bwMode="auto">
            <a:xfrm>
              <a:off x="2724" y="274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39" name="Oval 115"/>
            <p:cNvSpPr>
              <a:spLocks noChangeAspect="1" noChangeArrowheads="1"/>
            </p:cNvSpPr>
            <p:nvPr/>
          </p:nvSpPr>
          <p:spPr bwMode="auto">
            <a:xfrm>
              <a:off x="2885" y="166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0" name="Oval 116"/>
            <p:cNvSpPr>
              <a:spLocks noChangeAspect="1" noChangeArrowheads="1"/>
            </p:cNvSpPr>
            <p:nvPr/>
          </p:nvSpPr>
          <p:spPr bwMode="auto">
            <a:xfrm>
              <a:off x="2893"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1" name="Oval 117"/>
            <p:cNvSpPr>
              <a:spLocks noChangeAspect="1" noChangeArrowheads="1"/>
            </p:cNvSpPr>
            <p:nvPr/>
          </p:nvSpPr>
          <p:spPr bwMode="auto">
            <a:xfrm>
              <a:off x="2782" y="2275"/>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2" name="Oval 118"/>
            <p:cNvSpPr>
              <a:spLocks noChangeAspect="1" noChangeArrowheads="1"/>
            </p:cNvSpPr>
            <p:nvPr/>
          </p:nvSpPr>
          <p:spPr bwMode="auto">
            <a:xfrm>
              <a:off x="2832" y="2690"/>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3" name="Oval 119"/>
            <p:cNvSpPr>
              <a:spLocks noChangeAspect="1" noChangeArrowheads="1"/>
            </p:cNvSpPr>
            <p:nvPr/>
          </p:nvSpPr>
          <p:spPr bwMode="auto">
            <a:xfrm>
              <a:off x="2756" y="2167"/>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4" name="Oval 120"/>
            <p:cNvSpPr>
              <a:spLocks noChangeAspect="1" noChangeArrowheads="1"/>
            </p:cNvSpPr>
            <p:nvPr/>
          </p:nvSpPr>
          <p:spPr bwMode="auto">
            <a:xfrm>
              <a:off x="2906" y="1970"/>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5" name="Oval 121"/>
            <p:cNvSpPr>
              <a:spLocks noChangeAspect="1" noChangeArrowheads="1"/>
            </p:cNvSpPr>
            <p:nvPr/>
          </p:nvSpPr>
          <p:spPr bwMode="auto">
            <a:xfrm>
              <a:off x="2941" y="1759"/>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6" name="Oval 122"/>
            <p:cNvSpPr>
              <a:spLocks noChangeAspect="1" noChangeArrowheads="1"/>
            </p:cNvSpPr>
            <p:nvPr/>
          </p:nvSpPr>
          <p:spPr bwMode="auto">
            <a:xfrm>
              <a:off x="2836" y="200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7" name="Oval 123"/>
            <p:cNvSpPr>
              <a:spLocks noChangeAspect="1" noChangeArrowheads="1"/>
            </p:cNvSpPr>
            <p:nvPr/>
          </p:nvSpPr>
          <p:spPr bwMode="auto">
            <a:xfrm>
              <a:off x="2788" y="2142"/>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8" name="Oval 124"/>
            <p:cNvSpPr>
              <a:spLocks noChangeAspect="1" noChangeArrowheads="1"/>
            </p:cNvSpPr>
            <p:nvPr/>
          </p:nvSpPr>
          <p:spPr bwMode="auto">
            <a:xfrm>
              <a:off x="2912" y="2681"/>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49" name="Oval 125"/>
            <p:cNvSpPr>
              <a:spLocks noChangeAspect="1" noChangeArrowheads="1"/>
            </p:cNvSpPr>
            <p:nvPr/>
          </p:nvSpPr>
          <p:spPr bwMode="auto">
            <a:xfrm>
              <a:off x="2989" y="2745"/>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0" name="Oval 126"/>
            <p:cNvSpPr>
              <a:spLocks noChangeAspect="1" noChangeArrowheads="1"/>
            </p:cNvSpPr>
            <p:nvPr/>
          </p:nvSpPr>
          <p:spPr bwMode="auto">
            <a:xfrm>
              <a:off x="2928" y="247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1" name="Oval 127"/>
            <p:cNvSpPr>
              <a:spLocks noChangeAspect="1" noChangeArrowheads="1"/>
            </p:cNvSpPr>
            <p:nvPr/>
          </p:nvSpPr>
          <p:spPr bwMode="auto">
            <a:xfrm>
              <a:off x="2768" y="251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2" name="Oval 128"/>
            <p:cNvSpPr>
              <a:spLocks noChangeAspect="1" noChangeArrowheads="1"/>
            </p:cNvSpPr>
            <p:nvPr/>
          </p:nvSpPr>
          <p:spPr bwMode="auto">
            <a:xfrm>
              <a:off x="2900" y="198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3" name="Oval 129"/>
            <p:cNvSpPr>
              <a:spLocks noChangeAspect="1" noChangeArrowheads="1"/>
            </p:cNvSpPr>
            <p:nvPr/>
          </p:nvSpPr>
          <p:spPr bwMode="auto">
            <a:xfrm>
              <a:off x="2808" y="2641"/>
              <a:ext cx="25"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4" name="Oval 130"/>
            <p:cNvSpPr>
              <a:spLocks noChangeAspect="1" noChangeArrowheads="1"/>
            </p:cNvSpPr>
            <p:nvPr/>
          </p:nvSpPr>
          <p:spPr bwMode="auto">
            <a:xfrm>
              <a:off x="2836" y="274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5" name="Oval 131"/>
            <p:cNvSpPr>
              <a:spLocks noChangeAspect="1" noChangeArrowheads="1"/>
            </p:cNvSpPr>
            <p:nvPr/>
          </p:nvSpPr>
          <p:spPr bwMode="auto">
            <a:xfrm>
              <a:off x="2721" y="2235"/>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6" name="Oval 132"/>
            <p:cNvSpPr>
              <a:spLocks noChangeAspect="1" noChangeArrowheads="1"/>
            </p:cNvSpPr>
            <p:nvPr/>
          </p:nvSpPr>
          <p:spPr bwMode="auto">
            <a:xfrm>
              <a:off x="2672" y="166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7" name="Oval 133"/>
            <p:cNvSpPr>
              <a:spLocks noChangeAspect="1" noChangeArrowheads="1"/>
            </p:cNvSpPr>
            <p:nvPr/>
          </p:nvSpPr>
          <p:spPr bwMode="auto">
            <a:xfrm>
              <a:off x="2697" y="2076"/>
              <a:ext cx="25"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8" name="Oval 134"/>
            <p:cNvSpPr>
              <a:spLocks noChangeAspect="1" noChangeArrowheads="1"/>
            </p:cNvSpPr>
            <p:nvPr/>
          </p:nvSpPr>
          <p:spPr bwMode="auto">
            <a:xfrm>
              <a:off x="2802" y="225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59" name="Oval 135"/>
            <p:cNvSpPr>
              <a:spLocks noChangeAspect="1" noChangeArrowheads="1"/>
            </p:cNvSpPr>
            <p:nvPr/>
          </p:nvSpPr>
          <p:spPr bwMode="auto">
            <a:xfrm>
              <a:off x="3010"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0" name="Oval 136"/>
            <p:cNvSpPr>
              <a:spLocks noChangeAspect="1" noChangeArrowheads="1"/>
            </p:cNvSpPr>
            <p:nvPr/>
          </p:nvSpPr>
          <p:spPr bwMode="auto">
            <a:xfrm>
              <a:off x="2941" y="1746"/>
              <a:ext cx="23"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1" name="Oval 137"/>
            <p:cNvSpPr>
              <a:spLocks noChangeAspect="1" noChangeArrowheads="1"/>
            </p:cNvSpPr>
            <p:nvPr/>
          </p:nvSpPr>
          <p:spPr bwMode="auto">
            <a:xfrm>
              <a:off x="2870" y="2224"/>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2" name="Oval 138"/>
            <p:cNvSpPr>
              <a:spLocks noChangeAspect="1" noChangeArrowheads="1"/>
            </p:cNvSpPr>
            <p:nvPr/>
          </p:nvSpPr>
          <p:spPr bwMode="auto">
            <a:xfrm>
              <a:off x="2782" y="259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3" name="Oval 139"/>
            <p:cNvSpPr>
              <a:spLocks noChangeAspect="1" noChangeArrowheads="1"/>
            </p:cNvSpPr>
            <p:nvPr/>
          </p:nvSpPr>
          <p:spPr bwMode="auto">
            <a:xfrm>
              <a:off x="2756" y="2085"/>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4" name="Oval 140"/>
            <p:cNvSpPr>
              <a:spLocks noChangeAspect="1" noChangeArrowheads="1"/>
            </p:cNvSpPr>
            <p:nvPr/>
          </p:nvSpPr>
          <p:spPr bwMode="auto">
            <a:xfrm>
              <a:off x="3005" y="249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5" name="Oval 141"/>
            <p:cNvSpPr>
              <a:spLocks noChangeAspect="1" noChangeArrowheads="1"/>
            </p:cNvSpPr>
            <p:nvPr/>
          </p:nvSpPr>
          <p:spPr bwMode="auto">
            <a:xfrm>
              <a:off x="2697" y="1681"/>
              <a:ext cx="25"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6" name="Oval 142"/>
            <p:cNvSpPr>
              <a:spLocks noChangeAspect="1" noChangeArrowheads="1"/>
            </p:cNvSpPr>
            <p:nvPr/>
          </p:nvSpPr>
          <p:spPr bwMode="auto">
            <a:xfrm>
              <a:off x="2865" y="241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7" name="Oval 143"/>
            <p:cNvSpPr>
              <a:spLocks noChangeAspect="1" noChangeArrowheads="1"/>
            </p:cNvSpPr>
            <p:nvPr/>
          </p:nvSpPr>
          <p:spPr bwMode="auto">
            <a:xfrm>
              <a:off x="2900" y="250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8" name="Oval 144"/>
            <p:cNvSpPr>
              <a:spLocks noChangeAspect="1" noChangeArrowheads="1"/>
            </p:cNvSpPr>
            <p:nvPr/>
          </p:nvSpPr>
          <p:spPr bwMode="auto">
            <a:xfrm>
              <a:off x="2906" y="2576"/>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69" name="Oval 145"/>
            <p:cNvSpPr>
              <a:spLocks noChangeAspect="1" noChangeArrowheads="1"/>
            </p:cNvSpPr>
            <p:nvPr/>
          </p:nvSpPr>
          <p:spPr bwMode="auto">
            <a:xfrm>
              <a:off x="2693" y="1959"/>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0" name="Oval 146"/>
            <p:cNvSpPr>
              <a:spLocks noChangeAspect="1" noChangeArrowheads="1"/>
            </p:cNvSpPr>
            <p:nvPr/>
          </p:nvSpPr>
          <p:spPr bwMode="auto">
            <a:xfrm>
              <a:off x="2880" y="197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1" name="Oval 147"/>
            <p:cNvSpPr>
              <a:spLocks noChangeAspect="1" noChangeArrowheads="1"/>
            </p:cNvSpPr>
            <p:nvPr/>
          </p:nvSpPr>
          <p:spPr bwMode="auto">
            <a:xfrm>
              <a:off x="2860" y="1803"/>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2" name="Oval 148"/>
            <p:cNvSpPr>
              <a:spLocks noChangeAspect="1" noChangeArrowheads="1"/>
            </p:cNvSpPr>
            <p:nvPr/>
          </p:nvSpPr>
          <p:spPr bwMode="auto">
            <a:xfrm>
              <a:off x="2870" y="2124"/>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3" name="Oval 149"/>
            <p:cNvSpPr>
              <a:spLocks noChangeAspect="1" noChangeArrowheads="1"/>
            </p:cNvSpPr>
            <p:nvPr/>
          </p:nvSpPr>
          <p:spPr bwMode="auto">
            <a:xfrm>
              <a:off x="2740" y="209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4" name="Oval 150"/>
            <p:cNvSpPr>
              <a:spLocks noChangeAspect="1" noChangeArrowheads="1"/>
            </p:cNvSpPr>
            <p:nvPr/>
          </p:nvSpPr>
          <p:spPr bwMode="auto">
            <a:xfrm>
              <a:off x="2976" y="2496"/>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5" name="Oval 151"/>
            <p:cNvSpPr>
              <a:spLocks noChangeAspect="1" noChangeArrowheads="1"/>
            </p:cNvSpPr>
            <p:nvPr/>
          </p:nvSpPr>
          <p:spPr bwMode="auto">
            <a:xfrm>
              <a:off x="2788" y="243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6" name="Oval 152"/>
            <p:cNvSpPr>
              <a:spLocks noChangeAspect="1" noChangeArrowheads="1"/>
            </p:cNvSpPr>
            <p:nvPr/>
          </p:nvSpPr>
          <p:spPr bwMode="auto">
            <a:xfrm>
              <a:off x="2712" y="1803"/>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7" name="Oval 153"/>
            <p:cNvSpPr>
              <a:spLocks noChangeAspect="1" noChangeArrowheads="1"/>
            </p:cNvSpPr>
            <p:nvPr/>
          </p:nvSpPr>
          <p:spPr bwMode="auto">
            <a:xfrm>
              <a:off x="2822" y="2224"/>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8" name="Oval 154"/>
            <p:cNvSpPr>
              <a:spLocks noChangeAspect="1" noChangeArrowheads="1"/>
            </p:cNvSpPr>
            <p:nvPr/>
          </p:nvSpPr>
          <p:spPr bwMode="auto">
            <a:xfrm>
              <a:off x="2880" y="2295"/>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79" name="Oval 155"/>
            <p:cNvSpPr>
              <a:spLocks noChangeAspect="1" noChangeArrowheads="1"/>
            </p:cNvSpPr>
            <p:nvPr/>
          </p:nvSpPr>
          <p:spPr bwMode="auto">
            <a:xfrm>
              <a:off x="2860" y="2576"/>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0" name="Oval 156"/>
            <p:cNvSpPr>
              <a:spLocks noChangeAspect="1" noChangeArrowheads="1"/>
            </p:cNvSpPr>
            <p:nvPr/>
          </p:nvSpPr>
          <p:spPr bwMode="auto">
            <a:xfrm>
              <a:off x="2817" y="2586"/>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1" name="Oval 157"/>
            <p:cNvSpPr>
              <a:spLocks noChangeAspect="1" noChangeArrowheads="1"/>
            </p:cNvSpPr>
            <p:nvPr/>
          </p:nvSpPr>
          <p:spPr bwMode="auto">
            <a:xfrm>
              <a:off x="2865" y="259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2" name="Oval 158"/>
            <p:cNvSpPr>
              <a:spLocks noChangeAspect="1" noChangeArrowheads="1"/>
            </p:cNvSpPr>
            <p:nvPr/>
          </p:nvSpPr>
          <p:spPr bwMode="auto">
            <a:xfrm>
              <a:off x="2796" y="1857"/>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3" name="Oval 159"/>
            <p:cNvSpPr>
              <a:spLocks noChangeAspect="1" noChangeArrowheads="1"/>
            </p:cNvSpPr>
            <p:nvPr/>
          </p:nvSpPr>
          <p:spPr bwMode="auto">
            <a:xfrm>
              <a:off x="2782" y="262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4" name="Oval 160"/>
            <p:cNvSpPr>
              <a:spLocks noChangeAspect="1" noChangeArrowheads="1"/>
            </p:cNvSpPr>
            <p:nvPr/>
          </p:nvSpPr>
          <p:spPr bwMode="auto">
            <a:xfrm>
              <a:off x="2774" y="187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5" name="Oval 161"/>
            <p:cNvSpPr>
              <a:spLocks noChangeAspect="1" noChangeArrowheads="1"/>
            </p:cNvSpPr>
            <p:nvPr/>
          </p:nvSpPr>
          <p:spPr bwMode="auto">
            <a:xfrm>
              <a:off x="2948" y="243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6" name="Oval 162"/>
            <p:cNvSpPr>
              <a:spLocks noChangeAspect="1" noChangeArrowheads="1"/>
            </p:cNvSpPr>
            <p:nvPr/>
          </p:nvSpPr>
          <p:spPr bwMode="auto">
            <a:xfrm>
              <a:off x="2802" y="2040"/>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7" name="Oval 163"/>
            <p:cNvSpPr>
              <a:spLocks noChangeAspect="1" noChangeArrowheads="1"/>
            </p:cNvSpPr>
            <p:nvPr/>
          </p:nvSpPr>
          <p:spPr bwMode="auto">
            <a:xfrm>
              <a:off x="2808" y="2046"/>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8" name="Oval 164"/>
            <p:cNvSpPr>
              <a:spLocks noChangeAspect="1" noChangeArrowheads="1"/>
            </p:cNvSpPr>
            <p:nvPr/>
          </p:nvSpPr>
          <p:spPr bwMode="auto">
            <a:xfrm>
              <a:off x="3005" y="253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89" name="Oval 165"/>
            <p:cNvSpPr>
              <a:spLocks noChangeAspect="1" noChangeArrowheads="1"/>
            </p:cNvSpPr>
            <p:nvPr/>
          </p:nvSpPr>
          <p:spPr bwMode="auto">
            <a:xfrm>
              <a:off x="2865" y="199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0" name="Oval 166"/>
            <p:cNvSpPr>
              <a:spLocks noChangeAspect="1" noChangeArrowheads="1"/>
            </p:cNvSpPr>
            <p:nvPr/>
          </p:nvSpPr>
          <p:spPr bwMode="auto">
            <a:xfrm>
              <a:off x="2693" y="197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1" name="Oval 167"/>
            <p:cNvSpPr>
              <a:spLocks noChangeAspect="1" noChangeArrowheads="1"/>
            </p:cNvSpPr>
            <p:nvPr/>
          </p:nvSpPr>
          <p:spPr bwMode="auto">
            <a:xfrm>
              <a:off x="2712" y="1935"/>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2" name="Oval 168"/>
            <p:cNvSpPr>
              <a:spLocks noChangeAspect="1" noChangeArrowheads="1"/>
            </p:cNvSpPr>
            <p:nvPr/>
          </p:nvSpPr>
          <p:spPr bwMode="auto">
            <a:xfrm>
              <a:off x="2678" y="2419"/>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3" name="Oval 169"/>
            <p:cNvSpPr>
              <a:spLocks noChangeAspect="1" noChangeArrowheads="1"/>
            </p:cNvSpPr>
            <p:nvPr/>
          </p:nvSpPr>
          <p:spPr bwMode="auto">
            <a:xfrm>
              <a:off x="2746" y="19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4" name="Oval 170"/>
            <p:cNvSpPr>
              <a:spLocks noChangeAspect="1" noChangeArrowheads="1"/>
            </p:cNvSpPr>
            <p:nvPr/>
          </p:nvSpPr>
          <p:spPr bwMode="auto">
            <a:xfrm>
              <a:off x="2906" y="2746"/>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5" name="Oval 171"/>
            <p:cNvSpPr>
              <a:spLocks noChangeAspect="1" noChangeArrowheads="1"/>
            </p:cNvSpPr>
            <p:nvPr/>
          </p:nvSpPr>
          <p:spPr bwMode="auto">
            <a:xfrm>
              <a:off x="2774" y="249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6" name="Oval 172"/>
            <p:cNvSpPr>
              <a:spLocks noChangeAspect="1" noChangeArrowheads="1"/>
            </p:cNvSpPr>
            <p:nvPr/>
          </p:nvSpPr>
          <p:spPr bwMode="auto">
            <a:xfrm>
              <a:off x="2900" y="2359"/>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7" name="Oval 173"/>
            <p:cNvSpPr>
              <a:spLocks noChangeAspect="1" noChangeArrowheads="1"/>
            </p:cNvSpPr>
            <p:nvPr/>
          </p:nvSpPr>
          <p:spPr bwMode="auto">
            <a:xfrm>
              <a:off x="2969" y="25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8" name="Oval 174"/>
            <p:cNvSpPr>
              <a:spLocks noChangeAspect="1" noChangeArrowheads="1"/>
            </p:cNvSpPr>
            <p:nvPr/>
          </p:nvSpPr>
          <p:spPr bwMode="auto">
            <a:xfrm>
              <a:off x="2762" y="1864"/>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099" name="Oval 175"/>
            <p:cNvSpPr>
              <a:spLocks noChangeAspect="1" noChangeArrowheads="1"/>
            </p:cNvSpPr>
            <p:nvPr/>
          </p:nvSpPr>
          <p:spPr bwMode="auto">
            <a:xfrm>
              <a:off x="2969" y="272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0" name="Oval 176"/>
            <p:cNvSpPr>
              <a:spLocks noChangeAspect="1" noChangeArrowheads="1"/>
            </p:cNvSpPr>
            <p:nvPr/>
          </p:nvSpPr>
          <p:spPr bwMode="auto">
            <a:xfrm>
              <a:off x="2912" y="1769"/>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1" name="Oval 177"/>
            <p:cNvSpPr>
              <a:spLocks noChangeAspect="1" noChangeArrowheads="1"/>
            </p:cNvSpPr>
            <p:nvPr/>
          </p:nvSpPr>
          <p:spPr bwMode="auto">
            <a:xfrm>
              <a:off x="2996" y="2531"/>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2" name="Oval 178"/>
            <p:cNvSpPr>
              <a:spLocks noChangeAspect="1" noChangeArrowheads="1"/>
            </p:cNvSpPr>
            <p:nvPr/>
          </p:nvSpPr>
          <p:spPr bwMode="auto">
            <a:xfrm>
              <a:off x="2721" y="210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3" name="Oval 179"/>
            <p:cNvSpPr>
              <a:spLocks noChangeAspect="1" noChangeArrowheads="1"/>
            </p:cNvSpPr>
            <p:nvPr/>
          </p:nvSpPr>
          <p:spPr bwMode="auto">
            <a:xfrm>
              <a:off x="2796" y="1991"/>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4" name="Oval 180"/>
            <p:cNvSpPr>
              <a:spLocks noChangeAspect="1" noChangeArrowheads="1"/>
            </p:cNvSpPr>
            <p:nvPr/>
          </p:nvSpPr>
          <p:spPr bwMode="auto">
            <a:xfrm>
              <a:off x="2672" y="1766"/>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5" name="Oval 181"/>
            <p:cNvSpPr>
              <a:spLocks noChangeAspect="1" noChangeArrowheads="1"/>
            </p:cNvSpPr>
            <p:nvPr/>
          </p:nvSpPr>
          <p:spPr bwMode="auto">
            <a:xfrm>
              <a:off x="2844" y="256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6" name="Oval 182"/>
            <p:cNvSpPr>
              <a:spLocks noChangeAspect="1" noChangeArrowheads="1"/>
            </p:cNvSpPr>
            <p:nvPr/>
          </p:nvSpPr>
          <p:spPr bwMode="auto">
            <a:xfrm>
              <a:off x="2724" y="248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7" name="Oval 183"/>
            <p:cNvSpPr>
              <a:spLocks noChangeAspect="1" noChangeArrowheads="1"/>
            </p:cNvSpPr>
            <p:nvPr/>
          </p:nvSpPr>
          <p:spPr bwMode="auto">
            <a:xfrm>
              <a:off x="2969" y="195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8" name="Oval 184"/>
            <p:cNvSpPr>
              <a:spLocks noChangeAspect="1" noChangeArrowheads="1"/>
            </p:cNvSpPr>
            <p:nvPr/>
          </p:nvSpPr>
          <p:spPr bwMode="auto">
            <a:xfrm>
              <a:off x="2844" y="2396"/>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09" name="Oval 185"/>
            <p:cNvSpPr>
              <a:spLocks noChangeAspect="1" noChangeArrowheads="1"/>
            </p:cNvSpPr>
            <p:nvPr/>
          </p:nvSpPr>
          <p:spPr bwMode="auto">
            <a:xfrm>
              <a:off x="2686" y="2009"/>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0" name="Oval 186"/>
            <p:cNvSpPr>
              <a:spLocks noChangeAspect="1" noChangeArrowheads="1"/>
            </p:cNvSpPr>
            <p:nvPr/>
          </p:nvSpPr>
          <p:spPr bwMode="auto">
            <a:xfrm>
              <a:off x="2721" y="2384"/>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1" name="Oval 187"/>
            <p:cNvSpPr>
              <a:spLocks noChangeAspect="1" noChangeArrowheads="1"/>
            </p:cNvSpPr>
            <p:nvPr/>
          </p:nvSpPr>
          <p:spPr bwMode="auto">
            <a:xfrm>
              <a:off x="2762" y="1986"/>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2" name="Oval 188"/>
            <p:cNvSpPr>
              <a:spLocks noChangeAspect="1" noChangeArrowheads="1"/>
            </p:cNvSpPr>
            <p:nvPr/>
          </p:nvSpPr>
          <p:spPr bwMode="auto">
            <a:xfrm>
              <a:off x="2865" y="2466"/>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3" name="Oval 189"/>
            <p:cNvSpPr>
              <a:spLocks noChangeAspect="1" noChangeArrowheads="1"/>
            </p:cNvSpPr>
            <p:nvPr/>
          </p:nvSpPr>
          <p:spPr bwMode="auto">
            <a:xfrm>
              <a:off x="2921" y="2275"/>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4" name="Oval 190"/>
            <p:cNvSpPr>
              <a:spLocks noChangeAspect="1" noChangeArrowheads="1"/>
            </p:cNvSpPr>
            <p:nvPr/>
          </p:nvSpPr>
          <p:spPr bwMode="auto">
            <a:xfrm>
              <a:off x="2885" y="1963"/>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5" name="Oval 191"/>
            <p:cNvSpPr>
              <a:spLocks noChangeAspect="1" noChangeArrowheads="1"/>
            </p:cNvSpPr>
            <p:nvPr/>
          </p:nvSpPr>
          <p:spPr bwMode="auto">
            <a:xfrm>
              <a:off x="2672" y="2192"/>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6" name="Oval 192"/>
            <p:cNvSpPr>
              <a:spLocks noChangeAspect="1" noChangeArrowheads="1"/>
            </p:cNvSpPr>
            <p:nvPr/>
          </p:nvSpPr>
          <p:spPr bwMode="auto">
            <a:xfrm>
              <a:off x="2832" y="2029"/>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7" name="Oval 193"/>
            <p:cNvSpPr>
              <a:spLocks noChangeAspect="1" noChangeArrowheads="1"/>
            </p:cNvSpPr>
            <p:nvPr/>
          </p:nvSpPr>
          <p:spPr bwMode="auto">
            <a:xfrm>
              <a:off x="2921" y="2432"/>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8" name="Oval 194"/>
            <p:cNvSpPr>
              <a:spLocks noChangeAspect="1" noChangeArrowheads="1"/>
            </p:cNvSpPr>
            <p:nvPr/>
          </p:nvSpPr>
          <p:spPr bwMode="auto">
            <a:xfrm>
              <a:off x="3005" y="2724"/>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19" name="Oval 195"/>
            <p:cNvSpPr>
              <a:spLocks noChangeAspect="1" noChangeArrowheads="1"/>
            </p:cNvSpPr>
            <p:nvPr/>
          </p:nvSpPr>
          <p:spPr bwMode="auto">
            <a:xfrm>
              <a:off x="2860" y="189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0" name="Oval 196"/>
            <p:cNvSpPr>
              <a:spLocks noChangeAspect="1" noChangeArrowheads="1"/>
            </p:cNvSpPr>
            <p:nvPr/>
          </p:nvSpPr>
          <p:spPr bwMode="auto">
            <a:xfrm>
              <a:off x="2865" y="2124"/>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1" name="Oval 197"/>
            <p:cNvSpPr>
              <a:spLocks noChangeAspect="1" noChangeArrowheads="1"/>
            </p:cNvSpPr>
            <p:nvPr/>
          </p:nvSpPr>
          <p:spPr bwMode="auto">
            <a:xfrm>
              <a:off x="2697" y="2684"/>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2" name="Oval 198"/>
            <p:cNvSpPr>
              <a:spLocks noChangeAspect="1" noChangeArrowheads="1"/>
            </p:cNvSpPr>
            <p:nvPr/>
          </p:nvSpPr>
          <p:spPr bwMode="auto">
            <a:xfrm>
              <a:off x="2928" y="2014"/>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3" name="Oval 199"/>
            <p:cNvSpPr>
              <a:spLocks noChangeAspect="1" noChangeArrowheads="1"/>
            </p:cNvSpPr>
            <p:nvPr/>
          </p:nvSpPr>
          <p:spPr bwMode="auto">
            <a:xfrm>
              <a:off x="2740" y="1991"/>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4" name="Oval 200"/>
            <p:cNvSpPr>
              <a:spLocks noChangeAspect="1" noChangeArrowheads="1"/>
            </p:cNvSpPr>
            <p:nvPr/>
          </p:nvSpPr>
          <p:spPr bwMode="auto">
            <a:xfrm>
              <a:off x="2697" y="2364"/>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5" name="Oval 201"/>
            <p:cNvSpPr>
              <a:spLocks noChangeAspect="1" noChangeArrowheads="1"/>
            </p:cNvSpPr>
            <p:nvPr/>
          </p:nvSpPr>
          <p:spPr bwMode="auto">
            <a:xfrm>
              <a:off x="2822" y="211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6" name="Oval 202"/>
            <p:cNvSpPr>
              <a:spLocks noChangeAspect="1" noChangeArrowheads="1"/>
            </p:cNvSpPr>
            <p:nvPr/>
          </p:nvSpPr>
          <p:spPr bwMode="auto">
            <a:xfrm>
              <a:off x="2686" y="2240"/>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7" name="Oval 203"/>
            <p:cNvSpPr>
              <a:spLocks noChangeAspect="1" noChangeArrowheads="1"/>
            </p:cNvSpPr>
            <p:nvPr/>
          </p:nvSpPr>
          <p:spPr bwMode="auto">
            <a:xfrm>
              <a:off x="2836" y="2271"/>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8" name="Oval 204"/>
            <p:cNvSpPr>
              <a:spLocks noChangeAspect="1" noChangeArrowheads="1"/>
            </p:cNvSpPr>
            <p:nvPr/>
          </p:nvSpPr>
          <p:spPr bwMode="auto">
            <a:xfrm>
              <a:off x="2740" y="2384"/>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29" name="Oval 205"/>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0" name="Oval 206"/>
            <p:cNvSpPr>
              <a:spLocks noChangeAspect="1" noChangeArrowheads="1"/>
            </p:cNvSpPr>
            <p:nvPr/>
          </p:nvSpPr>
          <p:spPr bwMode="auto">
            <a:xfrm>
              <a:off x="2893" y="208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1" name="Oval 207"/>
            <p:cNvSpPr>
              <a:spLocks noChangeAspect="1" noChangeArrowheads="1"/>
            </p:cNvSpPr>
            <p:nvPr/>
          </p:nvSpPr>
          <p:spPr bwMode="auto">
            <a:xfrm>
              <a:off x="2893" y="17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2" name="Oval 208"/>
            <p:cNvSpPr>
              <a:spLocks noChangeAspect="1" noChangeArrowheads="1"/>
            </p:cNvSpPr>
            <p:nvPr/>
          </p:nvSpPr>
          <p:spPr bwMode="auto">
            <a:xfrm>
              <a:off x="2860" y="264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3" name="Oval 209"/>
            <p:cNvSpPr>
              <a:spLocks noChangeAspect="1" noChangeArrowheads="1"/>
            </p:cNvSpPr>
            <p:nvPr/>
          </p:nvSpPr>
          <p:spPr bwMode="auto">
            <a:xfrm>
              <a:off x="2906" y="2230"/>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4" name="Oval 210"/>
            <p:cNvSpPr>
              <a:spLocks noChangeAspect="1" noChangeArrowheads="1"/>
            </p:cNvSpPr>
            <p:nvPr/>
          </p:nvSpPr>
          <p:spPr bwMode="auto">
            <a:xfrm>
              <a:off x="2756" y="2741"/>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5" name="Oval 211"/>
            <p:cNvSpPr>
              <a:spLocks noChangeAspect="1" noChangeArrowheads="1"/>
            </p:cNvSpPr>
            <p:nvPr/>
          </p:nvSpPr>
          <p:spPr bwMode="auto">
            <a:xfrm>
              <a:off x="2880" y="189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6" name="Oval 212"/>
            <p:cNvSpPr>
              <a:spLocks noChangeAspect="1" noChangeArrowheads="1"/>
            </p:cNvSpPr>
            <p:nvPr/>
          </p:nvSpPr>
          <p:spPr bwMode="auto">
            <a:xfrm>
              <a:off x="2774" y="262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7" name="Oval 213"/>
            <p:cNvSpPr>
              <a:spLocks noChangeAspect="1" noChangeArrowheads="1"/>
            </p:cNvSpPr>
            <p:nvPr/>
          </p:nvSpPr>
          <p:spPr bwMode="auto">
            <a:xfrm>
              <a:off x="2885" y="1843"/>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8" name="Oval 214"/>
            <p:cNvSpPr>
              <a:spLocks noChangeAspect="1" noChangeArrowheads="1"/>
            </p:cNvSpPr>
            <p:nvPr/>
          </p:nvSpPr>
          <p:spPr bwMode="auto">
            <a:xfrm>
              <a:off x="2756" y="2201"/>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39" name="Oval 215"/>
            <p:cNvSpPr>
              <a:spLocks noChangeAspect="1" noChangeArrowheads="1"/>
            </p:cNvSpPr>
            <p:nvPr/>
          </p:nvSpPr>
          <p:spPr bwMode="auto">
            <a:xfrm>
              <a:off x="2921" y="174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0" name="Oval 216"/>
            <p:cNvSpPr>
              <a:spLocks noChangeAspect="1" noChangeArrowheads="1"/>
            </p:cNvSpPr>
            <p:nvPr/>
          </p:nvSpPr>
          <p:spPr bwMode="auto">
            <a:xfrm>
              <a:off x="2802" y="2708"/>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1" name="Oval 217"/>
            <p:cNvSpPr>
              <a:spLocks noChangeAspect="1" noChangeArrowheads="1"/>
            </p:cNvSpPr>
            <p:nvPr/>
          </p:nvSpPr>
          <p:spPr bwMode="auto">
            <a:xfrm>
              <a:off x="2756" y="2757"/>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2" name="Oval 218"/>
            <p:cNvSpPr>
              <a:spLocks noChangeAspect="1" noChangeArrowheads="1"/>
            </p:cNvSpPr>
            <p:nvPr/>
          </p:nvSpPr>
          <p:spPr bwMode="auto">
            <a:xfrm>
              <a:off x="3010" y="1785"/>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3" name="Oval 219"/>
            <p:cNvSpPr>
              <a:spLocks noChangeAspect="1" noChangeArrowheads="1"/>
            </p:cNvSpPr>
            <p:nvPr/>
          </p:nvSpPr>
          <p:spPr bwMode="auto">
            <a:xfrm>
              <a:off x="2740" y="186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4" name="Oval 220"/>
            <p:cNvSpPr>
              <a:spLocks noChangeAspect="1" noChangeArrowheads="1"/>
            </p:cNvSpPr>
            <p:nvPr/>
          </p:nvSpPr>
          <p:spPr bwMode="auto">
            <a:xfrm>
              <a:off x="2934" y="2118"/>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5" name="Oval 221"/>
            <p:cNvSpPr>
              <a:spLocks noChangeAspect="1" noChangeArrowheads="1"/>
            </p:cNvSpPr>
            <p:nvPr/>
          </p:nvSpPr>
          <p:spPr bwMode="auto">
            <a:xfrm>
              <a:off x="2912" y="173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6" name="Oval 222"/>
            <p:cNvSpPr>
              <a:spLocks noChangeAspect="1" noChangeArrowheads="1"/>
            </p:cNvSpPr>
            <p:nvPr/>
          </p:nvSpPr>
          <p:spPr bwMode="auto">
            <a:xfrm>
              <a:off x="2693" y="2265"/>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7" name="Oval 223"/>
            <p:cNvSpPr>
              <a:spLocks noChangeAspect="1" noChangeArrowheads="1"/>
            </p:cNvSpPr>
            <p:nvPr/>
          </p:nvSpPr>
          <p:spPr bwMode="auto">
            <a:xfrm>
              <a:off x="2802" y="1792"/>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8" name="Oval 224"/>
            <p:cNvSpPr>
              <a:spLocks noChangeAspect="1" noChangeArrowheads="1"/>
            </p:cNvSpPr>
            <p:nvPr/>
          </p:nvSpPr>
          <p:spPr bwMode="auto">
            <a:xfrm>
              <a:off x="2956" y="1797"/>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49" name="Oval 225"/>
            <p:cNvSpPr>
              <a:spLocks noChangeAspect="1" noChangeArrowheads="1"/>
            </p:cNvSpPr>
            <p:nvPr/>
          </p:nvSpPr>
          <p:spPr bwMode="auto">
            <a:xfrm>
              <a:off x="2721" y="2181"/>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0" name="Oval 226"/>
            <p:cNvSpPr>
              <a:spLocks noChangeAspect="1" noChangeArrowheads="1"/>
            </p:cNvSpPr>
            <p:nvPr/>
          </p:nvSpPr>
          <p:spPr bwMode="auto">
            <a:xfrm>
              <a:off x="2860" y="1915"/>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1" name="Oval 227"/>
            <p:cNvSpPr>
              <a:spLocks noChangeAspect="1" noChangeArrowheads="1"/>
            </p:cNvSpPr>
            <p:nvPr/>
          </p:nvSpPr>
          <p:spPr bwMode="auto">
            <a:xfrm>
              <a:off x="2928" y="2384"/>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2" name="Oval 228"/>
            <p:cNvSpPr>
              <a:spLocks noChangeAspect="1" noChangeArrowheads="1"/>
            </p:cNvSpPr>
            <p:nvPr/>
          </p:nvSpPr>
          <p:spPr bwMode="auto">
            <a:xfrm>
              <a:off x="2956" y="2729"/>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3" name="Oval 229"/>
            <p:cNvSpPr>
              <a:spLocks noChangeAspect="1" noChangeArrowheads="1"/>
            </p:cNvSpPr>
            <p:nvPr/>
          </p:nvSpPr>
          <p:spPr bwMode="auto">
            <a:xfrm>
              <a:off x="2960" y="279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4" name="Oval 230"/>
            <p:cNvSpPr>
              <a:spLocks noChangeAspect="1" noChangeArrowheads="1"/>
            </p:cNvSpPr>
            <p:nvPr/>
          </p:nvSpPr>
          <p:spPr bwMode="auto">
            <a:xfrm>
              <a:off x="2774" y="2938"/>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5" name="Oval 231"/>
            <p:cNvSpPr>
              <a:spLocks noChangeAspect="1" noChangeArrowheads="1"/>
            </p:cNvSpPr>
            <p:nvPr/>
          </p:nvSpPr>
          <p:spPr bwMode="auto">
            <a:xfrm>
              <a:off x="2870" y="3033"/>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6" name="Oval 232"/>
            <p:cNvSpPr>
              <a:spLocks noChangeAspect="1" noChangeArrowheads="1"/>
            </p:cNvSpPr>
            <p:nvPr/>
          </p:nvSpPr>
          <p:spPr bwMode="auto">
            <a:xfrm>
              <a:off x="2941" y="3066"/>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7" name="Oval 233"/>
            <p:cNvSpPr>
              <a:spLocks noChangeAspect="1" noChangeArrowheads="1"/>
            </p:cNvSpPr>
            <p:nvPr/>
          </p:nvSpPr>
          <p:spPr bwMode="auto">
            <a:xfrm>
              <a:off x="2844" y="2846"/>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8" name="Oval 234"/>
            <p:cNvSpPr>
              <a:spLocks noChangeAspect="1" noChangeArrowheads="1"/>
            </p:cNvSpPr>
            <p:nvPr/>
          </p:nvSpPr>
          <p:spPr bwMode="auto">
            <a:xfrm>
              <a:off x="2921" y="3182"/>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59" name="Oval 235"/>
            <p:cNvSpPr>
              <a:spLocks noChangeAspect="1" noChangeArrowheads="1"/>
            </p:cNvSpPr>
            <p:nvPr/>
          </p:nvSpPr>
          <p:spPr bwMode="auto">
            <a:xfrm>
              <a:off x="2768" y="3038"/>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0" name="Oval 236"/>
            <p:cNvSpPr>
              <a:spLocks noChangeAspect="1" noChangeArrowheads="1"/>
            </p:cNvSpPr>
            <p:nvPr/>
          </p:nvSpPr>
          <p:spPr bwMode="auto">
            <a:xfrm>
              <a:off x="2956"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1" name="Oval 237"/>
            <p:cNvSpPr>
              <a:spLocks noChangeAspect="1" noChangeArrowheads="1"/>
            </p:cNvSpPr>
            <p:nvPr/>
          </p:nvSpPr>
          <p:spPr bwMode="auto">
            <a:xfrm>
              <a:off x="2733" y="3071"/>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2" name="Oval 238"/>
            <p:cNvSpPr>
              <a:spLocks noChangeAspect="1" noChangeArrowheads="1"/>
            </p:cNvSpPr>
            <p:nvPr/>
          </p:nvSpPr>
          <p:spPr bwMode="auto">
            <a:xfrm>
              <a:off x="2788" y="27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3" name="Oval 239"/>
            <p:cNvSpPr>
              <a:spLocks noChangeAspect="1" noChangeArrowheads="1"/>
            </p:cNvSpPr>
            <p:nvPr/>
          </p:nvSpPr>
          <p:spPr bwMode="auto">
            <a:xfrm>
              <a:off x="2850" y="2827"/>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4" name="Oval 240"/>
            <p:cNvSpPr>
              <a:spLocks noChangeAspect="1" noChangeArrowheads="1"/>
            </p:cNvSpPr>
            <p:nvPr/>
          </p:nvSpPr>
          <p:spPr bwMode="auto">
            <a:xfrm>
              <a:off x="2850" y="306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5" name="Oval 241"/>
            <p:cNvSpPr>
              <a:spLocks noChangeAspect="1" noChangeArrowheads="1"/>
            </p:cNvSpPr>
            <p:nvPr/>
          </p:nvSpPr>
          <p:spPr bwMode="auto">
            <a:xfrm>
              <a:off x="2836"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6" name="Oval 242"/>
            <p:cNvSpPr>
              <a:spLocks noChangeAspect="1" noChangeArrowheads="1"/>
            </p:cNvSpPr>
            <p:nvPr/>
          </p:nvSpPr>
          <p:spPr bwMode="auto">
            <a:xfrm>
              <a:off x="2978" y="2818"/>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7" name="Oval 243"/>
            <p:cNvSpPr>
              <a:spLocks noChangeAspect="1" noChangeArrowheads="1"/>
            </p:cNvSpPr>
            <p:nvPr/>
          </p:nvSpPr>
          <p:spPr bwMode="auto">
            <a:xfrm>
              <a:off x="2688" y="2976"/>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8" name="Oval 244"/>
            <p:cNvSpPr>
              <a:spLocks noChangeAspect="1" noChangeArrowheads="1"/>
            </p:cNvSpPr>
            <p:nvPr/>
          </p:nvSpPr>
          <p:spPr bwMode="auto">
            <a:xfrm>
              <a:off x="2756" y="2878"/>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69" name="Oval 245"/>
            <p:cNvSpPr>
              <a:spLocks noChangeAspect="1" noChangeArrowheads="1"/>
            </p:cNvSpPr>
            <p:nvPr/>
          </p:nvSpPr>
          <p:spPr bwMode="auto">
            <a:xfrm>
              <a:off x="2906" y="2827"/>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0" name="Oval 246"/>
            <p:cNvSpPr>
              <a:spLocks noChangeAspect="1" noChangeArrowheads="1"/>
            </p:cNvSpPr>
            <p:nvPr/>
          </p:nvSpPr>
          <p:spPr bwMode="auto">
            <a:xfrm>
              <a:off x="2724" y="29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1" name="Oval 247"/>
            <p:cNvSpPr>
              <a:spLocks noChangeAspect="1" noChangeArrowheads="1"/>
            </p:cNvSpPr>
            <p:nvPr/>
          </p:nvSpPr>
          <p:spPr bwMode="auto">
            <a:xfrm>
              <a:off x="2782" y="284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2" name="Oval 248"/>
            <p:cNvSpPr>
              <a:spLocks noChangeAspect="1" noChangeArrowheads="1"/>
            </p:cNvSpPr>
            <p:nvPr/>
          </p:nvSpPr>
          <p:spPr bwMode="auto">
            <a:xfrm>
              <a:off x="2740" y="2846"/>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3" name="Oval 249"/>
            <p:cNvSpPr>
              <a:spLocks noChangeAspect="1" noChangeArrowheads="1"/>
            </p:cNvSpPr>
            <p:nvPr/>
          </p:nvSpPr>
          <p:spPr bwMode="auto">
            <a:xfrm>
              <a:off x="2746" y="30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4" name="Oval 250"/>
            <p:cNvSpPr>
              <a:spLocks noChangeAspect="1" noChangeArrowheads="1"/>
            </p:cNvSpPr>
            <p:nvPr/>
          </p:nvSpPr>
          <p:spPr bwMode="auto">
            <a:xfrm>
              <a:off x="2768" y="3092"/>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5" name="Oval 251"/>
            <p:cNvSpPr>
              <a:spLocks noChangeAspect="1" noChangeArrowheads="1"/>
            </p:cNvSpPr>
            <p:nvPr/>
          </p:nvSpPr>
          <p:spPr bwMode="auto">
            <a:xfrm>
              <a:off x="2822" y="29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6" name="Oval 252"/>
            <p:cNvSpPr>
              <a:spLocks noChangeAspect="1" noChangeArrowheads="1"/>
            </p:cNvSpPr>
            <p:nvPr/>
          </p:nvSpPr>
          <p:spPr bwMode="auto">
            <a:xfrm>
              <a:off x="2880" y="3077"/>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7" name="Oval 253"/>
            <p:cNvSpPr>
              <a:spLocks noChangeAspect="1" noChangeArrowheads="1"/>
            </p:cNvSpPr>
            <p:nvPr/>
          </p:nvSpPr>
          <p:spPr bwMode="auto">
            <a:xfrm>
              <a:off x="2822" y="278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8" name="Oval 254"/>
            <p:cNvSpPr>
              <a:spLocks noChangeAspect="1" noChangeArrowheads="1"/>
            </p:cNvSpPr>
            <p:nvPr/>
          </p:nvSpPr>
          <p:spPr bwMode="auto">
            <a:xfrm>
              <a:off x="2880" y="2927"/>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79" name="Oval 255"/>
            <p:cNvSpPr>
              <a:spLocks noChangeAspect="1" noChangeArrowheads="1"/>
            </p:cNvSpPr>
            <p:nvPr/>
          </p:nvSpPr>
          <p:spPr bwMode="auto">
            <a:xfrm>
              <a:off x="2832" y="3126"/>
              <a:ext cx="21" cy="30"/>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0" name="Oval 256"/>
            <p:cNvSpPr>
              <a:spLocks noChangeAspect="1" noChangeArrowheads="1"/>
            </p:cNvSpPr>
            <p:nvPr/>
          </p:nvSpPr>
          <p:spPr bwMode="auto">
            <a:xfrm>
              <a:off x="2912" y="3117"/>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1" name="Oval 257"/>
            <p:cNvSpPr>
              <a:spLocks noChangeAspect="1" noChangeArrowheads="1"/>
            </p:cNvSpPr>
            <p:nvPr/>
          </p:nvSpPr>
          <p:spPr bwMode="auto">
            <a:xfrm>
              <a:off x="2928" y="290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2" name="Oval 258"/>
            <p:cNvSpPr>
              <a:spLocks noChangeAspect="1" noChangeArrowheads="1"/>
            </p:cNvSpPr>
            <p:nvPr/>
          </p:nvSpPr>
          <p:spPr bwMode="auto">
            <a:xfrm>
              <a:off x="2768" y="2948"/>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3" name="Oval 259"/>
            <p:cNvSpPr>
              <a:spLocks noChangeAspect="1" noChangeArrowheads="1"/>
            </p:cNvSpPr>
            <p:nvPr/>
          </p:nvSpPr>
          <p:spPr bwMode="auto">
            <a:xfrm>
              <a:off x="2836" y="318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4" name="Oval 260"/>
            <p:cNvSpPr>
              <a:spLocks noChangeAspect="1" noChangeArrowheads="1"/>
            </p:cNvSpPr>
            <p:nvPr/>
          </p:nvSpPr>
          <p:spPr bwMode="auto">
            <a:xfrm>
              <a:off x="2782" y="3027"/>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5" name="Oval 261"/>
            <p:cNvSpPr>
              <a:spLocks noChangeAspect="1" noChangeArrowheads="1"/>
            </p:cNvSpPr>
            <p:nvPr/>
          </p:nvSpPr>
          <p:spPr bwMode="auto">
            <a:xfrm>
              <a:off x="3005" y="2927"/>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6" name="Oval 262"/>
            <p:cNvSpPr>
              <a:spLocks noChangeAspect="1" noChangeArrowheads="1"/>
            </p:cNvSpPr>
            <p:nvPr/>
          </p:nvSpPr>
          <p:spPr bwMode="auto">
            <a:xfrm>
              <a:off x="2865" y="285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7" name="Oval 263"/>
            <p:cNvSpPr>
              <a:spLocks noChangeAspect="1" noChangeArrowheads="1"/>
            </p:cNvSpPr>
            <p:nvPr/>
          </p:nvSpPr>
          <p:spPr bwMode="auto">
            <a:xfrm>
              <a:off x="2900" y="2945"/>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8" name="Oval 264"/>
            <p:cNvSpPr>
              <a:spLocks noChangeAspect="1" noChangeArrowheads="1"/>
            </p:cNvSpPr>
            <p:nvPr/>
          </p:nvSpPr>
          <p:spPr bwMode="auto">
            <a:xfrm>
              <a:off x="2906" y="3012"/>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89" name="Oval 265"/>
            <p:cNvSpPr>
              <a:spLocks noChangeAspect="1" noChangeArrowheads="1"/>
            </p:cNvSpPr>
            <p:nvPr/>
          </p:nvSpPr>
          <p:spPr bwMode="auto">
            <a:xfrm>
              <a:off x="2996" y="2934"/>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0" name="Oval 266"/>
            <p:cNvSpPr>
              <a:spLocks noChangeAspect="1" noChangeArrowheads="1"/>
            </p:cNvSpPr>
            <p:nvPr/>
          </p:nvSpPr>
          <p:spPr bwMode="auto">
            <a:xfrm>
              <a:off x="2788" y="28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1" name="Oval 267"/>
            <p:cNvSpPr>
              <a:spLocks noChangeAspect="1" noChangeArrowheads="1"/>
            </p:cNvSpPr>
            <p:nvPr/>
          </p:nvSpPr>
          <p:spPr bwMode="auto">
            <a:xfrm>
              <a:off x="2860" y="3012"/>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2" name="Oval 268"/>
            <p:cNvSpPr>
              <a:spLocks noChangeAspect="1" noChangeArrowheads="1"/>
            </p:cNvSpPr>
            <p:nvPr/>
          </p:nvSpPr>
          <p:spPr bwMode="auto">
            <a:xfrm>
              <a:off x="2817" y="3022"/>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3" name="Oval 269"/>
            <p:cNvSpPr>
              <a:spLocks noChangeAspect="1" noChangeArrowheads="1"/>
            </p:cNvSpPr>
            <p:nvPr/>
          </p:nvSpPr>
          <p:spPr bwMode="auto">
            <a:xfrm>
              <a:off x="2865" y="3033"/>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4" name="Oval 270"/>
            <p:cNvSpPr>
              <a:spLocks noChangeAspect="1" noChangeArrowheads="1"/>
            </p:cNvSpPr>
            <p:nvPr/>
          </p:nvSpPr>
          <p:spPr bwMode="auto">
            <a:xfrm>
              <a:off x="2782" y="3057"/>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5" name="Oval 271"/>
            <p:cNvSpPr>
              <a:spLocks noChangeAspect="1" noChangeArrowheads="1"/>
            </p:cNvSpPr>
            <p:nvPr/>
          </p:nvSpPr>
          <p:spPr bwMode="auto">
            <a:xfrm>
              <a:off x="2948" y="28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6" name="Oval 272"/>
            <p:cNvSpPr>
              <a:spLocks noChangeAspect="1" noChangeArrowheads="1"/>
            </p:cNvSpPr>
            <p:nvPr/>
          </p:nvSpPr>
          <p:spPr bwMode="auto">
            <a:xfrm>
              <a:off x="3005" y="297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7" name="Oval 273"/>
            <p:cNvSpPr>
              <a:spLocks noChangeAspect="1" noChangeArrowheads="1"/>
            </p:cNvSpPr>
            <p:nvPr/>
          </p:nvSpPr>
          <p:spPr bwMode="auto">
            <a:xfrm>
              <a:off x="2678" y="2855"/>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8" name="Oval 274"/>
            <p:cNvSpPr>
              <a:spLocks noChangeAspect="1" noChangeArrowheads="1"/>
            </p:cNvSpPr>
            <p:nvPr/>
          </p:nvSpPr>
          <p:spPr bwMode="auto">
            <a:xfrm>
              <a:off x="2906" y="3182"/>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199" name="Oval 275"/>
            <p:cNvSpPr>
              <a:spLocks noChangeAspect="1" noChangeArrowheads="1"/>
            </p:cNvSpPr>
            <p:nvPr/>
          </p:nvSpPr>
          <p:spPr bwMode="auto">
            <a:xfrm>
              <a:off x="2774" y="2934"/>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0" name="Oval 276"/>
            <p:cNvSpPr>
              <a:spLocks noChangeAspect="1" noChangeArrowheads="1"/>
            </p:cNvSpPr>
            <p:nvPr/>
          </p:nvSpPr>
          <p:spPr bwMode="auto">
            <a:xfrm>
              <a:off x="2900" y="2795"/>
              <a:ext cx="24"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1" name="Oval 277"/>
            <p:cNvSpPr>
              <a:spLocks noChangeAspect="1" noChangeArrowheads="1"/>
            </p:cNvSpPr>
            <p:nvPr/>
          </p:nvSpPr>
          <p:spPr bwMode="auto">
            <a:xfrm>
              <a:off x="2969" y="3022"/>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2" name="Oval 278"/>
            <p:cNvSpPr>
              <a:spLocks noChangeAspect="1" noChangeArrowheads="1"/>
            </p:cNvSpPr>
            <p:nvPr/>
          </p:nvSpPr>
          <p:spPr bwMode="auto">
            <a:xfrm>
              <a:off x="2969" y="315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3" name="Oval 279"/>
            <p:cNvSpPr>
              <a:spLocks noChangeAspect="1" noChangeArrowheads="1"/>
            </p:cNvSpPr>
            <p:nvPr/>
          </p:nvSpPr>
          <p:spPr bwMode="auto">
            <a:xfrm>
              <a:off x="2996" y="2967"/>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4" name="Oval 280"/>
            <p:cNvSpPr>
              <a:spLocks noChangeAspect="1" noChangeArrowheads="1"/>
            </p:cNvSpPr>
            <p:nvPr/>
          </p:nvSpPr>
          <p:spPr bwMode="auto">
            <a:xfrm>
              <a:off x="2844" y="2996"/>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5" name="Oval 281"/>
            <p:cNvSpPr>
              <a:spLocks noChangeAspect="1" noChangeArrowheads="1"/>
            </p:cNvSpPr>
            <p:nvPr/>
          </p:nvSpPr>
          <p:spPr bwMode="auto">
            <a:xfrm>
              <a:off x="2724" y="2917"/>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6" name="Oval 282"/>
            <p:cNvSpPr>
              <a:spLocks noChangeAspect="1" noChangeArrowheads="1"/>
            </p:cNvSpPr>
            <p:nvPr/>
          </p:nvSpPr>
          <p:spPr bwMode="auto">
            <a:xfrm>
              <a:off x="2844" y="283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7" name="Oval 283"/>
            <p:cNvSpPr>
              <a:spLocks noChangeAspect="1" noChangeArrowheads="1"/>
            </p:cNvSpPr>
            <p:nvPr/>
          </p:nvSpPr>
          <p:spPr bwMode="auto">
            <a:xfrm>
              <a:off x="2721" y="2820"/>
              <a:ext cx="21"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8" name="Oval 284"/>
            <p:cNvSpPr>
              <a:spLocks noChangeAspect="1" noChangeArrowheads="1"/>
            </p:cNvSpPr>
            <p:nvPr/>
          </p:nvSpPr>
          <p:spPr bwMode="auto">
            <a:xfrm>
              <a:off x="2865" y="2902"/>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09" name="Oval 285"/>
            <p:cNvSpPr>
              <a:spLocks noChangeAspect="1" noChangeArrowheads="1"/>
            </p:cNvSpPr>
            <p:nvPr/>
          </p:nvSpPr>
          <p:spPr bwMode="auto">
            <a:xfrm>
              <a:off x="2921" y="2868"/>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0" name="Oval 286"/>
            <p:cNvSpPr>
              <a:spLocks noChangeAspect="1" noChangeArrowheads="1"/>
            </p:cNvSpPr>
            <p:nvPr/>
          </p:nvSpPr>
          <p:spPr bwMode="auto">
            <a:xfrm>
              <a:off x="2697" y="3120"/>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1" name="Oval 287"/>
            <p:cNvSpPr>
              <a:spLocks noChangeAspect="1" noChangeArrowheads="1"/>
            </p:cNvSpPr>
            <p:nvPr/>
          </p:nvSpPr>
          <p:spPr bwMode="auto">
            <a:xfrm>
              <a:off x="2697" y="2800"/>
              <a:ext cx="25"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2" name="Oval 288"/>
            <p:cNvSpPr>
              <a:spLocks noChangeAspect="1" noChangeArrowheads="1"/>
            </p:cNvSpPr>
            <p:nvPr/>
          </p:nvSpPr>
          <p:spPr bwMode="auto">
            <a:xfrm>
              <a:off x="2740" y="2820"/>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3" name="Oval 289"/>
            <p:cNvSpPr>
              <a:spLocks noChangeAspect="1" noChangeArrowheads="1"/>
            </p:cNvSpPr>
            <p:nvPr/>
          </p:nvSpPr>
          <p:spPr bwMode="auto">
            <a:xfrm>
              <a:off x="2860" y="3077"/>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4" name="Oval 290"/>
            <p:cNvSpPr>
              <a:spLocks noChangeAspect="1" noChangeArrowheads="1"/>
            </p:cNvSpPr>
            <p:nvPr/>
          </p:nvSpPr>
          <p:spPr bwMode="auto">
            <a:xfrm>
              <a:off x="2756" y="3177"/>
              <a:ext cx="22"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5" name="Oval 291"/>
            <p:cNvSpPr>
              <a:spLocks noChangeAspect="1" noChangeArrowheads="1"/>
            </p:cNvSpPr>
            <p:nvPr/>
          </p:nvSpPr>
          <p:spPr bwMode="auto">
            <a:xfrm>
              <a:off x="2774" y="306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6" name="Oval 292"/>
            <p:cNvSpPr>
              <a:spLocks noChangeAspect="1" noChangeArrowheads="1"/>
            </p:cNvSpPr>
            <p:nvPr/>
          </p:nvSpPr>
          <p:spPr bwMode="auto">
            <a:xfrm>
              <a:off x="2802" y="3144"/>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7" name="Oval 293"/>
            <p:cNvSpPr>
              <a:spLocks noChangeAspect="1" noChangeArrowheads="1"/>
            </p:cNvSpPr>
            <p:nvPr/>
          </p:nvSpPr>
          <p:spPr bwMode="auto">
            <a:xfrm>
              <a:off x="2756" y="3193"/>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8" name="Oval 294"/>
            <p:cNvSpPr>
              <a:spLocks noChangeAspect="1" noChangeArrowheads="1"/>
            </p:cNvSpPr>
            <p:nvPr/>
          </p:nvSpPr>
          <p:spPr bwMode="auto">
            <a:xfrm>
              <a:off x="2928" y="2820"/>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19" name="Oval 295"/>
            <p:cNvSpPr>
              <a:spLocks noChangeAspect="1" noChangeArrowheads="1"/>
            </p:cNvSpPr>
            <p:nvPr/>
          </p:nvSpPr>
          <p:spPr bwMode="auto">
            <a:xfrm>
              <a:off x="2736" y="2304"/>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0" name="Oval 296"/>
            <p:cNvSpPr>
              <a:spLocks noChangeAspect="1" noChangeArrowheads="1"/>
            </p:cNvSpPr>
            <p:nvPr/>
          </p:nvSpPr>
          <p:spPr bwMode="auto">
            <a:xfrm>
              <a:off x="2790" y="32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1" name="Oval 297"/>
            <p:cNvSpPr>
              <a:spLocks noChangeAspect="1" noChangeArrowheads="1"/>
            </p:cNvSpPr>
            <p:nvPr/>
          </p:nvSpPr>
          <p:spPr bwMode="auto">
            <a:xfrm>
              <a:off x="2937" y="317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2" name="Oval 298"/>
            <p:cNvSpPr>
              <a:spLocks noChangeAspect="1" noChangeArrowheads="1"/>
            </p:cNvSpPr>
            <p:nvPr/>
          </p:nvSpPr>
          <p:spPr bwMode="auto">
            <a:xfrm>
              <a:off x="2770" y="3392"/>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3" name="Oval 299"/>
            <p:cNvSpPr>
              <a:spLocks noChangeAspect="1" noChangeArrowheads="1"/>
            </p:cNvSpPr>
            <p:nvPr/>
          </p:nvSpPr>
          <p:spPr bwMode="auto">
            <a:xfrm>
              <a:off x="2973" y="3298"/>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4" name="Oval 300"/>
            <p:cNvSpPr>
              <a:spLocks noChangeAspect="1" noChangeArrowheads="1"/>
            </p:cNvSpPr>
            <p:nvPr/>
          </p:nvSpPr>
          <p:spPr bwMode="auto">
            <a:xfrm>
              <a:off x="2800" y="3382"/>
              <a:ext cx="21"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5" name="Oval 301"/>
            <p:cNvSpPr>
              <a:spLocks noChangeAspect="1" noChangeArrowheads="1"/>
            </p:cNvSpPr>
            <p:nvPr/>
          </p:nvSpPr>
          <p:spPr bwMode="auto">
            <a:xfrm>
              <a:off x="2756" y="3138"/>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6" name="Oval 302"/>
            <p:cNvSpPr>
              <a:spLocks noChangeAspect="1" noChangeArrowheads="1"/>
            </p:cNvSpPr>
            <p:nvPr/>
          </p:nvSpPr>
          <p:spPr bwMode="auto">
            <a:xfrm>
              <a:off x="2896" y="3127"/>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7" name="Oval 303"/>
            <p:cNvSpPr>
              <a:spLocks noChangeAspect="1" noChangeArrowheads="1"/>
            </p:cNvSpPr>
            <p:nvPr/>
          </p:nvSpPr>
          <p:spPr bwMode="auto">
            <a:xfrm>
              <a:off x="2868" y="3238"/>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8" name="Oval 304"/>
            <p:cNvSpPr>
              <a:spLocks noChangeAspect="1" noChangeArrowheads="1"/>
            </p:cNvSpPr>
            <p:nvPr/>
          </p:nvSpPr>
          <p:spPr bwMode="auto">
            <a:xfrm>
              <a:off x="2924" y="33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29" name="Oval 305"/>
            <p:cNvSpPr>
              <a:spLocks noChangeAspect="1" noChangeArrowheads="1"/>
            </p:cNvSpPr>
            <p:nvPr/>
          </p:nvSpPr>
          <p:spPr bwMode="auto">
            <a:xfrm>
              <a:off x="2964" y="3369"/>
              <a:ext cx="25"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0" name="Oval 306"/>
            <p:cNvSpPr>
              <a:spLocks noChangeAspect="1" noChangeArrowheads="1"/>
            </p:cNvSpPr>
            <p:nvPr/>
          </p:nvSpPr>
          <p:spPr bwMode="auto">
            <a:xfrm>
              <a:off x="2874" y="3154"/>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1" name="Oval 307"/>
            <p:cNvSpPr>
              <a:spLocks noChangeAspect="1" noChangeArrowheads="1"/>
            </p:cNvSpPr>
            <p:nvPr/>
          </p:nvSpPr>
          <p:spPr bwMode="auto">
            <a:xfrm>
              <a:off x="2736" y="3403"/>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2" name="Oval 308"/>
            <p:cNvSpPr>
              <a:spLocks noChangeAspect="1" noChangeArrowheads="1"/>
            </p:cNvSpPr>
            <p:nvPr/>
          </p:nvSpPr>
          <p:spPr bwMode="auto">
            <a:xfrm>
              <a:off x="2724" y="3277"/>
              <a:ext cx="22"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3" name="Oval 309"/>
            <p:cNvSpPr>
              <a:spLocks noChangeAspect="1" noChangeArrowheads="1"/>
            </p:cNvSpPr>
            <p:nvPr/>
          </p:nvSpPr>
          <p:spPr bwMode="auto">
            <a:xfrm>
              <a:off x="2673" y="3331"/>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4" name="Oval 310"/>
            <p:cNvSpPr>
              <a:spLocks noChangeAspect="1" noChangeArrowheads="1"/>
            </p:cNvSpPr>
            <p:nvPr/>
          </p:nvSpPr>
          <p:spPr bwMode="auto">
            <a:xfrm>
              <a:off x="2973" y="3382"/>
              <a:ext cx="23"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5" name="Oval 311"/>
            <p:cNvSpPr>
              <a:spLocks noChangeAspect="1" noChangeArrowheads="1"/>
            </p:cNvSpPr>
            <p:nvPr/>
          </p:nvSpPr>
          <p:spPr bwMode="auto">
            <a:xfrm>
              <a:off x="2804" y="332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6" name="Oval 312"/>
            <p:cNvSpPr>
              <a:spLocks noChangeAspect="1" noChangeArrowheads="1"/>
            </p:cNvSpPr>
            <p:nvPr/>
          </p:nvSpPr>
          <p:spPr bwMode="auto">
            <a:xfrm>
              <a:off x="2880" y="334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7" name="Oval 313"/>
            <p:cNvSpPr>
              <a:spLocks noChangeAspect="1" noChangeArrowheads="1"/>
            </p:cNvSpPr>
            <p:nvPr/>
          </p:nvSpPr>
          <p:spPr bwMode="auto">
            <a:xfrm>
              <a:off x="2937" y="3166"/>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8" name="Oval 314"/>
            <p:cNvSpPr>
              <a:spLocks noChangeAspect="1" noChangeArrowheads="1"/>
            </p:cNvSpPr>
            <p:nvPr/>
          </p:nvSpPr>
          <p:spPr bwMode="auto">
            <a:xfrm>
              <a:off x="2764" y="32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39" name="Oval 315"/>
            <p:cNvSpPr>
              <a:spLocks noChangeAspect="1" noChangeArrowheads="1"/>
            </p:cNvSpPr>
            <p:nvPr/>
          </p:nvSpPr>
          <p:spPr bwMode="auto">
            <a:xfrm>
              <a:off x="2812" y="32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0" name="Oval 316"/>
            <p:cNvSpPr>
              <a:spLocks noChangeAspect="1" noChangeArrowheads="1"/>
            </p:cNvSpPr>
            <p:nvPr/>
          </p:nvSpPr>
          <p:spPr bwMode="auto">
            <a:xfrm>
              <a:off x="2861" y="3321"/>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1" name="Oval 317"/>
            <p:cNvSpPr>
              <a:spLocks noChangeAspect="1" noChangeArrowheads="1"/>
            </p:cNvSpPr>
            <p:nvPr/>
          </p:nvSpPr>
          <p:spPr bwMode="auto">
            <a:xfrm>
              <a:off x="2978" y="3231"/>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2" name="Oval 318"/>
            <p:cNvSpPr>
              <a:spLocks noChangeAspect="1" noChangeArrowheads="1"/>
            </p:cNvSpPr>
            <p:nvPr/>
          </p:nvSpPr>
          <p:spPr bwMode="auto">
            <a:xfrm>
              <a:off x="2736" y="3259"/>
              <a:ext cx="21"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3" name="Oval 319"/>
            <p:cNvSpPr>
              <a:spLocks noChangeAspect="1" noChangeArrowheads="1"/>
            </p:cNvSpPr>
            <p:nvPr/>
          </p:nvSpPr>
          <p:spPr bwMode="auto">
            <a:xfrm>
              <a:off x="2833" y="3231"/>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4" name="Oval 320"/>
            <p:cNvSpPr>
              <a:spLocks noChangeAspect="1" noChangeArrowheads="1"/>
            </p:cNvSpPr>
            <p:nvPr/>
          </p:nvSpPr>
          <p:spPr bwMode="auto">
            <a:xfrm>
              <a:off x="2714" y="3335"/>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5" name="Oval 321"/>
            <p:cNvSpPr>
              <a:spLocks noChangeAspect="1" noChangeArrowheads="1"/>
            </p:cNvSpPr>
            <p:nvPr/>
          </p:nvSpPr>
          <p:spPr bwMode="auto">
            <a:xfrm>
              <a:off x="2874" y="3138"/>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6" name="Oval 322"/>
            <p:cNvSpPr>
              <a:spLocks noChangeAspect="1" noChangeArrowheads="1"/>
            </p:cNvSpPr>
            <p:nvPr/>
          </p:nvSpPr>
          <p:spPr bwMode="auto">
            <a:xfrm>
              <a:off x="2688" y="2640"/>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7" name="Oval 323"/>
            <p:cNvSpPr>
              <a:spLocks noChangeAspect="1" noChangeArrowheads="1"/>
            </p:cNvSpPr>
            <p:nvPr/>
          </p:nvSpPr>
          <p:spPr bwMode="auto">
            <a:xfrm>
              <a:off x="2756" y="3310"/>
              <a:ext cx="24"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8" name="Oval 324"/>
            <p:cNvSpPr>
              <a:spLocks noChangeAspect="1" noChangeArrowheads="1"/>
            </p:cNvSpPr>
            <p:nvPr/>
          </p:nvSpPr>
          <p:spPr bwMode="auto">
            <a:xfrm>
              <a:off x="2868" y="3154"/>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49" name="Oval 325"/>
            <p:cNvSpPr>
              <a:spLocks noChangeAspect="1" noChangeArrowheads="1"/>
            </p:cNvSpPr>
            <p:nvPr/>
          </p:nvSpPr>
          <p:spPr bwMode="auto">
            <a:xfrm>
              <a:off x="2689" y="3403"/>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0" name="Oval 326"/>
            <p:cNvSpPr>
              <a:spLocks noChangeAspect="1" noChangeArrowheads="1"/>
            </p:cNvSpPr>
            <p:nvPr/>
          </p:nvSpPr>
          <p:spPr bwMode="auto">
            <a:xfrm>
              <a:off x="2978" y="3270"/>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1" name="Oval 327"/>
            <p:cNvSpPr>
              <a:spLocks noChangeAspect="1" noChangeArrowheads="1"/>
            </p:cNvSpPr>
            <p:nvPr/>
          </p:nvSpPr>
          <p:spPr bwMode="auto">
            <a:xfrm>
              <a:off x="2665" y="3244"/>
              <a:ext cx="25" cy="24"/>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2" name="Oval 328"/>
            <p:cNvSpPr>
              <a:spLocks noChangeAspect="1" noChangeArrowheads="1"/>
            </p:cNvSpPr>
            <p:nvPr/>
          </p:nvSpPr>
          <p:spPr bwMode="auto">
            <a:xfrm>
              <a:off x="2838" y="3392"/>
              <a:ext cx="26"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3" name="Oval 329"/>
            <p:cNvSpPr>
              <a:spLocks noChangeAspect="1" noChangeArrowheads="1"/>
            </p:cNvSpPr>
            <p:nvPr/>
          </p:nvSpPr>
          <p:spPr bwMode="auto">
            <a:xfrm>
              <a:off x="2724" y="3253"/>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4" name="Oval 330"/>
            <p:cNvSpPr>
              <a:spLocks noChangeAspect="1" noChangeArrowheads="1"/>
            </p:cNvSpPr>
            <p:nvPr/>
          </p:nvSpPr>
          <p:spPr bwMode="auto">
            <a:xfrm>
              <a:off x="2661" y="3127"/>
              <a:ext cx="23"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5" name="Oval 331"/>
            <p:cNvSpPr>
              <a:spLocks noChangeAspect="1" noChangeArrowheads="1"/>
            </p:cNvSpPr>
            <p:nvPr/>
          </p:nvSpPr>
          <p:spPr bwMode="auto">
            <a:xfrm>
              <a:off x="2848" y="3138"/>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6" name="Oval 332"/>
            <p:cNvSpPr>
              <a:spLocks noChangeAspect="1" noChangeArrowheads="1"/>
            </p:cNvSpPr>
            <p:nvPr/>
          </p:nvSpPr>
          <p:spPr bwMode="auto">
            <a:xfrm>
              <a:off x="2838" y="3292"/>
              <a:ext cx="26"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7" name="Oval 333"/>
            <p:cNvSpPr>
              <a:spLocks noChangeAspect="1" noChangeArrowheads="1"/>
            </p:cNvSpPr>
            <p:nvPr/>
          </p:nvSpPr>
          <p:spPr bwMode="auto">
            <a:xfrm>
              <a:off x="2708" y="3263"/>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8" name="Oval 334"/>
            <p:cNvSpPr>
              <a:spLocks noChangeAspect="1" noChangeArrowheads="1"/>
            </p:cNvSpPr>
            <p:nvPr/>
          </p:nvSpPr>
          <p:spPr bwMode="auto">
            <a:xfrm>
              <a:off x="2790" y="3392"/>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59" name="Oval 335"/>
            <p:cNvSpPr>
              <a:spLocks noChangeAspect="1" noChangeArrowheads="1"/>
            </p:cNvSpPr>
            <p:nvPr/>
          </p:nvSpPr>
          <p:spPr bwMode="auto">
            <a:xfrm>
              <a:off x="2770" y="3208"/>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0" name="Oval 336"/>
            <p:cNvSpPr>
              <a:spLocks noChangeAspect="1" noChangeArrowheads="1"/>
            </p:cNvSpPr>
            <p:nvPr/>
          </p:nvSpPr>
          <p:spPr bwMode="auto">
            <a:xfrm>
              <a:off x="2688" y="3072"/>
              <a:ext cx="25" cy="25"/>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1" name="Oval 337"/>
            <p:cNvSpPr>
              <a:spLocks noChangeAspect="1" noChangeArrowheads="1"/>
            </p:cNvSpPr>
            <p:nvPr/>
          </p:nvSpPr>
          <p:spPr bwMode="auto">
            <a:xfrm>
              <a:off x="2833" y="3159"/>
              <a:ext cx="23"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2" name="Oval 338"/>
            <p:cNvSpPr>
              <a:spLocks noChangeAspect="1" noChangeArrowheads="1"/>
            </p:cNvSpPr>
            <p:nvPr/>
          </p:nvSpPr>
          <p:spPr bwMode="auto">
            <a:xfrm>
              <a:off x="2661" y="3147"/>
              <a:ext cx="23"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3" name="Oval 339"/>
            <p:cNvSpPr>
              <a:spLocks noChangeAspect="1" noChangeArrowheads="1"/>
            </p:cNvSpPr>
            <p:nvPr/>
          </p:nvSpPr>
          <p:spPr bwMode="auto">
            <a:xfrm>
              <a:off x="2714" y="3138"/>
              <a:ext cx="24"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4" name="Oval 340"/>
            <p:cNvSpPr>
              <a:spLocks noChangeAspect="1" noChangeArrowheads="1"/>
            </p:cNvSpPr>
            <p:nvPr/>
          </p:nvSpPr>
          <p:spPr bwMode="auto">
            <a:xfrm>
              <a:off x="2689" y="3270"/>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5" name="Oval 341"/>
            <p:cNvSpPr>
              <a:spLocks noChangeAspect="1" noChangeArrowheads="1"/>
            </p:cNvSpPr>
            <p:nvPr/>
          </p:nvSpPr>
          <p:spPr bwMode="auto">
            <a:xfrm>
              <a:off x="2764" y="315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6" name="Oval 342"/>
            <p:cNvSpPr>
              <a:spLocks noChangeAspect="1" noChangeArrowheads="1"/>
            </p:cNvSpPr>
            <p:nvPr/>
          </p:nvSpPr>
          <p:spPr bwMode="auto">
            <a:xfrm>
              <a:off x="2937" y="3120"/>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7" name="Oval 343"/>
            <p:cNvSpPr>
              <a:spLocks noChangeAspect="1" noChangeArrowheads="1"/>
            </p:cNvSpPr>
            <p:nvPr/>
          </p:nvSpPr>
          <p:spPr bwMode="auto">
            <a:xfrm>
              <a:off x="2654" y="3177"/>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8" name="Oval 344"/>
            <p:cNvSpPr>
              <a:spLocks noChangeAspect="1" noChangeArrowheads="1"/>
            </p:cNvSpPr>
            <p:nvPr/>
          </p:nvSpPr>
          <p:spPr bwMode="auto">
            <a:xfrm>
              <a:off x="2688" y="2496"/>
              <a:ext cx="22"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69" name="Oval 345"/>
            <p:cNvSpPr>
              <a:spLocks noChangeAspect="1" noChangeArrowheads="1"/>
            </p:cNvSpPr>
            <p:nvPr/>
          </p:nvSpPr>
          <p:spPr bwMode="auto">
            <a:xfrm>
              <a:off x="2853" y="3131"/>
              <a:ext cx="23"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0" name="Oval 346"/>
            <p:cNvSpPr>
              <a:spLocks noChangeAspect="1" noChangeArrowheads="1"/>
            </p:cNvSpPr>
            <p:nvPr/>
          </p:nvSpPr>
          <p:spPr bwMode="auto">
            <a:xfrm>
              <a:off x="2800" y="3197"/>
              <a:ext cx="21" cy="28"/>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1" name="Oval 347"/>
            <p:cNvSpPr>
              <a:spLocks noChangeAspect="1" noChangeArrowheads="1"/>
            </p:cNvSpPr>
            <p:nvPr/>
          </p:nvSpPr>
          <p:spPr bwMode="auto">
            <a:xfrm>
              <a:off x="2833" y="3292"/>
              <a:ext cx="23"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2" name="Oval 348"/>
            <p:cNvSpPr>
              <a:spLocks noChangeAspect="1" noChangeArrowheads="1"/>
            </p:cNvSpPr>
            <p:nvPr/>
          </p:nvSpPr>
          <p:spPr bwMode="auto">
            <a:xfrm>
              <a:off x="2708" y="3159"/>
              <a:ext cx="24"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3" name="Oval 349"/>
            <p:cNvSpPr>
              <a:spLocks noChangeAspect="1" noChangeArrowheads="1"/>
            </p:cNvSpPr>
            <p:nvPr/>
          </p:nvSpPr>
          <p:spPr bwMode="auto">
            <a:xfrm>
              <a:off x="2790" y="3286"/>
              <a:ext cx="24"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4" name="Oval 350"/>
            <p:cNvSpPr>
              <a:spLocks noChangeAspect="1" noChangeArrowheads="1"/>
            </p:cNvSpPr>
            <p:nvPr/>
          </p:nvSpPr>
          <p:spPr bwMode="auto">
            <a:xfrm>
              <a:off x="2654" y="3408"/>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5" name="Oval 351"/>
            <p:cNvSpPr>
              <a:spLocks noChangeAspect="1" noChangeArrowheads="1"/>
            </p:cNvSpPr>
            <p:nvPr/>
          </p:nvSpPr>
          <p:spPr bwMode="auto">
            <a:xfrm>
              <a:off x="2861" y="3253"/>
              <a:ext cx="24"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6" name="Oval 352"/>
            <p:cNvSpPr>
              <a:spLocks noChangeAspect="1" noChangeArrowheads="1"/>
            </p:cNvSpPr>
            <p:nvPr/>
          </p:nvSpPr>
          <p:spPr bwMode="auto">
            <a:xfrm>
              <a:off x="2874" y="3398"/>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7" name="Oval 353"/>
            <p:cNvSpPr>
              <a:spLocks noChangeAspect="1" noChangeArrowheads="1"/>
            </p:cNvSpPr>
            <p:nvPr/>
          </p:nvSpPr>
          <p:spPr bwMode="auto">
            <a:xfrm>
              <a:off x="2724" y="3369"/>
              <a:ext cx="22" cy="29"/>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8" name="Oval 354"/>
            <p:cNvSpPr>
              <a:spLocks noChangeAspect="1" noChangeArrowheads="1"/>
            </p:cNvSpPr>
            <p:nvPr/>
          </p:nvSpPr>
          <p:spPr bwMode="auto">
            <a:xfrm>
              <a:off x="2902" y="3286"/>
              <a:ext cx="26" cy="27"/>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sp>
          <p:nvSpPr>
            <p:cNvPr id="40279" name="Oval 355"/>
            <p:cNvSpPr>
              <a:spLocks noChangeAspect="1" noChangeArrowheads="1"/>
            </p:cNvSpPr>
            <p:nvPr/>
          </p:nvSpPr>
          <p:spPr bwMode="auto">
            <a:xfrm>
              <a:off x="2689" y="3349"/>
              <a:ext cx="21" cy="26"/>
            </a:xfrm>
            <a:prstGeom prst="ellipse">
              <a:avLst/>
            </a:prstGeom>
            <a:solidFill>
              <a:srgbClr val="0000FF"/>
            </a:solidFill>
            <a:ln w="3175">
              <a:solidFill>
                <a:srgbClr val="0000FF"/>
              </a:solidFill>
              <a:round/>
              <a:headEnd/>
              <a:tailEnd/>
            </a:ln>
          </p:spPr>
          <p:txBody>
            <a:bodyPr/>
            <a:lstStyle/>
            <a:p>
              <a:endParaRPr lang="en-US">
                <a:latin typeface="Calibri" pitchFamily="34" charset="0"/>
              </a:endParaRPr>
            </a:p>
          </p:txBody>
        </p:sp>
      </p:grpSp>
      <p:sp>
        <p:nvSpPr>
          <p:cNvPr id="39952" name="Freeform 356"/>
          <p:cNvSpPr>
            <a:spLocks/>
          </p:cNvSpPr>
          <p:nvPr/>
        </p:nvSpPr>
        <p:spPr bwMode="auto">
          <a:xfrm>
            <a:off x="2730500" y="3357563"/>
            <a:ext cx="1481138" cy="142875"/>
          </a:xfrm>
          <a:custGeom>
            <a:avLst/>
            <a:gdLst>
              <a:gd name="T0" fmla="*/ 2147483647 w 1004"/>
              <a:gd name="T1" fmla="*/ 2147483647 h 250"/>
              <a:gd name="T2" fmla="*/ 2147483647 w 1004"/>
              <a:gd name="T3" fmla="*/ 2147483647 h 250"/>
              <a:gd name="T4" fmla="*/ 2147483647 w 1004"/>
              <a:gd name="T5" fmla="*/ 2147483647 h 250"/>
              <a:gd name="T6" fmla="*/ 2147483647 w 1004"/>
              <a:gd name="T7" fmla="*/ 2147483647 h 250"/>
              <a:gd name="T8" fmla="*/ 2147483647 w 1004"/>
              <a:gd name="T9" fmla="*/ 2147483647 h 250"/>
              <a:gd name="T10" fmla="*/ 2147483647 w 1004"/>
              <a:gd name="T11" fmla="*/ 2147483647 h 250"/>
              <a:gd name="T12" fmla="*/ 2147483647 w 1004"/>
              <a:gd name="T13" fmla="*/ 2147483647 h 250"/>
              <a:gd name="T14" fmla="*/ 2147483647 w 1004"/>
              <a:gd name="T15" fmla="*/ 2147483647 h 250"/>
              <a:gd name="T16" fmla="*/ 2147483647 w 1004"/>
              <a:gd name="T17" fmla="*/ 2147483647 h 250"/>
              <a:gd name="T18" fmla="*/ 2147483647 w 1004"/>
              <a:gd name="T19" fmla="*/ 2147483647 h 250"/>
              <a:gd name="T20" fmla="*/ 2147483647 w 1004"/>
              <a:gd name="T21" fmla="*/ 2147483647 h 250"/>
              <a:gd name="T22" fmla="*/ 2147483647 w 1004"/>
              <a:gd name="T23" fmla="*/ 2147483647 h 250"/>
              <a:gd name="T24" fmla="*/ 2147483647 w 1004"/>
              <a:gd name="T25" fmla="*/ 2147483647 h 250"/>
              <a:gd name="T26" fmla="*/ 2147483647 w 1004"/>
              <a:gd name="T27" fmla="*/ 2147483647 h 250"/>
              <a:gd name="T28" fmla="*/ 2147483647 w 1004"/>
              <a:gd name="T29" fmla="*/ 2147483647 h 250"/>
              <a:gd name="T30" fmla="*/ 2147483647 w 1004"/>
              <a:gd name="T31" fmla="*/ 2147483647 h 250"/>
              <a:gd name="T32" fmla="*/ 2147483647 w 1004"/>
              <a:gd name="T33" fmla="*/ 2147483647 h 250"/>
              <a:gd name="T34" fmla="*/ 2147483647 w 1004"/>
              <a:gd name="T35" fmla="*/ 2147483647 h 250"/>
              <a:gd name="T36" fmla="*/ 2147483647 w 1004"/>
              <a:gd name="T37" fmla="*/ 2147483647 h 250"/>
              <a:gd name="T38" fmla="*/ 2147483647 w 1004"/>
              <a:gd name="T39" fmla="*/ 2147483647 h 250"/>
              <a:gd name="T40" fmla="*/ 2147483647 w 1004"/>
              <a:gd name="T41" fmla="*/ 2147483647 h 250"/>
              <a:gd name="T42" fmla="*/ 2147483647 w 1004"/>
              <a:gd name="T43" fmla="*/ 2147483647 h 250"/>
              <a:gd name="T44" fmla="*/ 2147483647 w 1004"/>
              <a:gd name="T45" fmla="*/ 2147483647 h 250"/>
              <a:gd name="T46" fmla="*/ 2147483647 w 1004"/>
              <a:gd name="T47" fmla="*/ 2147483647 h 250"/>
              <a:gd name="T48" fmla="*/ 2147483647 w 1004"/>
              <a:gd name="T49" fmla="*/ 2147483647 h 250"/>
              <a:gd name="T50" fmla="*/ 2147483647 w 1004"/>
              <a:gd name="T51" fmla="*/ 2147483647 h 250"/>
              <a:gd name="T52" fmla="*/ 2147483647 w 1004"/>
              <a:gd name="T53" fmla="*/ 2147483647 h 250"/>
              <a:gd name="T54" fmla="*/ 2147483647 w 1004"/>
              <a:gd name="T55" fmla="*/ 2147483647 h 250"/>
              <a:gd name="T56" fmla="*/ 2147483647 w 1004"/>
              <a:gd name="T57" fmla="*/ 2147483647 h 250"/>
              <a:gd name="T58" fmla="*/ 2147483647 w 1004"/>
              <a:gd name="T59" fmla="*/ 2147483647 h 250"/>
              <a:gd name="T60" fmla="*/ 2147483647 w 1004"/>
              <a:gd name="T61" fmla="*/ 2147483647 h 250"/>
              <a:gd name="T62" fmla="*/ 2147483647 w 1004"/>
              <a:gd name="T63" fmla="*/ 2147483647 h 250"/>
              <a:gd name="T64" fmla="*/ 2147483647 w 1004"/>
              <a:gd name="T65" fmla="*/ 2147483647 h 250"/>
              <a:gd name="T66" fmla="*/ 2147483647 w 1004"/>
              <a:gd name="T67" fmla="*/ 2147483647 h 250"/>
              <a:gd name="T68" fmla="*/ 2147483647 w 1004"/>
              <a:gd name="T69" fmla="*/ 2147483647 h 250"/>
              <a:gd name="T70" fmla="*/ 2147483647 w 1004"/>
              <a:gd name="T71" fmla="*/ 2147483647 h 250"/>
              <a:gd name="T72" fmla="*/ 2147483647 w 1004"/>
              <a:gd name="T73" fmla="*/ 2147483647 h 250"/>
              <a:gd name="T74" fmla="*/ 2147483647 w 1004"/>
              <a:gd name="T75" fmla="*/ 2147483647 h 250"/>
              <a:gd name="T76" fmla="*/ 2147483647 w 1004"/>
              <a:gd name="T77" fmla="*/ 2147483647 h 250"/>
              <a:gd name="T78" fmla="*/ 2147483647 w 1004"/>
              <a:gd name="T79" fmla="*/ 2147483647 h 250"/>
              <a:gd name="T80" fmla="*/ 2147483647 w 1004"/>
              <a:gd name="T81" fmla="*/ 2147483647 h 250"/>
              <a:gd name="T82" fmla="*/ 2147483647 w 1004"/>
              <a:gd name="T83" fmla="*/ 2147483647 h 250"/>
              <a:gd name="T84" fmla="*/ 2147483647 w 1004"/>
              <a:gd name="T85" fmla="*/ 2147483647 h 250"/>
              <a:gd name="T86" fmla="*/ 2147483647 w 1004"/>
              <a:gd name="T87" fmla="*/ 2147483647 h 250"/>
              <a:gd name="T88" fmla="*/ 2147483647 w 1004"/>
              <a:gd name="T89" fmla="*/ 2147483647 h 250"/>
              <a:gd name="T90" fmla="*/ 2147483647 w 1004"/>
              <a:gd name="T91" fmla="*/ 2147483647 h 250"/>
              <a:gd name="T92" fmla="*/ 2147483647 w 1004"/>
              <a:gd name="T93" fmla="*/ 2147483647 h 250"/>
              <a:gd name="T94" fmla="*/ 2147483647 w 1004"/>
              <a:gd name="T95" fmla="*/ 2147483647 h 250"/>
              <a:gd name="T96" fmla="*/ 2147483647 w 1004"/>
              <a:gd name="T97" fmla="*/ 2147483647 h 250"/>
              <a:gd name="T98" fmla="*/ 2147483647 w 1004"/>
              <a:gd name="T99" fmla="*/ 2147483647 h 250"/>
              <a:gd name="T100" fmla="*/ 2147483647 w 1004"/>
              <a:gd name="T101" fmla="*/ 2147483647 h 250"/>
              <a:gd name="T102" fmla="*/ 2147483647 w 1004"/>
              <a:gd name="T103" fmla="*/ 2147483647 h 250"/>
              <a:gd name="T104" fmla="*/ 2147483647 w 1004"/>
              <a:gd name="T105" fmla="*/ 2147483647 h 250"/>
              <a:gd name="T106" fmla="*/ 2147483647 w 1004"/>
              <a:gd name="T107" fmla="*/ 2147483647 h 250"/>
              <a:gd name="T108" fmla="*/ 2147483647 w 1004"/>
              <a:gd name="T109" fmla="*/ 2147483647 h 250"/>
              <a:gd name="T110" fmla="*/ 2147483647 w 1004"/>
              <a:gd name="T111" fmla="*/ 2147483647 h 250"/>
              <a:gd name="T112" fmla="*/ 2147483647 w 1004"/>
              <a:gd name="T113" fmla="*/ 2147483647 h 250"/>
              <a:gd name="T114" fmla="*/ 2147483647 w 1004"/>
              <a:gd name="T115" fmla="*/ 2147483647 h 250"/>
              <a:gd name="T116" fmla="*/ 2147483647 w 1004"/>
              <a:gd name="T117" fmla="*/ 2147483647 h 250"/>
              <a:gd name="T118" fmla="*/ 2147483647 w 1004"/>
              <a:gd name="T119" fmla="*/ 2147483647 h 25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04"/>
              <a:gd name="T181" fmla="*/ 0 h 250"/>
              <a:gd name="T182" fmla="*/ 1004 w 1004"/>
              <a:gd name="T183" fmla="*/ 250 h 25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04" h="250">
                <a:moveTo>
                  <a:pt x="1004" y="127"/>
                </a:moveTo>
                <a:lnTo>
                  <a:pt x="1002" y="129"/>
                </a:lnTo>
                <a:lnTo>
                  <a:pt x="1000" y="129"/>
                </a:lnTo>
                <a:lnTo>
                  <a:pt x="998" y="129"/>
                </a:lnTo>
                <a:lnTo>
                  <a:pt x="998" y="127"/>
                </a:lnTo>
                <a:lnTo>
                  <a:pt x="997" y="129"/>
                </a:lnTo>
                <a:lnTo>
                  <a:pt x="995" y="127"/>
                </a:lnTo>
                <a:lnTo>
                  <a:pt x="993" y="129"/>
                </a:lnTo>
                <a:lnTo>
                  <a:pt x="991" y="127"/>
                </a:lnTo>
                <a:lnTo>
                  <a:pt x="989" y="127"/>
                </a:lnTo>
                <a:lnTo>
                  <a:pt x="987" y="129"/>
                </a:lnTo>
                <a:lnTo>
                  <a:pt x="983" y="127"/>
                </a:lnTo>
                <a:lnTo>
                  <a:pt x="983" y="129"/>
                </a:lnTo>
                <a:lnTo>
                  <a:pt x="981" y="129"/>
                </a:lnTo>
                <a:lnTo>
                  <a:pt x="979" y="129"/>
                </a:lnTo>
                <a:lnTo>
                  <a:pt x="977" y="127"/>
                </a:lnTo>
                <a:lnTo>
                  <a:pt x="975" y="127"/>
                </a:lnTo>
                <a:lnTo>
                  <a:pt x="974" y="127"/>
                </a:lnTo>
                <a:lnTo>
                  <a:pt x="972" y="129"/>
                </a:lnTo>
                <a:lnTo>
                  <a:pt x="972" y="127"/>
                </a:lnTo>
                <a:lnTo>
                  <a:pt x="970" y="129"/>
                </a:lnTo>
                <a:lnTo>
                  <a:pt x="968" y="129"/>
                </a:lnTo>
                <a:lnTo>
                  <a:pt x="966" y="129"/>
                </a:lnTo>
                <a:lnTo>
                  <a:pt x="964" y="127"/>
                </a:lnTo>
                <a:lnTo>
                  <a:pt x="962" y="127"/>
                </a:lnTo>
                <a:lnTo>
                  <a:pt x="960" y="127"/>
                </a:lnTo>
                <a:lnTo>
                  <a:pt x="960" y="129"/>
                </a:lnTo>
                <a:lnTo>
                  <a:pt x="958" y="127"/>
                </a:lnTo>
                <a:lnTo>
                  <a:pt x="956" y="127"/>
                </a:lnTo>
                <a:lnTo>
                  <a:pt x="954" y="129"/>
                </a:lnTo>
                <a:lnTo>
                  <a:pt x="952" y="129"/>
                </a:lnTo>
                <a:lnTo>
                  <a:pt x="950" y="127"/>
                </a:lnTo>
                <a:lnTo>
                  <a:pt x="949" y="129"/>
                </a:lnTo>
                <a:lnTo>
                  <a:pt x="949" y="127"/>
                </a:lnTo>
                <a:lnTo>
                  <a:pt x="947" y="129"/>
                </a:lnTo>
                <a:lnTo>
                  <a:pt x="945" y="127"/>
                </a:lnTo>
                <a:lnTo>
                  <a:pt x="943" y="127"/>
                </a:lnTo>
                <a:lnTo>
                  <a:pt x="941" y="129"/>
                </a:lnTo>
                <a:lnTo>
                  <a:pt x="939" y="129"/>
                </a:lnTo>
                <a:lnTo>
                  <a:pt x="937" y="129"/>
                </a:lnTo>
                <a:lnTo>
                  <a:pt x="937" y="127"/>
                </a:lnTo>
                <a:lnTo>
                  <a:pt x="935" y="127"/>
                </a:lnTo>
                <a:lnTo>
                  <a:pt x="933" y="127"/>
                </a:lnTo>
                <a:lnTo>
                  <a:pt x="931" y="127"/>
                </a:lnTo>
                <a:lnTo>
                  <a:pt x="929" y="131"/>
                </a:lnTo>
                <a:lnTo>
                  <a:pt x="927" y="133"/>
                </a:lnTo>
                <a:lnTo>
                  <a:pt x="925" y="129"/>
                </a:lnTo>
                <a:lnTo>
                  <a:pt x="925" y="119"/>
                </a:lnTo>
                <a:lnTo>
                  <a:pt x="924" y="104"/>
                </a:lnTo>
                <a:lnTo>
                  <a:pt x="922" y="135"/>
                </a:lnTo>
                <a:lnTo>
                  <a:pt x="920" y="165"/>
                </a:lnTo>
                <a:lnTo>
                  <a:pt x="918" y="177"/>
                </a:lnTo>
                <a:lnTo>
                  <a:pt x="916" y="117"/>
                </a:lnTo>
                <a:lnTo>
                  <a:pt x="914" y="52"/>
                </a:lnTo>
                <a:lnTo>
                  <a:pt x="912" y="44"/>
                </a:lnTo>
                <a:lnTo>
                  <a:pt x="912" y="148"/>
                </a:lnTo>
                <a:lnTo>
                  <a:pt x="910" y="250"/>
                </a:lnTo>
                <a:lnTo>
                  <a:pt x="908" y="204"/>
                </a:lnTo>
                <a:lnTo>
                  <a:pt x="906" y="102"/>
                </a:lnTo>
                <a:lnTo>
                  <a:pt x="904" y="0"/>
                </a:lnTo>
                <a:lnTo>
                  <a:pt x="902" y="64"/>
                </a:lnTo>
                <a:lnTo>
                  <a:pt x="901" y="162"/>
                </a:lnTo>
                <a:lnTo>
                  <a:pt x="901" y="227"/>
                </a:lnTo>
                <a:lnTo>
                  <a:pt x="899" y="167"/>
                </a:lnTo>
                <a:lnTo>
                  <a:pt x="897" y="117"/>
                </a:lnTo>
                <a:lnTo>
                  <a:pt x="895" y="98"/>
                </a:lnTo>
                <a:lnTo>
                  <a:pt x="893" y="98"/>
                </a:lnTo>
                <a:lnTo>
                  <a:pt x="891" y="71"/>
                </a:lnTo>
                <a:lnTo>
                  <a:pt x="889" y="89"/>
                </a:lnTo>
                <a:lnTo>
                  <a:pt x="889" y="148"/>
                </a:lnTo>
                <a:lnTo>
                  <a:pt x="887" y="240"/>
                </a:lnTo>
                <a:lnTo>
                  <a:pt x="885" y="183"/>
                </a:lnTo>
                <a:lnTo>
                  <a:pt x="883" y="92"/>
                </a:lnTo>
                <a:lnTo>
                  <a:pt x="881" y="8"/>
                </a:lnTo>
                <a:lnTo>
                  <a:pt x="879" y="85"/>
                </a:lnTo>
                <a:lnTo>
                  <a:pt x="877" y="165"/>
                </a:lnTo>
                <a:lnTo>
                  <a:pt x="877" y="225"/>
                </a:lnTo>
                <a:lnTo>
                  <a:pt x="876" y="160"/>
                </a:lnTo>
                <a:lnTo>
                  <a:pt x="874" y="110"/>
                </a:lnTo>
                <a:lnTo>
                  <a:pt x="872" y="79"/>
                </a:lnTo>
                <a:lnTo>
                  <a:pt x="870" y="96"/>
                </a:lnTo>
                <a:lnTo>
                  <a:pt x="868" y="114"/>
                </a:lnTo>
                <a:lnTo>
                  <a:pt x="866" y="123"/>
                </a:lnTo>
                <a:lnTo>
                  <a:pt x="866" y="140"/>
                </a:lnTo>
                <a:lnTo>
                  <a:pt x="864" y="183"/>
                </a:lnTo>
                <a:lnTo>
                  <a:pt x="862" y="169"/>
                </a:lnTo>
                <a:lnTo>
                  <a:pt x="860" y="115"/>
                </a:lnTo>
                <a:lnTo>
                  <a:pt x="858" y="44"/>
                </a:lnTo>
                <a:lnTo>
                  <a:pt x="856" y="66"/>
                </a:lnTo>
                <a:lnTo>
                  <a:pt x="854" y="146"/>
                </a:lnTo>
                <a:lnTo>
                  <a:pt x="854" y="229"/>
                </a:lnTo>
                <a:lnTo>
                  <a:pt x="853" y="185"/>
                </a:lnTo>
                <a:lnTo>
                  <a:pt x="851" y="100"/>
                </a:lnTo>
                <a:lnTo>
                  <a:pt x="849" y="41"/>
                </a:lnTo>
                <a:lnTo>
                  <a:pt x="847" y="102"/>
                </a:lnTo>
                <a:lnTo>
                  <a:pt x="845" y="167"/>
                </a:lnTo>
                <a:lnTo>
                  <a:pt x="843" y="185"/>
                </a:lnTo>
                <a:lnTo>
                  <a:pt x="843" y="119"/>
                </a:lnTo>
                <a:lnTo>
                  <a:pt x="839" y="89"/>
                </a:lnTo>
                <a:lnTo>
                  <a:pt x="839" y="102"/>
                </a:lnTo>
                <a:lnTo>
                  <a:pt x="837" y="140"/>
                </a:lnTo>
                <a:lnTo>
                  <a:pt x="835" y="158"/>
                </a:lnTo>
                <a:lnTo>
                  <a:pt x="833" y="129"/>
                </a:lnTo>
                <a:lnTo>
                  <a:pt x="831" y="100"/>
                </a:lnTo>
                <a:lnTo>
                  <a:pt x="829" y="104"/>
                </a:lnTo>
                <a:lnTo>
                  <a:pt x="828" y="135"/>
                </a:lnTo>
                <a:lnTo>
                  <a:pt x="828" y="164"/>
                </a:lnTo>
                <a:lnTo>
                  <a:pt x="826" y="152"/>
                </a:lnTo>
                <a:lnTo>
                  <a:pt x="824" y="117"/>
                </a:lnTo>
                <a:lnTo>
                  <a:pt x="822" y="85"/>
                </a:lnTo>
                <a:lnTo>
                  <a:pt x="820" y="104"/>
                </a:lnTo>
                <a:lnTo>
                  <a:pt x="818" y="139"/>
                </a:lnTo>
                <a:lnTo>
                  <a:pt x="816" y="173"/>
                </a:lnTo>
                <a:lnTo>
                  <a:pt x="816" y="154"/>
                </a:lnTo>
                <a:lnTo>
                  <a:pt x="814" y="117"/>
                </a:lnTo>
                <a:lnTo>
                  <a:pt x="812" y="83"/>
                </a:lnTo>
                <a:lnTo>
                  <a:pt x="810" y="102"/>
                </a:lnTo>
                <a:lnTo>
                  <a:pt x="808" y="137"/>
                </a:lnTo>
                <a:lnTo>
                  <a:pt x="806" y="167"/>
                </a:lnTo>
                <a:lnTo>
                  <a:pt x="805" y="152"/>
                </a:lnTo>
                <a:lnTo>
                  <a:pt x="805" y="121"/>
                </a:lnTo>
                <a:lnTo>
                  <a:pt x="801" y="94"/>
                </a:lnTo>
                <a:lnTo>
                  <a:pt x="801" y="102"/>
                </a:lnTo>
                <a:lnTo>
                  <a:pt x="799" y="133"/>
                </a:lnTo>
                <a:lnTo>
                  <a:pt x="797" y="162"/>
                </a:lnTo>
                <a:lnTo>
                  <a:pt x="795" y="152"/>
                </a:lnTo>
                <a:lnTo>
                  <a:pt x="793" y="119"/>
                </a:lnTo>
                <a:lnTo>
                  <a:pt x="791" y="90"/>
                </a:lnTo>
                <a:lnTo>
                  <a:pt x="789" y="110"/>
                </a:lnTo>
                <a:lnTo>
                  <a:pt x="789" y="142"/>
                </a:lnTo>
                <a:lnTo>
                  <a:pt x="787" y="160"/>
                </a:lnTo>
                <a:lnTo>
                  <a:pt x="785" y="135"/>
                </a:lnTo>
                <a:lnTo>
                  <a:pt x="783" y="102"/>
                </a:lnTo>
                <a:lnTo>
                  <a:pt x="781" y="102"/>
                </a:lnTo>
                <a:lnTo>
                  <a:pt x="780" y="135"/>
                </a:lnTo>
                <a:lnTo>
                  <a:pt x="778" y="158"/>
                </a:lnTo>
                <a:lnTo>
                  <a:pt x="778" y="140"/>
                </a:lnTo>
                <a:lnTo>
                  <a:pt x="776" y="112"/>
                </a:lnTo>
                <a:lnTo>
                  <a:pt x="774" y="98"/>
                </a:lnTo>
                <a:lnTo>
                  <a:pt x="772" y="133"/>
                </a:lnTo>
                <a:lnTo>
                  <a:pt x="770" y="158"/>
                </a:lnTo>
                <a:lnTo>
                  <a:pt x="768" y="156"/>
                </a:lnTo>
                <a:lnTo>
                  <a:pt x="766" y="119"/>
                </a:lnTo>
                <a:lnTo>
                  <a:pt x="766" y="89"/>
                </a:lnTo>
                <a:lnTo>
                  <a:pt x="764" y="106"/>
                </a:lnTo>
                <a:lnTo>
                  <a:pt x="762" y="142"/>
                </a:lnTo>
                <a:lnTo>
                  <a:pt x="760" y="165"/>
                </a:lnTo>
                <a:lnTo>
                  <a:pt x="758" y="139"/>
                </a:lnTo>
                <a:lnTo>
                  <a:pt x="756" y="106"/>
                </a:lnTo>
                <a:lnTo>
                  <a:pt x="755" y="98"/>
                </a:lnTo>
                <a:lnTo>
                  <a:pt x="753" y="133"/>
                </a:lnTo>
                <a:lnTo>
                  <a:pt x="753" y="144"/>
                </a:lnTo>
                <a:lnTo>
                  <a:pt x="751" y="144"/>
                </a:lnTo>
                <a:lnTo>
                  <a:pt x="749" y="131"/>
                </a:lnTo>
                <a:lnTo>
                  <a:pt x="747" y="125"/>
                </a:lnTo>
                <a:lnTo>
                  <a:pt x="745" y="127"/>
                </a:lnTo>
                <a:lnTo>
                  <a:pt x="743" y="117"/>
                </a:lnTo>
                <a:lnTo>
                  <a:pt x="741" y="108"/>
                </a:lnTo>
                <a:lnTo>
                  <a:pt x="741" y="127"/>
                </a:lnTo>
                <a:lnTo>
                  <a:pt x="739" y="150"/>
                </a:lnTo>
                <a:lnTo>
                  <a:pt x="737" y="164"/>
                </a:lnTo>
                <a:lnTo>
                  <a:pt x="735" y="129"/>
                </a:lnTo>
                <a:lnTo>
                  <a:pt x="733" y="87"/>
                </a:lnTo>
                <a:lnTo>
                  <a:pt x="732" y="85"/>
                </a:lnTo>
                <a:lnTo>
                  <a:pt x="730" y="137"/>
                </a:lnTo>
                <a:lnTo>
                  <a:pt x="730" y="181"/>
                </a:lnTo>
                <a:lnTo>
                  <a:pt x="728" y="169"/>
                </a:lnTo>
                <a:lnTo>
                  <a:pt x="726" y="115"/>
                </a:lnTo>
                <a:lnTo>
                  <a:pt x="724" y="75"/>
                </a:lnTo>
                <a:lnTo>
                  <a:pt x="722" y="104"/>
                </a:lnTo>
                <a:lnTo>
                  <a:pt x="720" y="142"/>
                </a:lnTo>
                <a:lnTo>
                  <a:pt x="718" y="167"/>
                </a:lnTo>
                <a:lnTo>
                  <a:pt x="718" y="139"/>
                </a:lnTo>
                <a:lnTo>
                  <a:pt x="716" y="115"/>
                </a:lnTo>
                <a:lnTo>
                  <a:pt x="714" y="110"/>
                </a:lnTo>
                <a:lnTo>
                  <a:pt x="712" y="123"/>
                </a:lnTo>
                <a:lnTo>
                  <a:pt x="710" y="129"/>
                </a:lnTo>
                <a:lnTo>
                  <a:pt x="708" y="127"/>
                </a:lnTo>
                <a:lnTo>
                  <a:pt x="707" y="129"/>
                </a:lnTo>
                <a:lnTo>
                  <a:pt x="705" y="137"/>
                </a:lnTo>
                <a:lnTo>
                  <a:pt x="705" y="139"/>
                </a:lnTo>
                <a:lnTo>
                  <a:pt x="703" y="125"/>
                </a:lnTo>
                <a:lnTo>
                  <a:pt x="701" y="108"/>
                </a:lnTo>
                <a:lnTo>
                  <a:pt x="699" y="115"/>
                </a:lnTo>
                <a:lnTo>
                  <a:pt x="697" y="135"/>
                </a:lnTo>
                <a:lnTo>
                  <a:pt x="695" y="152"/>
                </a:lnTo>
                <a:lnTo>
                  <a:pt x="693" y="139"/>
                </a:lnTo>
                <a:lnTo>
                  <a:pt x="691" y="115"/>
                </a:lnTo>
                <a:lnTo>
                  <a:pt x="691" y="100"/>
                </a:lnTo>
                <a:lnTo>
                  <a:pt x="689" y="127"/>
                </a:lnTo>
                <a:lnTo>
                  <a:pt x="687" y="150"/>
                </a:lnTo>
                <a:lnTo>
                  <a:pt x="685" y="158"/>
                </a:lnTo>
                <a:lnTo>
                  <a:pt x="684" y="123"/>
                </a:lnTo>
                <a:lnTo>
                  <a:pt x="682" y="96"/>
                </a:lnTo>
                <a:lnTo>
                  <a:pt x="680" y="102"/>
                </a:lnTo>
                <a:lnTo>
                  <a:pt x="680" y="135"/>
                </a:lnTo>
                <a:lnTo>
                  <a:pt x="678" y="164"/>
                </a:lnTo>
                <a:lnTo>
                  <a:pt x="676" y="150"/>
                </a:lnTo>
                <a:lnTo>
                  <a:pt x="674" y="121"/>
                </a:lnTo>
                <a:lnTo>
                  <a:pt x="672" y="96"/>
                </a:lnTo>
                <a:lnTo>
                  <a:pt x="670" y="106"/>
                </a:lnTo>
                <a:lnTo>
                  <a:pt x="668" y="133"/>
                </a:lnTo>
                <a:lnTo>
                  <a:pt x="668" y="154"/>
                </a:lnTo>
                <a:lnTo>
                  <a:pt x="666" y="156"/>
                </a:lnTo>
                <a:lnTo>
                  <a:pt x="664" y="129"/>
                </a:lnTo>
                <a:lnTo>
                  <a:pt x="662" y="102"/>
                </a:lnTo>
                <a:lnTo>
                  <a:pt x="660" y="96"/>
                </a:lnTo>
                <a:lnTo>
                  <a:pt x="659" y="135"/>
                </a:lnTo>
                <a:lnTo>
                  <a:pt x="657" y="160"/>
                </a:lnTo>
                <a:lnTo>
                  <a:pt x="655" y="121"/>
                </a:lnTo>
                <a:lnTo>
                  <a:pt x="653" y="87"/>
                </a:lnTo>
                <a:lnTo>
                  <a:pt x="651" y="102"/>
                </a:lnTo>
                <a:lnTo>
                  <a:pt x="649" y="140"/>
                </a:lnTo>
                <a:lnTo>
                  <a:pt x="647" y="167"/>
                </a:lnTo>
                <a:lnTo>
                  <a:pt x="645" y="139"/>
                </a:lnTo>
                <a:lnTo>
                  <a:pt x="645" y="108"/>
                </a:lnTo>
                <a:lnTo>
                  <a:pt x="643" y="102"/>
                </a:lnTo>
                <a:lnTo>
                  <a:pt x="641" y="131"/>
                </a:lnTo>
                <a:lnTo>
                  <a:pt x="639" y="144"/>
                </a:lnTo>
                <a:lnTo>
                  <a:pt x="637" y="137"/>
                </a:lnTo>
                <a:lnTo>
                  <a:pt x="635" y="125"/>
                </a:lnTo>
                <a:lnTo>
                  <a:pt x="634" y="129"/>
                </a:lnTo>
                <a:lnTo>
                  <a:pt x="634" y="131"/>
                </a:lnTo>
                <a:lnTo>
                  <a:pt x="632" y="123"/>
                </a:lnTo>
                <a:lnTo>
                  <a:pt x="630" y="108"/>
                </a:lnTo>
                <a:lnTo>
                  <a:pt x="628" y="115"/>
                </a:lnTo>
                <a:lnTo>
                  <a:pt x="626" y="140"/>
                </a:lnTo>
                <a:lnTo>
                  <a:pt x="624" y="162"/>
                </a:lnTo>
                <a:lnTo>
                  <a:pt x="622" y="139"/>
                </a:lnTo>
                <a:lnTo>
                  <a:pt x="622" y="106"/>
                </a:lnTo>
                <a:lnTo>
                  <a:pt x="618" y="85"/>
                </a:lnTo>
                <a:lnTo>
                  <a:pt x="618" y="115"/>
                </a:lnTo>
                <a:lnTo>
                  <a:pt x="616" y="150"/>
                </a:lnTo>
                <a:lnTo>
                  <a:pt x="614" y="173"/>
                </a:lnTo>
                <a:lnTo>
                  <a:pt x="612" y="140"/>
                </a:lnTo>
                <a:lnTo>
                  <a:pt x="611" y="104"/>
                </a:lnTo>
                <a:lnTo>
                  <a:pt x="609" y="79"/>
                </a:lnTo>
                <a:lnTo>
                  <a:pt x="607" y="112"/>
                </a:lnTo>
                <a:lnTo>
                  <a:pt x="607" y="148"/>
                </a:lnTo>
                <a:lnTo>
                  <a:pt x="605" y="179"/>
                </a:lnTo>
                <a:lnTo>
                  <a:pt x="603" y="144"/>
                </a:lnTo>
                <a:lnTo>
                  <a:pt x="601" y="114"/>
                </a:lnTo>
                <a:lnTo>
                  <a:pt x="599" y="92"/>
                </a:lnTo>
                <a:lnTo>
                  <a:pt x="597" y="112"/>
                </a:lnTo>
                <a:lnTo>
                  <a:pt x="595" y="131"/>
                </a:lnTo>
                <a:lnTo>
                  <a:pt x="595" y="148"/>
                </a:lnTo>
                <a:lnTo>
                  <a:pt x="593" y="158"/>
                </a:lnTo>
                <a:lnTo>
                  <a:pt x="591" y="140"/>
                </a:lnTo>
                <a:lnTo>
                  <a:pt x="589" y="117"/>
                </a:lnTo>
                <a:lnTo>
                  <a:pt x="587" y="87"/>
                </a:lnTo>
                <a:lnTo>
                  <a:pt x="586" y="106"/>
                </a:lnTo>
                <a:lnTo>
                  <a:pt x="584" y="144"/>
                </a:lnTo>
                <a:lnTo>
                  <a:pt x="584" y="173"/>
                </a:lnTo>
                <a:lnTo>
                  <a:pt x="582" y="140"/>
                </a:lnTo>
                <a:lnTo>
                  <a:pt x="580" y="100"/>
                </a:lnTo>
                <a:lnTo>
                  <a:pt x="578" y="89"/>
                </a:lnTo>
                <a:lnTo>
                  <a:pt x="576" y="135"/>
                </a:lnTo>
                <a:lnTo>
                  <a:pt x="574" y="164"/>
                </a:lnTo>
                <a:lnTo>
                  <a:pt x="574" y="152"/>
                </a:lnTo>
                <a:lnTo>
                  <a:pt x="570" y="117"/>
                </a:lnTo>
                <a:lnTo>
                  <a:pt x="570" y="100"/>
                </a:lnTo>
                <a:lnTo>
                  <a:pt x="568" y="127"/>
                </a:lnTo>
                <a:lnTo>
                  <a:pt x="566" y="146"/>
                </a:lnTo>
                <a:lnTo>
                  <a:pt x="564" y="142"/>
                </a:lnTo>
                <a:lnTo>
                  <a:pt x="563" y="121"/>
                </a:lnTo>
                <a:lnTo>
                  <a:pt x="561" y="114"/>
                </a:lnTo>
                <a:lnTo>
                  <a:pt x="559" y="131"/>
                </a:lnTo>
                <a:lnTo>
                  <a:pt x="559" y="142"/>
                </a:lnTo>
                <a:lnTo>
                  <a:pt x="557" y="135"/>
                </a:lnTo>
                <a:lnTo>
                  <a:pt x="555" y="117"/>
                </a:lnTo>
                <a:lnTo>
                  <a:pt x="553" y="114"/>
                </a:lnTo>
                <a:lnTo>
                  <a:pt x="551" y="131"/>
                </a:lnTo>
                <a:lnTo>
                  <a:pt x="549" y="146"/>
                </a:lnTo>
                <a:lnTo>
                  <a:pt x="547" y="137"/>
                </a:lnTo>
                <a:lnTo>
                  <a:pt x="547" y="119"/>
                </a:lnTo>
                <a:lnTo>
                  <a:pt x="545" y="114"/>
                </a:lnTo>
                <a:lnTo>
                  <a:pt x="543" y="131"/>
                </a:lnTo>
                <a:lnTo>
                  <a:pt x="541" y="139"/>
                </a:lnTo>
                <a:lnTo>
                  <a:pt x="539" y="133"/>
                </a:lnTo>
                <a:lnTo>
                  <a:pt x="538" y="117"/>
                </a:lnTo>
                <a:lnTo>
                  <a:pt x="536" y="119"/>
                </a:lnTo>
                <a:lnTo>
                  <a:pt x="536" y="137"/>
                </a:lnTo>
                <a:lnTo>
                  <a:pt x="534" y="144"/>
                </a:lnTo>
                <a:lnTo>
                  <a:pt x="532" y="125"/>
                </a:lnTo>
                <a:lnTo>
                  <a:pt x="530" y="104"/>
                </a:lnTo>
                <a:lnTo>
                  <a:pt x="528" y="112"/>
                </a:lnTo>
                <a:lnTo>
                  <a:pt x="526" y="139"/>
                </a:lnTo>
                <a:lnTo>
                  <a:pt x="524" y="158"/>
                </a:lnTo>
                <a:lnTo>
                  <a:pt x="522" y="137"/>
                </a:lnTo>
                <a:lnTo>
                  <a:pt x="520" y="106"/>
                </a:lnTo>
                <a:lnTo>
                  <a:pt x="520" y="102"/>
                </a:lnTo>
                <a:lnTo>
                  <a:pt x="518" y="133"/>
                </a:lnTo>
                <a:lnTo>
                  <a:pt x="516" y="156"/>
                </a:lnTo>
                <a:lnTo>
                  <a:pt x="515" y="148"/>
                </a:lnTo>
                <a:lnTo>
                  <a:pt x="513" y="121"/>
                </a:lnTo>
                <a:lnTo>
                  <a:pt x="511" y="100"/>
                </a:lnTo>
                <a:lnTo>
                  <a:pt x="509" y="115"/>
                </a:lnTo>
                <a:lnTo>
                  <a:pt x="509" y="137"/>
                </a:lnTo>
                <a:lnTo>
                  <a:pt x="507" y="150"/>
                </a:lnTo>
                <a:lnTo>
                  <a:pt x="505" y="139"/>
                </a:lnTo>
                <a:lnTo>
                  <a:pt x="503" y="121"/>
                </a:lnTo>
                <a:lnTo>
                  <a:pt x="501" y="106"/>
                </a:lnTo>
                <a:lnTo>
                  <a:pt x="499" y="115"/>
                </a:lnTo>
                <a:lnTo>
                  <a:pt x="497" y="133"/>
                </a:lnTo>
                <a:lnTo>
                  <a:pt x="497" y="148"/>
                </a:lnTo>
                <a:lnTo>
                  <a:pt x="495" y="142"/>
                </a:lnTo>
                <a:lnTo>
                  <a:pt x="493" y="121"/>
                </a:lnTo>
                <a:lnTo>
                  <a:pt x="491" y="106"/>
                </a:lnTo>
                <a:lnTo>
                  <a:pt x="490" y="114"/>
                </a:lnTo>
                <a:lnTo>
                  <a:pt x="488" y="135"/>
                </a:lnTo>
                <a:lnTo>
                  <a:pt x="486" y="150"/>
                </a:lnTo>
                <a:lnTo>
                  <a:pt x="486" y="137"/>
                </a:lnTo>
                <a:lnTo>
                  <a:pt x="484" y="114"/>
                </a:lnTo>
                <a:lnTo>
                  <a:pt x="482" y="106"/>
                </a:lnTo>
                <a:lnTo>
                  <a:pt x="480" y="131"/>
                </a:lnTo>
                <a:lnTo>
                  <a:pt x="478" y="154"/>
                </a:lnTo>
                <a:lnTo>
                  <a:pt x="476" y="150"/>
                </a:lnTo>
                <a:lnTo>
                  <a:pt x="474" y="119"/>
                </a:lnTo>
                <a:lnTo>
                  <a:pt x="474" y="92"/>
                </a:lnTo>
                <a:lnTo>
                  <a:pt x="472" y="110"/>
                </a:lnTo>
                <a:lnTo>
                  <a:pt x="470" y="140"/>
                </a:lnTo>
                <a:lnTo>
                  <a:pt x="468" y="164"/>
                </a:lnTo>
                <a:lnTo>
                  <a:pt x="466" y="140"/>
                </a:lnTo>
                <a:lnTo>
                  <a:pt x="465" y="114"/>
                </a:lnTo>
                <a:lnTo>
                  <a:pt x="463" y="92"/>
                </a:lnTo>
                <a:lnTo>
                  <a:pt x="463" y="114"/>
                </a:lnTo>
                <a:lnTo>
                  <a:pt x="461" y="137"/>
                </a:lnTo>
                <a:lnTo>
                  <a:pt x="459" y="154"/>
                </a:lnTo>
                <a:lnTo>
                  <a:pt x="457" y="142"/>
                </a:lnTo>
                <a:lnTo>
                  <a:pt x="455" y="125"/>
                </a:lnTo>
                <a:lnTo>
                  <a:pt x="453" y="114"/>
                </a:lnTo>
                <a:lnTo>
                  <a:pt x="451" y="108"/>
                </a:lnTo>
                <a:lnTo>
                  <a:pt x="451" y="117"/>
                </a:lnTo>
                <a:lnTo>
                  <a:pt x="449" y="131"/>
                </a:lnTo>
                <a:lnTo>
                  <a:pt x="447" y="146"/>
                </a:lnTo>
                <a:lnTo>
                  <a:pt x="445" y="146"/>
                </a:lnTo>
                <a:lnTo>
                  <a:pt x="443" y="127"/>
                </a:lnTo>
                <a:lnTo>
                  <a:pt x="442" y="112"/>
                </a:lnTo>
                <a:lnTo>
                  <a:pt x="440" y="106"/>
                </a:lnTo>
                <a:lnTo>
                  <a:pt x="438" y="121"/>
                </a:lnTo>
                <a:lnTo>
                  <a:pt x="436" y="140"/>
                </a:lnTo>
                <a:lnTo>
                  <a:pt x="436" y="150"/>
                </a:lnTo>
                <a:lnTo>
                  <a:pt x="434" y="137"/>
                </a:lnTo>
                <a:lnTo>
                  <a:pt x="432" y="117"/>
                </a:lnTo>
                <a:lnTo>
                  <a:pt x="430" y="106"/>
                </a:lnTo>
                <a:lnTo>
                  <a:pt x="428" y="119"/>
                </a:lnTo>
                <a:lnTo>
                  <a:pt x="426" y="137"/>
                </a:lnTo>
                <a:lnTo>
                  <a:pt x="426" y="148"/>
                </a:lnTo>
                <a:lnTo>
                  <a:pt x="424" y="135"/>
                </a:lnTo>
                <a:lnTo>
                  <a:pt x="422" y="112"/>
                </a:lnTo>
                <a:lnTo>
                  <a:pt x="420" y="106"/>
                </a:lnTo>
                <a:lnTo>
                  <a:pt x="418" y="131"/>
                </a:lnTo>
                <a:lnTo>
                  <a:pt x="417" y="150"/>
                </a:lnTo>
                <a:lnTo>
                  <a:pt x="415" y="150"/>
                </a:lnTo>
                <a:lnTo>
                  <a:pt x="415" y="121"/>
                </a:lnTo>
                <a:lnTo>
                  <a:pt x="413" y="92"/>
                </a:lnTo>
                <a:lnTo>
                  <a:pt x="411" y="106"/>
                </a:lnTo>
                <a:lnTo>
                  <a:pt x="409" y="140"/>
                </a:lnTo>
                <a:lnTo>
                  <a:pt x="407" y="169"/>
                </a:lnTo>
                <a:lnTo>
                  <a:pt x="405" y="146"/>
                </a:lnTo>
                <a:lnTo>
                  <a:pt x="403" y="110"/>
                </a:lnTo>
                <a:lnTo>
                  <a:pt x="403" y="87"/>
                </a:lnTo>
                <a:lnTo>
                  <a:pt x="401" y="115"/>
                </a:lnTo>
                <a:lnTo>
                  <a:pt x="399" y="148"/>
                </a:lnTo>
                <a:lnTo>
                  <a:pt x="397" y="160"/>
                </a:lnTo>
                <a:lnTo>
                  <a:pt x="395" y="137"/>
                </a:lnTo>
                <a:lnTo>
                  <a:pt x="394" y="114"/>
                </a:lnTo>
                <a:lnTo>
                  <a:pt x="392" y="108"/>
                </a:lnTo>
                <a:lnTo>
                  <a:pt x="392" y="123"/>
                </a:lnTo>
                <a:lnTo>
                  <a:pt x="388" y="135"/>
                </a:lnTo>
                <a:lnTo>
                  <a:pt x="388" y="137"/>
                </a:lnTo>
                <a:lnTo>
                  <a:pt x="386" y="125"/>
                </a:lnTo>
                <a:lnTo>
                  <a:pt x="384" y="125"/>
                </a:lnTo>
                <a:lnTo>
                  <a:pt x="382" y="129"/>
                </a:lnTo>
                <a:lnTo>
                  <a:pt x="380" y="133"/>
                </a:lnTo>
                <a:lnTo>
                  <a:pt x="378" y="127"/>
                </a:lnTo>
                <a:lnTo>
                  <a:pt x="376" y="119"/>
                </a:lnTo>
                <a:lnTo>
                  <a:pt x="376" y="115"/>
                </a:lnTo>
                <a:lnTo>
                  <a:pt x="374" y="131"/>
                </a:lnTo>
                <a:lnTo>
                  <a:pt x="372" y="142"/>
                </a:lnTo>
                <a:lnTo>
                  <a:pt x="370" y="144"/>
                </a:lnTo>
                <a:lnTo>
                  <a:pt x="369" y="125"/>
                </a:lnTo>
                <a:lnTo>
                  <a:pt x="367" y="110"/>
                </a:lnTo>
                <a:lnTo>
                  <a:pt x="365" y="110"/>
                </a:lnTo>
                <a:lnTo>
                  <a:pt x="365" y="131"/>
                </a:lnTo>
                <a:lnTo>
                  <a:pt x="363" y="140"/>
                </a:lnTo>
                <a:lnTo>
                  <a:pt x="361" y="144"/>
                </a:lnTo>
                <a:lnTo>
                  <a:pt x="359" y="135"/>
                </a:lnTo>
                <a:lnTo>
                  <a:pt x="357" y="123"/>
                </a:lnTo>
                <a:lnTo>
                  <a:pt x="355" y="114"/>
                </a:lnTo>
                <a:lnTo>
                  <a:pt x="353" y="115"/>
                </a:lnTo>
                <a:lnTo>
                  <a:pt x="353" y="131"/>
                </a:lnTo>
                <a:lnTo>
                  <a:pt x="349" y="137"/>
                </a:lnTo>
                <a:lnTo>
                  <a:pt x="349" y="144"/>
                </a:lnTo>
                <a:lnTo>
                  <a:pt x="347" y="135"/>
                </a:lnTo>
                <a:lnTo>
                  <a:pt x="346" y="117"/>
                </a:lnTo>
                <a:lnTo>
                  <a:pt x="344" y="110"/>
                </a:lnTo>
                <a:lnTo>
                  <a:pt x="342" y="121"/>
                </a:lnTo>
                <a:lnTo>
                  <a:pt x="340" y="135"/>
                </a:lnTo>
                <a:lnTo>
                  <a:pt x="338" y="140"/>
                </a:lnTo>
                <a:lnTo>
                  <a:pt x="338" y="135"/>
                </a:lnTo>
                <a:lnTo>
                  <a:pt x="336" y="127"/>
                </a:lnTo>
                <a:lnTo>
                  <a:pt x="334" y="123"/>
                </a:lnTo>
                <a:lnTo>
                  <a:pt x="332" y="117"/>
                </a:lnTo>
                <a:lnTo>
                  <a:pt x="330" y="121"/>
                </a:lnTo>
                <a:lnTo>
                  <a:pt x="328" y="131"/>
                </a:lnTo>
                <a:lnTo>
                  <a:pt x="326" y="140"/>
                </a:lnTo>
                <a:lnTo>
                  <a:pt x="326" y="137"/>
                </a:lnTo>
                <a:lnTo>
                  <a:pt x="324" y="125"/>
                </a:lnTo>
                <a:lnTo>
                  <a:pt x="322" y="114"/>
                </a:lnTo>
                <a:lnTo>
                  <a:pt x="321" y="121"/>
                </a:lnTo>
                <a:lnTo>
                  <a:pt x="319" y="133"/>
                </a:lnTo>
                <a:lnTo>
                  <a:pt x="317" y="139"/>
                </a:lnTo>
                <a:lnTo>
                  <a:pt x="315" y="131"/>
                </a:lnTo>
                <a:lnTo>
                  <a:pt x="315" y="121"/>
                </a:lnTo>
                <a:lnTo>
                  <a:pt x="313" y="121"/>
                </a:lnTo>
                <a:lnTo>
                  <a:pt x="311" y="129"/>
                </a:lnTo>
                <a:lnTo>
                  <a:pt x="309" y="135"/>
                </a:lnTo>
                <a:lnTo>
                  <a:pt x="307" y="133"/>
                </a:lnTo>
                <a:lnTo>
                  <a:pt x="305" y="125"/>
                </a:lnTo>
                <a:lnTo>
                  <a:pt x="303" y="119"/>
                </a:lnTo>
                <a:lnTo>
                  <a:pt x="303" y="131"/>
                </a:lnTo>
                <a:lnTo>
                  <a:pt x="301" y="137"/>
                </a:lnTo>
                <a:lnTo>
                  <a:pt x="299" y="139"/>
                </a:lnTo>
                <a:lnTo>
                  <a:pt x="297" y="125"/>
                </a:lnTo>
                <a:lnTo>
                  <a:pt x="296" y="119"/>
                </a:lnTo>
                <a:lnTo>
                  <a:pt x="294" y="117"/>
                </a:lnTo>
                <a:lnTo>
                  <a:pt x="292" y="127"/>
                </a:lnTo>
                <a:lnTo>
                  <a:pt x="292" y="133"/>
                </a:lnTo>
                <a:lnTo>
                  <a:pt x="290" y="139"/>
                </a:lnTo>
                <a:lnTo>
                  <a:pt x="288" y="135"/>
                </a:lnTo>
                <a:lnTo>
                  <a:pt x="286" y="127"/>
                </a:lnTo>
                <a:lnTo>
                  <a:pt x="284" y="121"/>
                </a:lnTo>
                <a:lnTo>
                  <a:pt x="282" y="115"/>
                </a:lnTo>
                <a:lnTo>
                  <a:pt x="280" y="121"/>
                </a:lnTo>
                <a:lnTo>
                  <a:pt x="280" y="133"/>
                </a:lnTo>
                <a:lnTo>
                  <a:pt x="278" y="144"/>
                </a:lnTo>
                <a:lnTo>
                  <a:pt x="276" y="137"/>
                </a:lnTo>
                <a:lnTo>
                  <a:pt x="274" y="123"/>
                </a:lnTo>
                <a:lnTo>
                  <a:pt x="273" y="112"/>
                </a:lnTo>
                <a:lnTo>
                  <a:pt x="271" y="117"/>
                </a:lnTo>
                <a:lnTo>
                  <a:pt x="269" y="131"/>
                </a:lnTo>
                <a:lnTo>
                  <a:pt x="267" y="140"/>
                </a:lnTo>
                <a:lnTo>
                  <a:pt x="267" y="137"/>
                </a:lnTo>
                <a:lnTo>
                  <a:pt x="265" y="125"/>
                </a:lnTo>
                <a:lnTo>
                  <a:pt x="263" y="121"/>
                </a:lnTo>
                <a:lnTo>
                  <a:pt x="261" y="117"/>
                </a:lnTo>
                <a:lnTo>
                  <a:pt x="259" y="121"/>
                </a:lnTo>
                <a:lnTo>
                  <a:pt x="257" y="129"/>
                </a:lnTo>
                <a:lnTo>
                  <a:pt x="255" y="135"/>
                </a:lnTo>
                <a:lnTo>
                  <a:pt x="253" y="127"/>
                </a:lnTo>
                <a:lnTo>
                  <a:pt x="251" y="123"/>
                </a:lnTo>
                <a:lnTo>
                  <a:pt x="249" y="119"/>
                </a:lnTo>
                <a:lnTo>
                  <a:pt x="248" y="125"/>
                </a:lnTo>
                <a:lnTo>
                  <a:pt x="246" y="131"/>
                </a:lnTo>
                <a:lnTo>
                  <a:pt x="244" y="133"/>
                </a:lnTo>
                <a:lnTo>
                  <a:pt x="244" y="135"/>
                </a:lnTo>
                <a:lnTo>
                  <a:pt x="242" y="131"/>
                </a:lnTo>
                <a:lnTo>
                  <a:pt x="240" y="125"/>
                </a:lnTo>
                <a:lnTo>
                  <a:pt x="238" y="119"/>
                </a:lnTo>
                <a:lnTo>
                  <a:pt x="236" y="119"/>
                </a:lnTo>
                <a:lnTo>
                  <a:pt x="234" y="129"/>
                </a:lnTo>
                <a:lnTo>
                  <a:pt x="232" y="137"/>
                </a:lnTo>
                <a:lnTo>
                  <a:pt x="232" y="139"/>
                </a:lnTo>
                <a:lnTo>
                  <a:pt x="230" y="131"/>
                </a:lnTo>
                <a:lnTo>
                  <a:pt x="228" y="119"/>
                </a:lnTo>
                <a:lnTo>
                  <a:pt x="226" y="115"/>
                </a:lnTo>
                <a:lnTo>
                  <a:pt x="225" y="131"/>
                </a:lnTo>
                <a:lnTo>
                  <a:pt x="223" y="137"/>
                </a:lnTo>
                <a:lnTo>
                  <a:pt x="221" y="137"/>
                </a:lnTo>
                <a:lnTo>
                  <a:pt x="221" y="131"/>
                </a:lnTo>
                <a:lnTo>
                  <a:pt x="219" y="125"/>
                </a:lnTo>
                <a:lnTo>
                  <a:pt x="217" y="123"/>
                </a:lnTo>
                <a:lnTo>
                  <a:pt x="215" y="125"/>
                </a:lnTo>
                <a:lnTo>
                  <a:pt x="213" y="123"/>
                </a:lnTo>
                <a:lnTo>
                  <a:pt x="211" y="125"/>
                </a:lnTo>
                <a:lnTo>
                  <a:pt x="209" y="131"/>
                </a:lnTo>
                <a:lnTo>
                  <a:pt x="209" y="137"/>
                </a:lnTo>
                <a:lnTo>
                  <a:pt x="205" y="135"/>
                </a:lnTo>
                <a:lnTo>
                  <a:pt x="205" y="125"/>
                </a:lnTo>
                <a:lnTo>
                  <a:pt x="203" y="117"/>
                </a:lnTo>
                <a:lnTo>
                  <a:pt x="201" y="119"/>
                </a:lnTo>
                <a:lnTo>
                  <a:pt x="200" y="131"/>
                </a:lnTo>
                <a:lnTo>
                  <a:pt x="198" y="139"/>
                </a:lnTo>
                <a:lnTo>
                  <a:pt x="196" y="137"/>
                </a:lnTo>
                <a:lnTo>
                  <a:pt x="194" y="125"/>
                </a:lnTo>
                <a:lnTo>
                  <a:pt x="194" y="117"/>
                </a:lnTo>
                <a:lnTo>
                  <a:pt x="192" y="117"/>
                </a:lnTo>
                <a:lnTo>
                  <a:pt x="190" y="129"/>
                </a:lnTo>
                <a:lnTo>
                  <a:pt x="188" y="139"/>
                </a:lnTo>
                <a:lnTo>
                  <a:pt x="186" y="139"/>
                </a:lnTo>
                <a:lnTo>
                  <a:pt x="184" y="125"/>
                </a:lnTo>
                <a:lnTo>
                  <a:pt x="182" y="114"/>
                </a:lnTo>
                <a:lnTo>
                  <a:pt x="182" y="117"/>
                </a:lnTo>
                <a:lnTo>
                  <a:pt x="180" y="131"/>
                </a:lnTo>
                <a:lnTo>
                  <a:pt x="178" y="144"/>
                </a:lnTo>
                <a:lnTo>
                  <a:pt x="176" y="137"/>
                </a:lnTo>
                <a:lnTo>
                  <a:pt x="175" y="123"/>
                </a:lnTo>
                <a:lnTo>
                  <a:pt x="173" y="114"/>
                </a:lnTo>
                <a:lnTo>
                  <a:pt x="171" y="121"/>
                </a:lnTo>
                <a:lnTo>
                  <a:pt x="171" y="133"/>
                </a:lnTo>
                <a:lnTo>
                  <a:pt x="167" y="139"/>
                </a:lnTo>
                <a:lnTo>
                  <a:pt x="167" y="135"/>
                </a:lnTo>
                <a:lnTo>
                  <a:pt x="165" y="125"/>
                </a:lnTo>
                <a:lnTo>
                  <a:pt x="163" y="121"/>
                </a:lnTo>
                <a:lnTo>
                  <a:pt x="161" y="121"/>
                </a:lnTo>
                <a:lnTo>
                  <a:pt x="159" y="129"/>
                </a:lnTo>
                <a:lnTo>
                  <a:pt x="157" y="131"/>
                </a:lnTo>
                <a:lnTo>
                  <a:pt x="155" y="133"/>
                </a:lnTo>
                <a:lnTo>
                  <a:pt x="155" y="129"/>
                </a:lnTo>
                <a:lnTo>
                  <a:pt x="153" y="127"/>
                </a:lnTo>
                <a:lnTo>
                  <a:pt x="152" y="127"/>
                </a:lnTo>
                <a:lnTo>
                  <a:pt x="150" y="127"/>
                </a:lnTo>
                <a:lnTo>
                  <a:pt x="148" y="125"/>
                </a:lnTo>
                <a:lnTo>
                  <a:pt x="146" y="125"/>
                </a:lnTo>
                <a:lnTo>
                  <a:pt x="144" y="129"/>
                </a:lnTo>
                <a:lnTo>
                  <a:pt x="144" y="131"/>
                </a:lnTo>
                <a:lnTo>
                  <a:pt x="142" y="131"/>
                </a:lnTo>
                <a:lnTo>
                  <a:pt x="140" y="125"/>
                </a:lnTo>
                <a:lnTo>
                  <a:pt x="138" y="123"/>
                </a:lnTo>
                <a:lnTo>
                  <a:pt x="136" y="129"/>
                </a:lnTo>
                <a:lnTo>
                  <a:pt x="134" y="131"/>
                </a:lnTo>
                <a:lnTo>
                  <a:pt x="132" y="129"/>
                </a:lnTo>
                <a:lnTo>
                  <a:pt x="132" y="125"/>
                </a:lnTo>
                <a:lnTo>
                  <a:pt x="128" y="125"/>
                </a:lnTo>
                <a:lnTo>
                  <a:pt x="128" y="129"/>
                </a:lnTo>
                <a:lnTo>
                  <a:pt x="127" y="133"/>
                </a:lnTo>
                <a:lnTo>
                  <a:pt x="125" y="131"/>
                </a:lnTo>
                <a:lnTo>
                  <a:pt x="123" y="125"/>
                </a:lnTo>
                <a:lnTo>
                  <a:pt x="121" y="123"/>
                </a:lnTo>
                <a:lnTo>
                  <a:pt x="119" y="129"/>
                </a:lnTo>
                <a:lnTo>
                  <a:pt x="117" y="131"/>
                </a:lnTo>
                <a:lnTo>
                  <a:pt x="115" y="127"/>
                </a:lnTo>
                <a:lnTo>
                  <a:pt x="113" y="125"/>
                </a:lnTo>
                <a:lnTo>
                  <a:pt x="111" y="129"/>
                </a:lnTo>
                <a:lnTo>
                  <a:pt x="109" y="131"/>
                </a:lnTo>
                <a:lnTo>
                  <a:pt x="107" y="127"/>
                </a:lnTo>
                <a:lnTo>
                  <a:pt x="105" y="123"/>
                </a:lnTo>
                <a:lnTo>
                  <a:pt x="105" y="127"/>
                </a:lnTo>
                <a:lnTo>
                  <a:pt x="104" y="133"/>
                </a:lnTo>
                <a:lnTo>
                  <a:pt x="102" y="135"/>
                </a:lnTo>
                <a:lnTo>
                  <a:pt x="100" y="125"/>
                </a:lnTo>
                <a:lnTo>
                  <a:pt x="98" y="117"/>
                </a:lnTo>
                <a:lnTo>
                  <a:pt x="96" y="119"/>
                </a:lnTo>
                <a:lnTo>
                  <a:pt x="94" y="131"/>
                </a:lnTo>
                <a:lnTo>
                  <a:pt x="94" y="144"/>
                </a:lnTo>
                <a:lnTo>
                  <a:pt x="92" y="135"/>
                </a:lnTo>
                <a:lnTo>
                  <a:pt x="90" y="121"/>
                </a:lnTo>
                <a:lnTo>
                  <a:pt x="88" y="112"/>
                </a:lnTo>
                <a:lnTo>
                  <a:pt x="86" y="121"/>
                </a:lnTo>
                <a:lnTo>
                  <a:pt x="84" y="137"/>
                </a:lnTo>
                <a:lnTo>
                  <a:pt x="82" y="140"/>
                </a:lnTo>
                <a:lnTo>
                  <a:pt x="82" y="131"/>
                </a:lnTo>
                <a:lnTo>
                  <a:pt x="80" y="119"/>
                </a:lnTo>
                <a:lnTo>
                  <a:pt x="79" y="117"/>
                </a:lnTo>
                <a:lnTo>
                  <a:pt x="77" y="131"/>
                </a:lnTo>
                <a:lnTo>
                  <a:pt x="75" y="133"/>
                </a:lnTo>
                <a:lnTo>
                  <a:pt x="73" y="135"/>
                </a:lnTo>
                <a:lnTo>
                  <a:pt x="71" y="131"/>
                </a:lnTo>
                <a:lnTo>
                  <a:pt x="71" y="127"/>
                </a:lnTo>
                <a:lnTo>
                  <a:pt x="69" y="125"/>
                </a:lnTo>
                <a:lnTo>
                  <a:pt x="67" y="125"/>
                </a:lnTo>
                <a:lnTo>
                  <a:pt x="65" y="123"/>
                </a:lnTo>
                <a:lnTo>
                  <a:pt x="63" y="129"/>
                </a:lnTo>
                <a:lnTo>
                  <a:pt x="61" y="131"/>
                </a:lnTo>
                <a:lnTo>
                  <a:pt x="59" y="135"/>
                </a:lnTo>
                <a:lnTo>
                  <a:pt x="59" y="131"/>
                </a:lnTo>
                <a:lnTo>
                  <a:pt x="57" y="123"/>
                </a:lnTo>
                <a:lnTo>
                  <a:pt x="56" y="119"/>
                </a:lnTo>
                <a:lnTo>
                  <a:pt x="54" y="125"/>
                </a:lnTo>
                <a:lnTo>
                  <a:pt x="52" y="133"/>
                </a:lnTo>
                <a:lnTo>
                  <a:pt x="50" y="137"/>
                </a:lnTo>
                <a:lnTo>
                  <a:pt x="48" y="131"/>
                </a:lnTo>
                <a:lnTo>
                  <a:pt x="46" y="123"/>
                </a:lnTo>
                <a:lnTo>
                  <a:pt x="46" y="121"/>
                </a:lnTo>
                <a:lnTo>
                  <a:pt x="44" y="129"/>
                </a:lnTo>
                <a:lnTo>
                  <a:pt x="42" y="133"/>
                </a:lnTo>
                <a:lnTo>
                  <a:pt x="40" y="133"/>
                </a:lnTo>
                <a:lnTo>
                  <a:pt x="38" y="125"/>
                </a:lnTo>
                <a:lnTo>
                  <a:pt x="36" y="123"/>
                </a:lnTo>
                <a:lnTo>
                  <a:pt x="34" y="129"/>
                </a:lnTo>
                <a:lnTo>
                  <a:pt x="34" y="133"/>
                </a:lnTo>
                <a:lnTo>
                  <a:pt x="32" y="131"/>
                </a:lnTo>
                <a:lnTo>
                  <a:pt x="31" y="123"/>
                </a:lnTo>
                <a:lnTo>
                  <a:pt x="29" y="119"/>
                </a:lnTo>
                <a:lnTo>
                  <a:pt x="27" y="129"/>
                </a:lnTo>
                <a:lnTo>
                  <a:pt x="25" y="139"/>
                </a:lnTo>
                <a:lnTo>
                  <a:pt x="23" y="137"/>
                </a:lnTo>
                <a:lnTo>
                  <a:pt x="23" y="123"/>
                </a:lnTo>
                <a:lnTo>
                  <a:pt x="21" y="114"/>
                </a:lnTo>
                <a:lnTo>
                  <a:pt x="19" y="127"/>
                </a:lnTo>
                <a:lnTo>
                  <a:pt x="17" y="139"/>
                </a:lnTo>
                <a:lnTo>
                  <a:pt x="15" y="140"/>
                </a:lnTo>
                <a:lnTo>
                  <a:pt x="13" y="125"/>
                </a:lnTo>
                <a:lnTo>
                  <a:pt x="11" y="114"/>
                </a:lnTo>
                <a:lnTo>
                  <a:pt x="11" y="117"/>
                </a:lnTo>
                <a:lnTo>
                  <a:pt x="9" y="131"/>
                </a:lnTo>
                <a:lnTo>
                  <a:pt x="7" y="140"/>
                </a:lnTo>
                <a:lnTo>
                  <a:pt x="6" y="135"/>
                </a:lnTo>
                <a:lnTo>
                  <a:pt x="4" y="125"/>
                </a:lnTo>
                <a:lnTo>
                  <a:pt x="2" y="119"/>
                </a:lnTo>
                <a:lnTo>
                  <a:pt x="0" y="121"/>
                </a:lnTo>
              </a:path>
            </a:pathLst>
          </a:custGeom>
          <a:noFill/>
          <a:ln w="31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fr-FR"/>
          </a:p>
        </p:txBody>
      </p:sp>
      <p:sp>
        <p:nvSpPr>
          <p:cNvPr id="39953" name="Line 357"/>
          <p:cNvSpPr>
            <a:spLocks noChangeShapeType="1"/>
          </p:cNvSpPr>
          <p:nvPr/>
        </p:nvSpPr>
        <p:spPr bwMode="auto">
          <a:xfrm flipH="1">
            <a:off x="3192463" y="2049463"/>
            <a:ext cx="1011237" cy="0"/>
          </a:xfrm>
          <a:prstGeom prst="line">
            <a:avLst/>
          </a:prstGeom>
          <a:noFill/>
          <a:ln w="952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fr-FR"/>
          </a:p>
        </p:txBody>
      </p:sp>
      <p:sp>
        <p:nvSpPr>
          <p:cNvPr id="39954" name="Text Box 358"/>
          <p:cNvSpPr txBox="1">
            <a:spLocks noChangeArrowheads="1"/>
          </p:cNvSpPr>
          <p:nvPr/>
        </p:nvSpPr>
        <p:spPr bwMode="auto">
          <a:xfrm>
            <a:off x="276225" y="3268663"/>
            <a:ext cx="685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spcBef>
                <a:spcPct val="50000"/>
              </a:spcBef>
            </a:pPr>
            <a:r>
              <a:rPr lang="fr-FR" sz="2000">
                <a:latin typeface="Times New Roman" pitchFamily="18" charset="0"/>
              </a:rPr>
              <a:t>S</a:t>
            </a:r>
          </a:p>
        </p:txBody>
      </p:sp>
      <p:sp>
        <p:nvSpPr>
          <p:cNvPr id="39955" name="Rectangle 359"/>
          <p:cNvSpPr>
            <a:spLocks noChangeArrowheads="1"/>
          </p:cNvSpPr>
          <p:nvPr/>
        </p:nvSpPr>
        <p:spPr bwMode="auto">
          <a:xfrm>
            <a:off x="152400" y="1066800"/>
            <a:ext cx="8839200" cy="65088"/>
          </a:xfrm>
          <a:prstGeom prst="rect">
            <a:avLst/>
          </a:prstGeom>
          <a:gradFill rotWithShape="0">
            <a:gsLst>
              <a:gs pos="0">
                <a:schemeClr val="tx1"/>
              </a:gs>
              <a:gs pos="100000">
                <a:schemeClr val="folHlink"/>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latin typeface="Calibri" pitchFamily="34" charset="0"/>
            </a:endParaRPr>
          </a:p>
        </p:txBody>
      </p:sp>
    </p:spTree>
    <p:extLst>
      <p:ext uri="{BB962C8B-B14F-4D97-AF65-F5344CB8AC3E}">
        <p14:creationId xmlns:p14="http://schemas.microsoft.com/office/powerpoint/2010/main" val="38076342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729551"/>
            <a:ext cx="8229600" cy="1926589"/>
          </a:xfrm>
        </p:spPr>
        <p:txBody>
          <a:bodyPr>
            <a:normAutofit/>
          </a:bodyPr>
          <a:lstStyle/>
          <a:p>
            <a:r>
              <a:rPr lang="fr-FR" dirty="0" smtClean="0"/>
              <a:t>passive </a:t>
            </a:r>
            <a:r>
              <a:rPr lang="fr-FR" dirty="0" err="1" smtClean="0"/>
              <a:t>imaging</a:t>
            </a:r>
            <a:r>
              <a:rPr lang="fr-FR" dirty="0" smtClean="0"/>
              <a:t> in </a:t>
            </a:r>
            <a:r>
              <a:rPr lang="fr-FR" dirty="0" err="1" smtClean="0"/>
              <a:t>noisy</a:t>
            </a:r>
            <a:r>
              <a:rPr lang="fr-FR" dirty="0" smtClean="0"/>
              <a:t> medium</a:t>
            </a:r>
            <a:r>
              <a:rPr lang="fr-FR" dirty="0"/>
              <a:t/>
            </a:r>
            <a:br>
              <a:rPr lang="fr-FR" dirty="0"/>
            </a:br>
            <a:endParaRPr lang="fr-FR" dirty="0"/>
          </a:p>
        </p:txBody>
      </p:sp>
    </p:spTree>
    <p:extLst>
      <p:ext uri="{BB962C8B-B14F-4D97-AF65-F5344CB8AC3E}">
        <p14:creationId xmlns:p14="http://schemas.microsoft.com/office/powerpoint/2010/main" val="40910037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5"/>
          <p:cNvSpPr txBox="1">
            <a:spLocks noChangeArrowheads="1"/>
          </p:cNvSpPr>
          <p:nvPr/>
        </p:nvSpPr>
        <p:spPr bwMode="auto">
          <a:xfrm>
            <a:off x="857250" y="357188"/>
            <a:ext cx="7296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4000">
                <a:solidFill>
                  <a:srgbClr val="FF0000"/>
                </a:solidFill>
              </a:rPr>
              <a:t>Coherent signals from noise data</a:t>
            </a:r>
          </a:p>
        </p:txBody>
      </p:sp>
      <p:grpSp>
        <p:nvGrpSpPr>
          <p:cNvPr id="37891" name="Group 12"/>
          <p:cNvGrpSpPr>
            <a:grpSpLocks/>
          </p:cNvGrpSpPr>
          <p:nvPr/>
        </p:nvGrpSpPr>
        <p:grpSpPr bwMode="auto">
          <a:xfrm>
            <a:off x="684213" y="1357313"/>
            <a:ext cx="7704137" cy="4975225"/>
            <a:chOff x="96" y="768"/>
            <a:chExt cx="5184" cy="3545"/>
          </a:xfrm>
        </p:grpSpPr>
        <p:sp>
          <p:nvSpPr>
            <p:cNvPr id="37894" name="Text Box 13"/>
            <p:cNvSpPr txBox="1">
              <a:spLocks noChangeArrowheads="1"/>
            </p:cNvSpPr>
            <p:nvPr/>
          </p:nvSpPr>
          <p:spPr bwMode="auto">
            <a:xfrm>
              <a:off x="96" y="986"/>
              <a:ext cx="3553" cy="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600" b="1"/>
                <a:t>R.L. Weaver &amp; O.I. Lobkis, Phys. Rev. Lett., 2001</a:t>
              </a:r>
            </a:p>
          </p:txBody>
        </p:sp>
        <p:sp>
          <p:nvSpPr>
            <p:cNvPr id="37895" name="AutoShape 14"/>
            <p:cNvSpPr>
              <a:spLocks noChangeArrowheads="1"/>
            </p:cNvSpPr>
            <p:nvPr/>
          </p:nvSpPr>
          <p:spPr bwMode="auto">
            <a:xfrm>
              <a:off x="1824" y="1708"/>
              <a:ext cx="1680" cy="1536"/>
            </a:xfrm>
            <a:prstGeom prst="cube">
              <a:avLst>
                <a:gd name="adj" fmla="val 25000"/>
              </a:avLst>
            </a:prstGeom>
            <a:solidFill>
              <a:schemeClr val="accent1"/>
            </a:solidFill>
            <a:ln w="9525">
              <a:solidFill>
                <a:schemeClr val="tx1"/>
              </a:solidFill>
              <a:miter lim="800000"/>
              <a:headEnd/>
              <a:tailEnd/>
            </a:ln>
          </p:spPr>
          <p:txBody>
            <a:bodyPr wrap="none" anchor="ctr"/>
            <a:lstStyle/>
            <a:p>
              <a:endParaRPr lang="en-US">
                <a:latin typeface="Calibri" pitchFamily="34" charset="0"/>
              </a:endParaRPr>
            </a:p>
          </p:txBody>
        </p:sp>
        <p:sp>
          <p:nvSpPr>
            <p:cNvPr id="37896" name="Oval 15"/>
            <p:cNvSpPr>
              <a:spLocks noChangeArrowheads="1"/>
            </p:cNvSpPr>
            <p:nvPr/>
          </p:nvSpPr>
          <p:spPr bwMode="auto">
            <a:xfrm>
              <a:off x="3312" y="2352"/>
              <a:ext cx="96" cy="240"/>
            </a:xfrm>
            <a:prstGeom prst="ellipse">
              <a:avLst/>
            </a:prstGeom>
            <a:solidFill>
              <a:schemeClr val="folHlink"/>
            </a:solidFill>
            <a:ln w="9525">
              <a:solidFill>
                <a:schemeClr val="tx1"/>
              </a:solidFill>
              <a:round/>
              <a:headEnd/>
              <a:tailEnd/>
            </a:ln>
          </p:spPr>
          <p:txBody>
            <a:bodyPr wrap="none" anchor="ctr"/>
            <a:lstStyle/>
            <a:p>
              <a:endParaRPr lang="en-US">
                <a:latin typeface="Calibri" pitchFamily="34" charset="0"/>
              </a:endParaRPr>
            </a:p>
          </p:txBody>
        </p:sp>
        <p:sp>
          <p:nvSpPr>
            <p:cNvPr id="37897" name="Oval 16"/>
            <p:cNvSpPr>
              <a:spLocks noChangeArrowheads="1"/>
            </p:cNvSpPr>
            <p:nvPr/>
          </p:nvSpPr>
          <p:spPr bwMode="auto">
            <a:xfrm>
              <a:off x="2496" y="1824"/>
              <a:ext cx="288" cy="96"/>
            </a:xfrm>
            <a:prstGeom prst="ellipse">
              <a:avLst/>
            </a:prstGeom>
            <a:solidFill>
              <a:schemeClr val="folHlink"/>
            </a:solidFill>
            <a:ln w="9525">
              <a:solidFill>
                <a:schemeClr val="tx1"/>
              </a:solidFill>
              <a:round/>
              <a:headEnd/>
              <a:tailEnd/>
            </a:ln>
          </p:spPr>
          <p:txBody>
            <a:bodyPr wrap="none" anchor="ctr"/>
            <a:lstStyle/>
            <a:p>
              <a:endParaRPr lang="en-US">
                <a:latin typeface="Calibri" pitchFamily="34" charset="0"/>
              </a:endParaRPr>
            </a:p>
          </p:txBody>
        </p:sp>
        <p:sp>
          <p:nvSpPr>
            <p:cNvPr id="37898" name="Line 17"/>
            <p:cNvSpPr>
              <a:spLocks noChangeShapeType="1"/>
            </p:cNvSpPr>
            <p:nvPr/>
          </p:nvSpPr>
          <p:spPr bwMode="auto">
            <a:xfrm flipV="1">
              <a:off x="2640" y="1488"/>
              <a:ext cx="0" cy="38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899" name="Line 18"/>
            <p:cNvSpPr>
              <a:spLocks noChangeShapeType="1"/>
            </p:cNvSpPr>
            <p:nvPr/>
          </p:nvSpPr>
          <p:spPr bwMode="auto">
            <a:xfrm>
              <a:off x="3360" y="2448"/>
              <a:ext cx="120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00" name="Line 19"/>
            <p:cNvSpPr>
              <a:spLocks noChangeShapeType="1"/>
            </p:cNvSpPr>
            <p:nvPr/>
          </p:nvSpPr>
          <p:spPr bwMode="auto">
            <a:xfrm>
              <a:off x="2640" y="1488"/>
              <a:ext cx="1824"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01" name="Freeform 20"/>
            <p:cNvSpPr>
              <a:spLocks/>
            </p:cNvSpPr>
            <p:nvPr/>
          </p:nvSpPr>
          <p:spPr bwMode="auto">
            <a:xfrm>
              <a:off x="3241" y="1296"/>
              <a:ext cx="695" cy="457"/>
            </a:xfrm>
            <a:custGeom>
              <a:avLst/>
              <a:gdLst>
                <a:gd name="T0" fmla="*/ 0 w 3623"/>
                <a:gd name="T1" fmla="*/ 74 h 640"/>
                <a:gd name="T2" fmla="*/ 0 w 3623"/>
                <a:gd name="T3" fmla="*/ 36 h 640"/>
                <a:gd name="T4" fmla="*/ 0 w 3623"/>
                <a:gd name="T5" fmla="*/ 14 h 640"/>
                <a:gd name="T6" fmla="*/ 0 w 3623"/>
                <a:gd name="T7" fmla="*/ 114 h 640"/>
                <a:gd name="T8" fmla="*/ 0 w 3623"/>
                <a:gd name="T9" fmla="*/ 10 h 640"/>
                <a:gd name="T10" fmla="*/ 0 w 3623"/>
                <a:gd name="T11" fmla="*/ 90 h 640"/>
                <a:gd name="T12" fmla="*/ 0 w 3623"/>
                <a:gd name="T13" fmla="*/ 29 h 640"/>
                <a:gd name="T14" fmla="*/ 1 w 3623"/>
                <a:gd name="T15" fmla="*/ 92 h 640"/>
                <a:gd name="T16" fmla="*/ 1 w 3623"/>
                <a:gd name="T17" fmla="*/ 95 h 640"/>
                <a:gd name="T18" fmla="*/ 1 w 3623"/>
                <a:gd name="T19" fmla="*/ 95 h 640"/>
                <a:gd name="T20" fmla="*/ 1 w 3623"/>
                <a:gd name="T21" fmla="*/ 17 h 640"/>
                <a:gd name="T22" fmla="*/ 1 w 3623"/>
                <a:gd name="T23" fmla="*/ 64 h 640"/>
                <a:gd name="T24" fmla="*/ 1 w 3623"/>
                <a:gd name="T25" fmla="*/ 104 h 640"/>
                <a:gd name="T26" fmla="*/ 1 w 3623"/>
                <a:gd name="T27" fmla="*/ 12 h 640"/>
                <a:gd name="T28" fmla="*/ 1 w 3623"/>
                <a:gd name="T29" fmla="*/ 43 h 640"/>
                <a:gd name="T30" fmla="*/ 1 w 3623"/>
                <a:gd name="T31" fmla="*/ 64 h 640"/>
                <a:gd name="T32" fmla="*/ 1 w 3623"/>
                <a:gd name="T33" fmla="*/ 100 h 640"/>
                <a:gd name="T34" fmla="*/ 1 w 3623"/>
                <a:gd name="T35" fmla="*/ 92 h 640"/>
                <a:gd name="T36" fmla="*/ 1 w 3623"/>
                <a:gd name="T37" fmla="*/ 29 h 640"/>
                <a:gd name="T38" fmla="*/ 1 w 3623"/>
                <a:gd name="T39" fmla="*/ 71 h 640"/>
                <a:gd name="T40" fmla="*/ 1 w 3623"/>
                <a:gd name="T41" fmla="*/ 54 h 640"/>
                <a:gd name="T42" fmla="*/ 1 w 3623"/>
                <a:gd name="T43" fmla="*/ 50 h 640"/>
                <a:gd name="T44" fmla="*/ 2 w 3623"/>
                <a:gd name="T45" fmla="*/ 26 h 640"/>
                <a:gd name="T46" fmla="*/ 2 w 3623"/>
                <a:gd name="T47" fmla="*/ 88 h 640"/>
                <a:gd name="T48" fmla="*/ 2 w 3623"/>
                <a:gd name="T49" fmla="*/ 38 h 640"/>
                <a:gd name="T50" fmla="*/ 2 w 3623"/>
                <a:gd name="T51" fmla="*/ 81 h 640"/>
                <a:gd name="T52" fmla="*/ 2 w 3623"/>
                <a:gd name="T53" fmla="*/ 54 h 640"/>
                <a:gd name="T54" fmla="*/ 2 w 3623"/>
                <a:gd name="T55" fmla="*/ 121 h 640"/>
                <a:gd name="T56" fmla="*/ 2 w 3623"/>
                <a:gd name="T57" fmla="*/ 40 h 640"/>
                <a:gd name="T58" fmla="*/ 2 w 3623"/>
                <a:gd name="T59" fmla="*/ 86 h 640"/>
                <a:gd name="T60" fmla="*/ 2 w 3623"/>
                <a:gd name="T61" fmla="*/ 97 h 640"/>
                <a:gd name="T62" fmla="*/ 2 w 3623"/>
                <a:gd name="T63" fmla="*/ 71 h 640"/>
                <a:gd name="T64" fmla="*/ 3 w 3623"/>
                <a:gd name="T65" fmla="*/ 74 h 640"/>
                <a:gd name="T66" fmla="*/ 3 w 3623"/>
                <a:gd name="T67" fmla="*/ 61 h 640"/>
                <a:gd name="T68" fmla="*/ 3 w 3623"/>
                <a:gd name="T69" fmla="*/ 54 h 640"/>
                <a:gd name="T70" fmla="*/ 3 w 3623"/>
                <a:gd name="T71" fmla="*/ 104 h 640"/>
                <a:gd name="T72" fmla="*/ 3 w 3623"/>
                <a:gd name="T73" fmla="*/ 64 h 640"/>
                <a:gd name="T74" fmla="*/ 3 w 3623"/>
                <a:gd name="T75" fmla="*/ 50 h 640"/>
                <a:gd name="T76" fmla="*/ 3 w 3623"/>
                <a:gd name="T77" fmla="*/ 117 h 640"/>
                <a:gd name="T78" fmla="*/ 3 w 3623"/>
                <a:gd name="T79" fmla="*/ 121 h 640"/>
                <a:gd name="T80" fmla="*/ 3 w 3623"/>
                <a:gd name="T81" fmla="*/ 54 h 640"/>
                <a:gd name="T82" fmla="*/ 3 w 3623"/>
                <a:gd name="T83" fmla="*/ 92 h 640"/>
                <a:gd name="T84" fmla="*/ 3 w 3623"/>
                <a:gd name="T85" fmla="*/ 33 h 640"/>
                <a:gd name="T86" fmla="*/ 4 w 3623"/>
                <a:gd name="T87" fmla="*/ 31 h 640"/>
                <a:gd name="T88" fmla="*/ 4 w 3623"/>
                <a:gd name="T89" fmla="*/ 100 h 640"/>
                <a:gd name="T90" fmla="*/ 4 w 3623"/>
                <a:gd name="T91" fmla="*/ 103 h 640"/>
                <a:gd name="T92" fmla="*/ 4 w 3623"/>
                <a:gd name="T93" fmla="*/ 69 h 640"/>
                <a:gd name="T94" fmla="*/ 4 w 3623"/>
                <a:gd name="T95" fmla="*/ 104 h 640"/>
                <a:gd name="T96" fmla="*/ 4 w 3623"/>
                <a:gd name="T97" fmla="*/ 131 h 640"/>
                <a:gd name="T98" fmla="*/ 4 w 3623"/>
                <a:gd name="T99" fmla="*/ 36 h 640"/>
                <a:gd name="T100" fmla="*/ 4 w 3623"/>
                <a:gd name="T101" fmla="*/ 86 h 640"/>
                <a:gd name="T102" fmla="*/ 4 w 3623"/>
                <a:gd name="T103" fmla="*/ 124 h 640"/>
                <a:gd name="T104" fmla="*/ 4 w 3623"/>
                <a:gd name="T105" fmla="*/ 59 h 640"/>
                <a:gd name="T106" fmla="*/ 5 w 3623"/>
                <a:gd name="T107" fmla="*/ 48 h 640"/>
                <a:gd name="T108" fmla="*/ 5 w 3623"/>
                <a:gd name="T109" fmla="*/ 79 h 640"/>
                <a:gd name="T110" fmla="*/ 5 w 3623"/>
                <a:gd name="T111" fmla="*/ 109 h 640"/>
                <a:gd name="T112" fmla="*/ 5 w 3623"/>
                <a:gd name="T113" fmla="*/ 46 h 640"/>
                <a:gd name="T114" fmla="*/ 5 w 3623"/>
                <a:gd name="T115" fmla="*/ 124 h 6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623"/>
                <a:gd name="T175" fmla="*/ 0 h 640"/>
                <a:gd name="T176" fmla="*/ 3623 w 3623"/>
                <a:gd name="T177" fmla="*/ 640 h 6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623" h="640">
                  <a:moveTo>
                    <a:pt x="12" y="320"/>
                  </a:moveTo>
                  <a:cubicBezTo>
                    <a:pt x="9" y="308"/>
                    <a:pt x="0" y="296"/>
                    <a:pt x="2" y="283"/>
                  </a:cubicBezTo>
                  <a:cubicBezTo>
                    <a:pt x="4" y="272"/>
                    <a:pt x="16" y="266"/>
                    <a:pt x="21" y="256"/>
                  </a:cubicBezTo>
                  <a:cubicBezTo>
                    <a:pt x="38" y="223"/>
                    <a:pt x="56" y="172"/>
                    <a:pt x="66" y="137"/>
                  </a:cubicBezTo>
                  <a:cubicBezTo>
                    <a:pt x="105" y="3"/>
                    <a:pt x="71" y="62"/>
                    <a:pt x="112" y="0"/>
                  </a:cubicBezTo>
                  <a:cubicBezTo>
                    <a:pt x="115" y="18"/>
                    <a:pt x="114" y="38"/>
                    <a:pt x="121" y="55"/>
                  </a:cubicBezTo>
                  <a:cubicBezTo>
                    <a:pt x="130" y="75"/>
                    <a:pt x="158" y="110"/>
                    <a:pt x="158" y="110"/>
                  </a:cubicBezTo>
                  <a:cubicBezTo>
                    <a:pt x="169" y="220"/>
                    <a:pt x="188" y="329"/>
                    <a:pt x="204" y="439"/>
                  </a:cubicBezTo>
                  <a:cubicBezTo>
                    <a:pt x="207" y="360"/>
                    <a:pt x="208" y="280"/>
                    <a:pt x="213" y="201"/>
                  </a:cubicBezTo>
                  <a:cubicBezTo>
                    <a:pt x="217" y="146"/>
                    <a:pt x="185" y="67"/>
                    <a:pt x="231" y="36"/>
                  </a:cubicBezTo>
                  <a:cubicBezTo>
                    <a:pt x="268" y="11"/>
                    <a:pt x="259" y="120"/>
                    <a:pt x="268" y="164"/>
                  </a:cubicBezTo>
                  <a:cubicBezTo>
                    <a:pt x="280" y="228"/>
                    <a:pt x="304" y="281"/>
                    <a:pt x="313" y="347"/>
                  </a:cubicBezTo>
                  <a:cubicBezTo>
                    <a:pt x="310" y="277"/>
                    <a:pt x="304" y="207"/>
                    <a:pt x="304" y="137"/>
                  </a:cubicBezTo>
                  <a:cubicBezTo>
                    <a:pt x="304" y="128"/>
                    <a:pt x="307" y="102"/>
                    <a:pt x="313" y="110"/>
                  </a:cubicBezTo>
                  <a:cubicBezTo>
                    <a:pt x="326" y="128"/>
                    <a:pt x="325" y="153"/>
                    <a:pt x="332" y="174"/>
                  </a:cubicBezTo>
                  <a:cubicBezTo>
                    <a:pt x="352" y="234"/>
                    <a:pt x="365" y="293"/>
                    <a:pt x="377" y="356"/>
                  </a:cubicBezTo>
                  <a:cubicBezTo>
                    <a:pt x="383" y="387"/>
                    <a:pt x="396" y="448"/>
                    <a:pt x="396" y="448"/>
                  </a:cubicBezTo>
                  <a:cubicBezTo>
                    <a:pt x="402" y="421"/>
                    <a:pt x="412" y="394"/>
                    <a:pt x="414" y="366"/>
                  </a:cubicBezTo>
                  <a:cubicBezTo>
                    <a:pt x="435" y="104"/>
                    <a:pt x="377" y="31"/>
                    <a:pt x="460" y="174"/>
                  </a:cubicBezTo>
                  <a:cubicBezTo>
                    <a:pt x="476" y="237"/>
                    <a:pt x="487" y="303"/>
                    <a:pt x="505" y="366"/>
                  </a:cubicBezTo>
                  <a:cubicBezTo>
                    <a:pt x="513" y="394"/>
                    <a:pt x="533" y="448"/>
                    <a:pt x="533" y="448"/>
                  </a:cubicBezTo>
                  <a:cubicBezTo>
                    <a:pt x="539" y="320"/>
                    <a:pt x="525" y="190"/>
                    <a:pt x="551" y="64"/>
                  </a:cubicBezTo>
                  <a:cubicBezTo>
                    <a:pt x="557" y="36"/>
                    <a:pt x="583" y="112"/>
                    <a:pt x="597" y="137"/>
                  </a:cubicBezTo>
                  <a:cubicBezTo>
                    <a:pt x="612" y="166"/>
                    <a:pt x="625" y="218"/>
                    <a:pt x="633" y="247"/>
                  </a:cubicBezTo>
                  <a:cubicBezTo>
                    <a:pt x="636" y="277"/>
                    <a:pt x="638" y="308"/>
                    <a:pt x="642" y="338"/>
                  </a:cubicBezTo>
                  <a:cubicBezTo>
                    <a:pt x="645" y="359"/>
                    <a:pt x="652" y="424"/>
                    <a:pt x="652" y="402"/>
                  </a:cubicBezTo>
                  <a:cubicBezTo>
                    <a:pt x="652" y="363"/>
                    <a:pt x="637" y="173"/>
                    <a:pt x="633" y="119"/>
                  </a:cubicBezTo>
                  <a:cubicBezTo>
                    <a:pt x="636" y="95"/>
                    <a:pt x="621" y="59"/>
                    <a:pt x="642" y="46"/>
                  </a:cubicBezTo>
                  <a:cubicBezTo>
                    <a:pt x="659" y="36"/>
                    <a:pt x="672" y="73"/>
                    <a:pt x="679" y="91"/>
                  </a:cubicBezTo>
                  <a:cubicBezTo>
                    <a:pt x="688" y="114"/>
                    <a:pt x="678" y="142"/>
                    <a:pt x="688" y="164"/>
                  </a:cubicBezTo>
                  <a:cubicBezTo>
                    <a:pt x="694" y="178"/>
                    <a:pt x="713" y="183"/>
                    <a:pt x="725" y="192"/>
                  </a:cubicBezTo>
                  <a:cubicBezTo>
                    <a:pt x="728" y="210"/>
                    <a:pt x="728" y="229"/>
                    <a:pt x="734" y="247"/>
                  </a:cubicBezTo>
                  <a:cubicBezTo>
                    <a:pt x="743" y="273"/>
                    <a:pt x="770" y="320"/>
                    <a:pt x="770" y="320"/>
                  </a:cubicBezTo>
                  <a:cubicBezTo>
                    <a:pt x="773" y="341"/>
                    <a:pt x="777" y="363"/>
                    <a:pt x="780" y="384"/>
                  </a:cubicBezTo>
                  <a:cubicBezTo>
                    <a:pt x="783" y="405"/>
                    <a:pt x="789" y="470"/>
                    <a:pt x="789" y="448"/>
                  </a:cubicBezTo>
                  <a:cubicBezTo>
                    <a:pt x="789" y="417"/>
                    <a:pt x="783" y="387"/>
                    <a:pt x="780" y="356"/>
                  </a:cubicBezTo>
                  <a:cubicBezTo>
                    <a:pt x="785" y="248"/>
                    <a:pt x="779" y="168"/>
                    <a:pt x="816" y="73"/>
                  </a:cubicBezTo>
                  <a:cubicBezTo>
                    <a:pt x="819" y="85"/>
                    <a:pt x="819" y="99"/>
                    <a:pt x="825" y="110"/>
                  </a:cubicBezTo>
                  <a:cubicBezTo>
                    <a:pt x="835" y="129"/>
                    <a:pt x="862" y="164"/>
                    <a:pt x="862" y="164"/>
                  </a:cubicBezTo>
                  <a:cubicBezTo>
                    <a:pt x="871" y="209"/>
                    <a:pt x="882" y="237"/>
                    <a:pt x="908" y="274"/>
                  </a:cubicBezTo>
                  <a:cubicBezTo>
                    <a:pt x="917" y="330"/>
                    <a:pt x="933" y="383"/>
                    <a:pt x="944" y="439"/>
                  </a:cubicBezTo>
                  <a:cubicBezTo>
                    <a:pt x="950" y="363"/>
                    <a:pt x="952" y="286"/>
                    <a:pt x="962" y="210"/>
                  </a:cubicBezTo>
                  <a:cubicBezTo>
                    <a:pt x="967" y="170"/>
                    <a:pt x="990" y="91"/>
                    <a:pt x="990" y="91"/>
                  </a:cubicBezTo>
                  <a:cubicBezTo>
                    <a:pt x="1011" y="125"/>
                    <a:pt x="1045" y="153"/>
                    <a:pt x="1054" y="192"/>
                  </a:cubicBezTo>
                  <a:cubicBezTo>
                    <a:pt x="1070" y="266"/>
                    <a:pt x="1094" y="337"/>
                    <a:pt x="1109" y="411"/>
                  </a:cubicBezTo>
                  <a:cubicBezTo>
                    <a:pt x="1118" y="307"/>
                    <a:pt x="1120" y="201"/>
                    <a:pt x="1145" y="100"/>
                  </a:cubicBezTo>
                  <a:cubicBezTo>
                    <a:pt x="1193" y="160"/>
                    <a:pt x="1222" y="229"/>
                    <a:pt x="1246" y="302"/>
                  </a:cubicBezTo>
                  <a:cubicBezTo>
                    <a:pt x="1250" y="314"/>
                    <a:pt x="1251" y="326"/>
                    <a:pt x="1255" y="338"/>
                  </a:cubicBezTo>
                  <a:cubicBezTo>
                    <a:pt x="1260" y="356"/>
                    <a:pt x="1273" y="393"/>
                    <a:pt x="1273" y="393"/>
                  </a:cubicBezTo>
                  <a:cubicBezTo>
                    <a:pt x="1275" y="334"/>
                    <a:pt x="1221" y="21"/>
                    <a:pt x="1346" y="146"/>
                  </a:cubicBezTo>
                  <a:cubicBezTo>
                    <a:pt x="1358" y="179"/>
                    <a:pt x="1380" y="205"/>
                    <a:pt x="1392" y="238"/>
                  </a:cubicBezTo>
                  <a:cubicBezTo>
                    <a:pt x="1426" y="329"/>
                    <a:pt x="1372" y="217"/>
                    <a:pt x="1420" y="311"/>
                  </a:cubicBezTo>
                  <a:cubicBezTo>
                    <a:pt x="1443" y="449"/>
                    <a:pt x="1432" y="588"/>
                    <a:pt x="1447" y="128"/>
                  </a:cubicBezTo>
                  <a:cubicBezTo>
                    <a:pt x="1468" y="155"/>
                    <a:pt x="1504" y="176"/>
                    <a:pt x="1511" y="210"/>
                  </a:cubicBezTo>
                  <a:cubicBezTo>
                    <a:pt x="1523" y="273"/>
                    <a:pt x="1509" y="245"/>
                    <a:pt x="1557" y="292"/>
                  </a:cubicBezTo>
                  <a:cubicBezTo>
                    <a:pt x="1567" y="355"/>
                    <a:pt x="1598" y="403"/>
                    <a:pt x="1612" y="466"/>
                  </a:cubicBezTo>
                  <a:cubicBezTo>
                    <a:pt x="1618" y="350"/>
                    <a:pt x="1615" y="234"/>
                    <a:pt x="1630" y="119"/>
                  </a:cubicBezTo>
                  <a:cubicBezTo>
                    <a:pt x="1635" y="78"/>
                    <a:pt x="1679" y="127"/>
                    <a:pt x="1694" y="155"/>
                  </a:cubicBezTo>
                  <a:cubicBezTo>
                    <a:pt x="1713" y="190"/>
                    <a:pt x="1717" y="232"/>
                    <a:pt x="1740" y="265"/>
                  </a:cubicBezTo>
                  <a:cubicBezTo>
                    <a:pt x="1755" y="286"/>
                    <a:pt x="1785" y="329"/>
                    <a:pt x="1785" y="329"/>
                  </a:cubicBezTo>
                  <a:cubicBezTo>
                    <a:pt x="1794" y="356"/>
                    <a:pt x="1807" y="383"/>
                    <a:pt x="1813" y="411"/>
                  </a:cubicBezTo>
                  <a:cubicBezTo>
                    <a:pt x="1827" y="484"/>
                    <a:pt x="1824" y="473"/>
                    <a:pt x="1813" y="375"/>
                  </a:cubicBezTo>
                  <a:cubicBezTo>
                    <a:pt x="1835" y="78"/>
                    <a:pt x="1792" y="89"/>
                    <a:pt x="1877" y="201"/>
                  </a:cubicBezTo>
                  <a:cubicBezTo>
                    <a:pt x="1903" y="336"/>
                    <a:pt x="1867" y="180"/>
                    <a:pt x="1904" y="274"/>
                  </a:cubicBezTo>
                  <a:cubicBezTo>
                    <a:pt x="1924" y="324"/>
                    <a:pt x="1926" y="372"/>
                    <a:pt x="1950" y="420"/>
                  </a:cubicBezTo>
                  <a:cubicBezTo>
                    <a:pt x="1961" y="367"/>
                    <a:pt x="1958" y="321"/>
                    <a:pt x="1996" y="283"/>
                  </a:cubicBezTo>
                  <a:cubicBezTo>
                    <a:pt x="1999" y="271"/>
                    <a:pt x="1997" y="257"/>
                    <a:pt x="2005" y="247"/>
                  </a:cubicBezTo>
                  <a:cubicBezTo>
                    <a:pt x="2011" y="240"/>
                    <a:pt x="2026" y="245"/>
                    <a:pt x="2032" y="238"/>
                  </a:cubicBezTo>
                  <a:cubicBezTo>
                    <a:pt x="2046" y="221"/>
                    <a:pt x="2043" y="195"/>
                    <a:pt x="2050" y="174"/>
                  </a:cubicBezTo>
                  <a:cubicBezTo>
                    <a:pt x="2053" y="186"/>
                    <a:pt x="2059" y="198"/>
                    <a:pt x="2060" y="210"/>
                  </a:cubicBezTo>
                  <a:cubicBezTo>
                    <a:pt x="2066" y="295"/>
                    <a:pt x="2061" y="381"/>
                    <a:pt x="2069" y="466"/>
                  </a:cubicBezTo>
                  <a:cubicBezTo>
                    <a:pt x="2071" y="487"/>
                    <a:pt x="2073" y="423"/>
                    <a:pt x="2078" y="402"/>
                  </a:cubicBezTo>
                  <a:cubicBezTo>
                    <a:pt x="2082" y="383"/>
                    <a:pt x="2092" y="366"/>
                    <a:pt x="2096" y="347"/>
                  </a:cubicBezTo>
                  <a:cubicBezTo>
                    <a:pt x="2104" y="314"/>
                    <a:pt x="2108" y="280"/>
                    <a:pt x="2114" y="247"/>
                  </a:cubicBezTo>
                  <a:cubicBezTo>
                    <a:pt x="2122" y="204"/>
                    <a:pt x="2116" y="161"/>
                    <a:pt x="2160" y="146"/>
                  </a:cubicBezTo>
                  <a:cubicBezTo>
                    <a:pt x="2166" y="161"/>
                    <a:pt x="2171" y="177"/>
                    <a:pt x="2178" y="192"/>
                  </a:cubicBezTo>
                  <a:cubicBezTo>
                    <a:pt x="2186" y="208"/>
                    <a:pt x="2199" y="221"/>
                    <a:pt x="2206" y="238"/>
                  </a:cubicBezTo>
                  <a:cubicBezTo>
                    <a:pt x="2234" y="304"/>
                    <a:pt x="2253" y="378"/>
                    <a:pt x="2270" y="448"/>
                  </a:cubicBezTo>
                  <a:cubicBezTo>
                    <a:pt x="2274" y="404"/>
                    <a:pt x="2260" y="254"/>
                    <a:pt x="2316" y="201"/>
                  </a:cubicBezTo>
                  <a:cubicBezTo>
                    <a:pt x="2341" y="289"/>
                    <a:pt x="2356" y="378"/>
                    <a:pt x="2380" y="466"/>
                  </a:cubicBezTo>
                  <a:cubicBezTo>
                    <a:pt x="2383" y="365"/>
                    <a:pt x="2375" y="264"/>
                    <a:pt x="2389" y="164"/>
                  </a:cubicBezTo>
                  <a:cubicBezTo>
                    <a:pt x="2391" y="146"/>
                    <a:pt x="2405" y="196"/>
                    <a:pt x="2416" y="210"/>
                  </a:cubicBezTo>
                  <a:cubicBezTo>
                    <a:pt x="2460" y="270"/>
                    <a:pt x="2430" y="207"/>
                    <a:pt x="2462" y="265"/>
                  </a:cubicBezTo>
                  <a:cubicBezTo>
                    <a:pt x="2480" y="297"/>
                    <a:pt x="2487" y="326"/>
                    <a:pt x="2508" y="356"/>
                  </a:cubicBezTo>
                  <a:cubicBezTo>
                    <a:pt x="2528" y="437"/>
                    <a:pt x="2518" y="478"/>
                    <a:pt x="2535" y="292"/>
                  </a:cubicBezTo>
                  <a:cubicBezTo>
                    <a:pt x="2540" y="237"/>
                    <a:pt x="2547" y="183"/>
                    <a:pt x="2553" y="128"/>
                  </a:cubicBezTo>
                  <a:cubicBezTo>
                    <a:pt x="2588" y="230"/>
                    <a:pt x="2616" y="333"/>
                    <a:pt x="2663" y="430"/>
                  </a:cubicBezTo>
                  <a:cubicBezTo>
                    <a:pt x="2696" y="328"/>
                    <a:pt x="2701" y="223"/>
                    <a:pt x="2727" y="119"/>
                  </a:cubicBezTo>
                  <a:cubicBezTo>
                    <a:pt x="2746" y="165"/>
                    <a:pt x="2760" y="211"/>
                    <a:pt x="2782" y="256"/>
                  </a:cubicBezTo>
                  <a:cubicBezTo>
                    <a:pt x="2788" y="299"/>
                    <a:pt x="2794" y="341"/>
                    <a:pt x="2800" y="384"/>
                  </a:cubicBezTo>
                  <a:cubicBezTo>
                    <a:pt x="2803" y="402"/>
                    <a:pt x="2792" y="431"/>
                    <a:pt x="2809" y="439"/>
                  </a:cubicBezTo>
                  <a:cubicBezTo>
                    <a:pt x="2823" y="446"/>
                    <a:pt x="2815" y="408"/>
                    <a:pt x="2818" y="393"/>
                  </a:cubicBezTo>
                  <a:cubicBezTo>
                    <a:pt x="2819" y="377"/>
                    <a:pt x="2829" y="181"/>
                    <a:pt x="2864" y="174"/>
                  </a:cubicBezTo>
                  <a:cubicBezTo>
                    <a:pt x="2899" y="167"/>
                    <a:pt x="2899" y="236"/>
                    <a:pt x="2919" y="265"/>
                  </a:cubicBezTo>
                  <a:cubicBezTo>
                    <a:pt x="2931" y="283"/>
                    <a:pt x="2956" y="320"/>
                    <a:pt x="2956" y="320"/>
                  </a:cubicBezTo>
                  <a:cubicBezTo>
                    <a:pt x="2965" y="347"/>
                    <a:pt x="2974" y="375"/>
                    <a:pt x="2983" y="402"/>
                  </a:cubicBezTo>
                  <a:cubicBezTo>
                    <a:pt x="2989" y="420"/>
                    <a:pt x="3001" y="457"/>
                    <a:pt x="3001" y="457"/>
                  </a:cubicBezTo>
                  <a:cubicBezTo>
                    <a:pt x="2998" y="472"/>
                    <a:pt x="2992" y="519"/>
                    <a:pt x="2992" y="503"/>
                  </a:cubicBezTo>
                  <a:cubicBezTo>
                    <a:pt x="2992" y="448"/>
                    <a:pt x="2994" y="393"/>
                    <a:pt x="3001" y="338"/>
                  </a:cubicBezTo>
                  <a:cubicBezTo>
                    <a:pt x="3009" y="281"/>
                    <a:pt x="3066" y="190"/>
                    <a:pt x="3093" y="137"/>
                  </a:cubicBezTo>
                  <a:cubicBezTo>
                    <a:pt x="3132" y="184"/>
                    <a:pt x="3155" y="204"/>
                    <a:pt x="3175" y="265"/>
                  </a:cubicBezTo>
                  <a:cubicBezTo>
                    <a:pt x="3182" y="285"/>
                    <a:pt x="3178" y="308"/>
                    <a:pt x="3184" y="329"/>
                  </a:cubicBezTo>
                  <a:cubicBezTo>
                    <a:pt x="3193" y="358"/>
                    <a:pt x="3211" y="383"/>
                    <a:pt x="3221" y="411"/>
                  </a:cubicBezTo>
                  <a:cubicBezTo>
                    <a:pt x="3224" y="432"/>
                    <a:pt x="3225" y="454"/>
                    <a:pt x="3230" y="475"/>
                  </a:cubicBezTo>
                  <a:cubicBezTo>
                    <a:pt x="3268" y="640"/>
                    <a:pt x="3250" y="386"/>
                    <a:pt x="3294" y="320"/>
                  </a:cubicBezTo>
                  <a:cubicBezTo>
                    <a:pt x="3300" y="289"/>
                    <a:pt x="3307" y="259"/>
                    <a:pt x="3312" y="228"/>
                  </a:cubicBezTo>
                  <a:cubicBezTo>
                    <a:pt x="3316" y="204"/>
                    <a:pt x="3308" y="176"/>
                    <a:pt x="3321" y="155"/>
                  </a:cubicBezTo>
                  <a:cubicBezTo>
                    <a:pt x="3327" y="145"/>
                    <a:pt x="3335" y="173"/>
                    <a:pt x="3340" y="183"/>
                  </a:cubicBezTo>
                  <a:cubicBezTo>
                    <a:pt x="3347" y="197"/>
                    <a:pt x="3352" y="213"/>
                    <a:pt x="3358" y="228"/>
                  </a:cubicBezTo>
                  <a:cubicBezTo>
                    <a:pt x="3361" y="253"/>
                    <a:pt x="3360" y="278"/>
                    <a:pt x="3367" y="302"/>
                  </a:cubicBezTo>
                  <a:cubicBezTo>
                    <a:pt x="3375" y="328"/>
                    <a:pt x="3404" y="375"/>
                    <a:pt x="3404" y="375"/>
                  </a:cubicBezTo>
                  <a:cubicBezTo>
                    <a:pt x="3407" y="390"/>
                    <a:pt x="3410" y="405"/>
                    <a:pt x="3413" y="420"/>
                  </a:cubicBezTo>
                  <a:cubicBezTo>
                    <a:pt x="3419" y="445"/>
                    <a:pt x="3431" y="494"/>
                    <a:pt x="3431" y="494"/>
                  </a:cubicBezTo>
                  <a:cubicBezTo>
                    <a:pt x="3452" y="386"/>
                    <a:pt x="3460" y="279"/>
                    <a:pt x="3495" y="174"/>
                  </a:cubicBezTo>
                  <a:cubicBezTo>
                    <a:pt x="3536" y="239"/>
                    <a:pt x="3560" y="295"/>
                    <a:pt x="3586" y="366"/>
                  </a:cubicBezTo>
                  <a:cubicBezTo>
                    <a:pt x="3612" y="437"/>
                    <a:pt x="3599" y="414"/>
                    <a:pt x="3614" y="475"/>
                  </a:cubicBezTo>
                  <a:cubicBezTo>
                    <a:pt x="3616" y="485"/>
                    <a:pt x="3623" y="503"/>
                    <a:pt x="3623" y="50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02" name="Freeform 21"/>
            <p:cNvSpPr>
              <a:spLocks/>
            </p:cNvSpPr>
            <p:nvPr/>
          </p:nvSpPr>
          <p:spPr bwMode="auto">
            <a:xfrm flipH="1" flipV="1">
              <a:off x="3600" y="2208"/>
              <a:ext cx="768" cy="432"/>
            </a:xfrm>
            <a:custGeom>
              <a:avLst/>
              <a:gdLst>
                <a:gd name="T0" fmla="*/ 0 w 3623"/>
                <a:gd name="T1" fmla="*/ 59 h 640"/>
                <a:gd name="T2" fmla="*/ 0 w 3623"/>
                <a:gd name="T3" fmla="*/ 28 h 640"/>
                <a:gd name="T4" fmla="*/ 0 w 3623"/>
                <a:gd name="T5" fmla="*/ 11 h 640"/>
                <a:gd name="T6" fmla="*/ 0 w 3623"/>
                <a:gd name="T7" fmla="*/ 91 h 640"/>
                <a:gd name="T8" fmla="*/ 0 w 3623"/>
                <a:gd name="T9" fmla="*/ 7 h 640"/>
                <a:gd name="T10" fmla="*/ 1 w 3623"/>
                <a:gd name="T11" fmla="*/ 72 h 640"/>
                <a:gd name="T12" fmla="*/ 1 w 3623"/>
                <a:gd name="T13" fmla="*/ 23 h 640"/>
                <a:gd name="T14" fmla="*/ 1 w 3623"/>
                <a:gd name="T15" fmla="*/ 74 h 640"/>
                <a:gd name="T16" fmla="*/ 1 w 3623"/>
                <a:gd name="T17" fmla="*/ 76 h 640"/>
                <a:gd name="T18" fmla="*/ 1 w 3623"/>
                <a:gd name="T19" fmla="*/ 76 h 640"/>
                <a:gd name="T20" fmla="*/ 1 w 3623"/>
                <a:gd name="T21" fmla="*/ 14 h 640"/>
                <a:gd name="T22" fmla="*/ 1 w 3623"/>
                <a:gd name="T23" fmla="*/ 51 h 640"/>
                <a:gd name="T24" fmla="*/ 1 w 3623"/>
                <a:gd name="T25" fmla="*/ 84 h 640"/>
                <a:gd name="T26" fmla="*/ 1 w 3623"/>
                <a:gd name="T27" fmla="*/ 9 h 640"/>
                <a:gd name="T28" fmla="*/ 1 w 3623"/>
                <a:gd name="T29" fmla="*/ 34 h 640"/>
                <a:gd name="T30" fmla="*/ 1 w 3623"/>
                <a:gd name="T31" fmla="*/ 51 h 640"/>
                <a:gd name="T32" fmla="*/ 1 w 3623"/>
                <a:gd name="T33" fmla="*/ 80 h 640"/>
                <a:gd name="T34" fmla="*/ 1 w 3623"/>
                <a:gd name="T35" fmla="*/ 74 h 640"/>
                <a:gd name="T36" fmla="*/ 2 w 3623"/>
                <a:gd name="T37" fmla="*/ 23 h 640"/>
                <a:gd name="T38" fmla="*/ 2 w 3623"/>
                <a:gd name="T39" fmla="*/ 57 h 640"/>
                <a:gd name="T40" fmla="*/ 2 w 3623"/>
                <a:gd name="T41" fmla="*/ 44 h 640"/>
                <a:gd name="T42" fmla="*/ 2 w 3623"/>
                <a:gd name="T43" fmla="*/ 40 h 640"/>
                <a:gd name="T44" fmla="*/ 2 w 3623"/>
                <a:gd name="T45" fmla="*/ 20 h 640"/>
                <a:gd name="T46" fmla="*/ 3 w 3623"/>
                <a:gd name="T47" fmla="*/ 70 h 640"/>
                <a:gd name="T48" fmla="*/ 3 w 3623"/>
                <a:gd name="T49" fmla="*/ 30 h 640"/>
                <a:gd name="T50" fmla="*/ 3 w 3623"/>
                <a:gd name="T51" fmla="*/ 65 h 640"/>
                <a:gd name="T52" fmla="*/ 3 w 3623"/>
                <a:gd name="T53" fmla="*/ 44 h 640"/>
                <a:gd name="T54" fmla="*/ 3 w 3623"/>
                <a:gd name="T55" fmla="*/ 97 h 640"/>
                <a:gd name="T56" fmla="*/ 3 w 3623"/>
                <a:gd name="T57" fmla="*/ 32 h 640"/>
                <a:gd name="T58" fmla="*/ 4 w 3623"/>
                <a:gd name="T59" fmla="*/ 68 h 640"/>
                <a:gd name="T60" fmla="*/ 4 w 3623"/>
                <a:gd name="T61" fmla="*/ 78 h 640"/>
                <a:gd name="T62" fmla="*/ 4 w 3623"/>
                <a:gd name="T63" fmla="*/ 57 h 640"/>
                <a:gd name="T64" fmla="*/ 4 w 3623"/>
                <a:gd name="T65" fmla="*/ 59 h 640"/>
                <a:gd name="T66" fmla="*/ 4 w 3623"/>
                <a:gd name="T67" fmla="*/ 50 h 640"/>
                <a:gd name="T68" fmla="*/ 4 w 3623"/>
                <a:gd name="T69" fmla="*/ 44 h 640"/>
                <a:gd name="T70" fmla="*/ 4 w 3623"/>
                <a:gd name="T71" fmla="*/ 84 h 640"/>
                <a:gd name="T72" fmla="*/ 4 w 3623"/>
                <a:gd name="T73" fmla="*/ 51 h 640"/>
                <a:gd name="T74" fmla="*/ 4 w 3623"/>
                <a:gd name="T75" fmla="*/ 40 h 640"/>
                <a:gd name="T76" fmla="*/ 5 w 3623"/>
                <a:gd name="T77" fmla="*/ 93 h 640"/>
                <a:gd name="T78" fmla="*/ 5 w 3623"/>
                <a:gd name="T79" fmla="*/ 97 h 640"/>
                <a:gd name="T80" fmla="*/ 5 w 3623"/>
                <a:gd name="T81" fmla="*/ 44 h 640"/>
                <a:gd name="T82" fmla="*/ 5 w 3623"/>
                <a:gd name="T83" fmla="*/ 74 h 640"/>
                <a:gd name="T84" fmla="*/ 5 w 3623"/>
                <a:gd name="T85" fmla="*/ 26 h 640"/>
                <a:gd name="T86" fmla="*/ 6 w 3623"/>
                <a:gd name="T87" fmla="*/ 24 h 640"/>
                <a:gd name="T88" fmla="*/ 6 w 3623"/>
                <a:gd name="T89" fmla="*/ 80 h 640"/>
                <a:gd name="T90" fmla="*/ 6 w 3623"/>
                <a:gd name="T91" fmla="*/ 82 h 640"/>
                <a:gd name="T92" fmla="*/ 6 w 3623"/>
                <a:gd name="T93" fmla="*/ 55 h 640"/>
                <a:gd name="T94" fmla="*/ 6 w 3623"/>
                <a:gd name="T95" fmla="*/ 84 h 640"/>
                <a:gd name="T96" fmla="*/ 6 w 3623"/>
                <a:gd name="T97" fmla="*/ 105 h 640"/>
                <a:gd name="T98" fmla="*/ 6 w 3623"/>
                <a:gd name="T99" fmla="*/ 28 h 640"/>
                <a:gd name="T100" fmla="*/ 6 w 3623"/>
                <a:gd name="T101" fmla="*/ 68 h 640"/>
                <a:gd name="T102" fmla="*/ 7 w 3623"/>
                <a:gd name="T103" fmla="*/ 99 h 640"/>
                <a:gd name="T104" fmla="*/ 7 w 3623"/>
                <a:gd name="T105" fmla="*/ 47 h 640"/>
                <a:gd name="T106" fmla="*/ 7 w 3623"/>
                <a:gd name="T107" fmla="*/ 38 h 640"/>
                <a:gd name="T108" fmla="*/ 7 w 3623"/>
                <a:gd name="T109" fmla="*/ 63 h 640"/>
                <a:gd name="T110" fmla="*/ 7 w 3623"/>
                <a:gd name="T111" fmla="*/ 87 h 640"/>
                <a:gd name="T112" fmla="*/ 7 w 3623"/>
                <a:gd name="T113" fmla="*/ 36 h 640"/>
                <a:gd name="T114" fmla="*/ 7 w 3623"/>
                <a:gd name="T115" fmla="*/ 99 h 64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623"/>
                <a:gd name="T175" fmla="*/ 0 h 640"/>
                <a:gd name="T176" fmla="*/ 3623 w 3623"/>
                <a:gd name="T177" fmla="*/ 640 h 64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623" h="640">
                  <a:moveTo>
                    <a:pt x="12" y="320"/>
                  </a:moveTo>
                  <a:cubicBezTo>
                    <a:pt x="9" y="308"/>
                    <a:pt x="0" y="296"/>
                    <a:pt x="2" y="283"/>
                  </a:cubicBezTo>
                  <a:cubicBezTo>
                    <a:pt x="4" y="272"/>
                    <a:pt x="16" y="266"/>
                    <a:pt x="21" y="256"/>
                  </a:cubicBezTo>
                  <a:cubicBezTo>
                    <a:pt x="38" y="223"/>
                    <a:pt x="56" y="172"/>
                    <a:pt x="66" y="137"/>
                  </a:cubicBezTo>
                  <a:cubicBezTo>
                    <a:pt x="105" y="3"/>
                    <a:pt x="71" y="62"/>
                    <a:pt x="112" y="0"/>
                  </a:cubicBezTo>
                  <a:cubicBezTo>
                    <a:pt x="115" y="18"/>
                    <a:pt x="114" y="38"/>
                    <a:pt x="121" y="55"/>
                  </a:cubicBezTo>
                  <a:cubicBezTo>
                    <a:pt x="130" y="75"/>
                    <a:pt x="158" y="110"/>
                    <a:pt x="158" y="110"/>
                  </a:cubicBezTo>
                  <a:cubicBezTo>
                    <a:pt x="169" y="220"/>
                    <a:pt x="188" y="329"/>
                    <a:pt x="204" y="439"/>
                  </a:cubicBezTo>
                  <a:cubicBezTo>
                    <a:pt x="207" y="360"/>
                    <a:pt x="208" y="280"/>
                    <a:pt x="213" y="201"/>
                  </a:cubicBezTo>
                  <a:cubicBezTo>
                    <a:pt x="217" y="146"/>
                    <a:pt x="185" y="67"/>
                    <a:pt x="231" y="36"/>
                  </a:cubicBezTo>
                  <a:cubicBezTo>
                    <a:pt x="268" y="11"/>
                    <a:pt x="259" y="120"/>
                    <a:pt x="268" y="164"/>
                  </a:cubicBezTo>
                  <a:cubicBezTo>
                    <a:pt x="280" y="228"/>
                    <a:pt x="304" y="281"/>
                    <a:pt x="313" y="347"/>
                  </a:cubicBezTo>
                  <a:cubicBezTo>
                    <a:pt x="310" y="277"/>
                    <a:pt x="304" y="207"/>
                    <a:pt x="304" y="137"/>
                  </a:cubicBezTo>
                  <a:cubicBezTo>
                    <a:pt x="304" y="128"/>
                    <a:pt x="307" y="102"/>
                    <a:pt x="313" y="110"/>
                  </a:cubicBezTo>
                  <a:cubicBezTo>
                    <a:pt x="326" y="128"/>
                    <a:pt x="325" y="153"/>
                    <a:pt x="332" y="174"/>
                  </a:cubicBezTo>
                  <a:cubicBezTo>
                    <a:pt x="352" y="234"/>
                    <a:pt x="365" y="293"/>
                    <a:pt x="377" y="356"/>
                  </a:cubicBezTo>
                  <a:cubicBezTo>
                    <a:pt x="383" y="387"/>
                    <a:pt x="396" y="448"/>
                    <a:pt x="396" y="448"/>
                  </a:cubicBezTo>
                  <a:cubicBezTo>
                    <a:pt x="402" y="421"/>
                    <a:pt x="412" y="394"/>
                    <a:pt x="414" y="366"/>
                  </a:cubicBezTo>
                  <a:cubicBezTo>
                    <a:pt x="435" y="104"/>
                    <a:pt x="377" y="31"/>
                    <a:pt x="460" y="174"/>
                  </a:cubicBezTo>
                  <a:cubicBezTo>
                    <a:pt x="476" y="237"/>
                    <a:pt x="487" y="303"/>
                    <a:pt x="505" y="366"/>
                  </a:cubicBezTo>
                  <a:cubicBezTo>
                    <a:pt x="513" y="394"/>
                    <a:pt x="533" y="448"/>
                    <a:pt x="533" y="448"/>
                  </a:cubicBezTo>
                  <a:cubicBezTo>
                    <a:pt x="539" y="320"/>
                    <a:pt x="525" y="190"/>
                    <a:pt x="551" y="64"/>
                  </a:cubicBezTo>
                  <a:cubicBezTo>
                    <a:pt x="557" y="36"/>
                    <a:pt x="583" y="112"/>
                    <a:pt x="597" y="137"/>
                  </a:cubicBezTo>
                  <a:cubicBezTo>
                    <a:pt x="612" y="166"/>
                    <a:pt x="625" y="218"/>
                    <a:pt x="633" y="247"/>
                  </a:cubicBezTo>
                  <a:cubicBezTo>
                    <a:pt x="636" y="277"/>
                    <a:pt x="638" y="308"/>
                    <a:pt x="642" y="338"/>
                  </a:cubicBezTo>
                  <a:cubicBezTo>
                    <a:pt x="645" y="359"/>
                    <a:pt x="652" y="424"/>
                    <a:pt x="652" y="402"/>
                  </a:cubicBezTo>
                  <a:cubicBezTo>
                    <a:pt x="652" y="363"/>
                    <a:pt x="637" y="173"/>
                    <a:pt x="633" y="119"/>
                  </a:cubicBezTo>
                  <a:cubicBezTo>
                    <a:pt x="636" y="95"/>
                    <a:pt x="621" y="59"/>
                    <a:pt x="642" y="46"/>
                  </a:cubicBezTo>
                  <a:cubicBezTo>
                    <a:pt x="659" y="36"/>
                    <a:pt x="672" y="73"/>
                    <a:pt x="679" y="91"/>
                  </a:cubicBezTo>
                  <a:cubicBezTo>
                    <a:pt x="688" y="114"/>
                    <a:pt x="678" y="142"/>
                    <a:pt x="688" y="164"/>
                  </a:cubicBezTo>
                  <a:cubicBezTo>
                    <a:pt x="694" y="178"/>
                    <a:pt x="713" y="183"/>
                    <a:pt x="725" y="192"/>
                  </a:cubicBezTo>
                  <a:cubicBezTo>
                    <a:pt x="728" y="210"/>
                    <a:pt x="728" y="229"/>
                    <a:pt x="734" y="247"/>
                  </a:cubicBezTo>
                  <a:cubicBezTo>
                    <a:pt x="743" y="273"/>
                    <a:pt x="770" y="320"/>
                    <a:pt x="770" y="320"/>
                  </a:cubicBezTo>
                  <a:cubicBezTo>
                    <a:pt x="773" y="341"/>
                    <a:pt x="777" y="363"/>
                    <a:pt x="780" y="384"/>
                  </a:cubicBezTo>
                  <a:cubicBezTo>
                    <a:pt x="783" y="405"/>
                    <a:pt x="789" y="470"/>
                    <a:pt x="789" y="448"/>
                  </a:cubicBezTo>
                  <a:cubicBezTo>
                    <a:pt x="789" y="417"/>
                    <a:pt x="783" y="387"/>
                    <a:pt x="780" y="356"/>
                  </a:cubicBezTo>
                  <a:cubicBezTo>
                    <a:pt x="785" y="248"/>
                    <a:pt x="779" y="168"/>
                    <a:pt x="816" y="73"/>
                  </a:cubicBezTo>
                  <a:cubicBezTo>
                    <a:pt x="819" y="85"/>
                    <a:pt x="819" y="99"/>
                    <a:pt x="825" y="110"/>
                  </a:cubicBezTo>
                  <a:cubicBezTo>
                    <a:pt x="835" y="129"/>
                    <a:pt x="862" y="164"/>
                    <a:pt x="862" y="164"/>
                  </a:cubicBezTo>
                  <a:cubicBezTo>
                    <a:pt x="871" y="209"/>
                    <a:pt x="882" y="237"/>
                    <a:pt x="908" y="274"/>
                  </a:cubicBezTo>
                  <a:cubicBezTo>
                    <a:pt x="917" y="330"/>
                    <a:pt x="933" y="383"/>
                    <a:pt x="944" y="439"/>
                  </a:cubicBezTo>
                  <a:cubicBezTo>
                    <a:pt x="950" y="363"/>
                    <a:pt x="952" y="286"/>
                    <a:pt x="962" y="210"/>
                  </a:cubicBezTo>
                  <a:cubicBezTo>
                    <a:pt x="967" y="170"/>
                    <a:pt x="990" y="91"/>
                    <a:pt x="990" y="91"/>
                  </a:cubicBezTo>
                  <a:cubicBezTo>
                    <a:pt x="1011" y="125"/>
                    <a:pt x="1045" y="153"/>
                    <a:pt x="1054" y="192"/>
                  </a:cubicBezTo>
                  <a:cubicBezTo>
                    <a:pt x="1070" y="266"/>
                    <a:pt x="1094" y="337"/>
                    <a:pt x="1109" y="411"/>
                  </a:cubicBezTo>
                  <a:cubicBezTo>
                    <a:pt x="1118" y="307"/>
                    <a:pt x="1120" y="201"/>
                    <a:pt x="1145" y="100"/>
                  </a:cubicBezTo>
                  <a:cubicBezTo>
                    <a:pt x="1193" y="160"/>
                    <a:pt x="1222" y="229"/>
                    <a:pt x="1246" y="302"/>
                  </a:cubicBezTo>
                  <a:cubicBezTo>
                    <a:pt x="1250" y="314"/>
                    <a:pt x="1251" y="326"/>
                    <a:pt x="1255" y="338"/>
                  </a:cubicBezTo>
                  <a:cubicBezTo>
                    <a:pt x="1260" y="356"/>
                    <a:pt x="1273" y="393"/>
                    <a:pt x="1273" y="393"/>
                  </a:cubicBezTo>
                  <a:cubicBezTo>
                    <a:pt x="1275" y="334"/>
                    <a:pt x="1221" y="21"/>
                    <a:pt x="1346" y="146"/>
                  </a:cubicBezTo>
                  <a:cubicBezTo>
                    <a:pt x="1358" y="179"/>
                    <a:pt x="1380" y="205"/>
                    <a:pt x="1392" y="238"/>
                  </a:cubicBezTo>
                  <a:cubicBezTo>
                    <a:pt x="1426" y="329"/>
                    <a:pt x="1372" y="217"/>
                    <a:pt x="1420" y="311"/>
                  </a:cubicBezTo>
                  <a:cubicBezTo>
                    <a:pt x="1443" y="449"/>
                    <a:pt x="1432" y="588"/>
                    <a:pt x="1447" y="128"/>
                  </a:cubicBezTo>
                  <a:cubicBezTo>
                    <a:pt x="1468" y="155"/>
                    <a:pt x="1504" y="176"/>
                    <a:pt x="1511" y="210"/>
                  </a:cubicBezTo>
                  <a:cubicBezTo>
                    <a:pt x="1523" y="273"/>
                    <a:pt x="1509" y="245"/>
                    <a:pt x="1557" y="292"/>
                  </a:cubicBezTo>
                  <a:cubicBezTo>
                    <a:pt x="1567" y="355"/>
                    <a:pt x="1598" y="403"/>
                    <a:pt x="1612" y="466"/>
                  </a:cubicBezTo>
                  <a:cubicBezTo>
                    <a:pt x="1618" y="350"/>
                    <a:pt x="1615" y="234"/>
                    <a:pt x="1630" y="119"/>
                  </a:cubicBezTo>
                  <a:cubicBezTo>
                    <a:pt x="1635" y="78"/>
                    <a:pt x="1679" y="127"/>
                    <a:pt x="1694" y="155"/>
                  </a:cubicBezTo>
                  <a:cubicBezTo>
                    <a:pt x="1713" y="190"/>
                    <a:pt x="1717" y="232"/>
                    <a:pt x="1740" y="265"/>
                  </a:cubicBezTo>
                  <a:cubicBezTo>
                    <a:pt x="1755" y="286"/>
                    <a:pt x="1785" y="329"/>
                    <a:pt x="1785" y="329"/>
                  </a:cubicBezTo>
                  <a:cubicBezTo>
                    <a:pt x="1794" y="356"/>
                    <a:pt x="1807" y="383"/>
                    <a:pt x="1813" y="411"/>
                  </a:cubicBezTo>
                  <a:cubicBezTo>
                    <a:pt x="1827" y="484"/>
                    <a:pt x="1824" y="473"/>
                    <a:pt x="1813" y="375"/>
                  </a:cubicBezTo>
                  <a:cubicBezTo>
                    <a:pt x="1835" y="78"/>
                    <a:pt x="1792" y="89"/>
                    <a:pt x="1877" y="201"/>
                  </a:cubicBezTo>
                  <a:cubicBezTo>
                    <a:pt x="1903" y="336"/>
                    <a:pt x="1867" y="180"/>
                    <a:pt x="1904" y="274"/>
                  </a:cubicBezTo>
                  <a:cubicBezTo>
                    <a:pt x="1924" y="324"/>
                    <a:pt x="1926" y="372"/>
                    <a:pt x="1950" y="420"/>
                  </a:cubicBezTo>
                  <a:cubicBezTo>
                    <a:pt x="1961" y="367"/>
                    <a:pt x="1958" y="321"/>
                    <a:pt x="1996" y="283"/>
                  </a:cubicBezTo>
                  <a:cubicBezTo>
                    <a:pt x="1999" y="271"/>
                    <a:pt x="1997" y="257"/>
                    <a:pt x="2005" y="247"/>
                  </a:cubicBezTo>
                  <a:cubicBezTo>
                    <a:pt x="2011" y="240"/>
                    <a:pt x="2026" y="245"/>
                    <a:pt x="2032" y="238"/>
                  </a:cubicBezTo>
                  <a:cubicBezTo>
                    <a:pt x="2046" y="221"/>
                    <a:pt x="2043" y="195"/>
                    <a:pt x="2050" y="174"/>
                  </a:cubicBezTo>
                  <a:cubicBezTo>
                    <a:pt x="2053" y="186"/>
                    <a:pt x="2059" y="198"/>
                    <a:pt x="2060" y="210"/>
                  </a:cubicBezTo>
                  <a:cubicBezTo>
                    <a:pt x="2066" y="295"/>
                    <a:pt x="2061" y="381"/>
                    <a:pt x="2069" y="466"/>
                  </a:cubicBezTo>
                  <a:cubicBezTo>
                    <a:pt x="2071" y="487"/>
                    <a:pt x="2073" y="423"/>
                    <a:pt x="2078" y="402"/>
                  </a:cubicBezTo>
                  <a:cubicBezTo>
                    <a:pt x="2082" y="383"/>
                    <a:pt x="2092" y="366"/>
                    <a:pt x="2096" y="347"/>
                  </a:cubicBezTo>
                  <a:cubicBezTo>
                    <a:pt x="2104" y="314"/>
                    <a:pt x="2108" y="280"/>
                    <a:pt x="2114" y="247"/>
                  </a:cubicBezTo>
                  <a:cubicBezTo>
                    <a:pt x="2122" y="204"/>
                    <a:pt x="2116" y="161"/>
                    <a:pt x="2160" y="146"/>
                  </a:cubicBezTo>
                  <a:cubicBezTo>
                    <a:pt x="2166" y="161"/>
                    <a:pt x="2171" y="177"/>
                    <a:pt x="2178" y="192"/>
                  </a:cubicBezTo>
                  <a:cubicBezTo>
                    <a:pt x="2186" y="208"/>
                    <a:pt x="2199" y="221"/>
                    <a:pt x="2206" y="238"/>
                  </a:cubicBezTo>
                  <a:cubicBezTo>
                    <a:pt x="2234" y="304"/>
                    <a:pt x="2253" y="378"/>
                    <a:pt x="2270" y="448"/>
                  </a:cubicBezTo>
                  <a:cubicBezTo>
                    <a:pt x="2274" y="404"/>
                    <a:pt x="2260" y="254"/>
                    <a:pt x="2316" y="201"/>
                  </a:cubicBezTo>
                  <a:cubicBezTo>
                    <a:pt x="2341" y="289"/>
                    <a:pt x="2356" y="378"/>
                    <a:pt x="2380" y="466"/>
                  </a:cubicBezTo>
                  <a:cubicBezTo>
                    <a:pt x="2383" y="365"/>
                    <a:pt x="2375" y="264"/>
                    <a:pt x="2389" y="164"/>
                  </a:cubicBezTo>
                  <a:cubicBezTo>
                    <a:pt x="2391" y="146"/>
                    <a:pt x="2405" y="196"/>
                    <a:pt x="2416" y="210"/>
                  </a:cubicBezTo>
                  <a:cubicBezTo>
                    <a:pt x="2460" y="270"/>
                    <a:pt x="2430" y="207"/>
                    <a:pt x="2462" y="265"/>
                  </a:cubicBezTo>
                  <a:cubicBezTo>
                    <a:pt x="2480" y="297"/>
                    <a:pt x="2487" y="326"/>
                    <a:pt x="2508" y="356"/>
                  </a:cubicBezTo>
                  <a:cubicBezTo>
                    <a:pt x="2528" y="437"/>
                    <a:pt x="2518" y="478"/>
                    <a:pt x="2535" y="292"/>
                  </a:cubicBezTo>
                  <a:cubicBezTo>
                    <a:pt x="2540" y="237"/>
                    <a:pt x="2547" y="183"/>
                    <a:pt x="2553" y="128"/>
                  </a:cubicBezTo>
                  <a:cubicBezTo>
                    <a:pt x="2588" y="230"/>
                    <a:pt x="2616" y="333"/>
                    <a:pt x="2663" y="430"/>
                  </a:cubicBezTo>
                  <a:cubicBezTo>
                    <a:pt x="2696" y="328"/>
                    <a:pt x="2701" y="223"/>
                    <a:pt x="2727" y="119"/>
                  </a:cubicBezTo>
                  <a:cubicBezTo>
                    <a:pt x="2746" y="165"/>
                    <a:pt x="2760" y="211"/>
                    <a:pt x="2782" y="256"/>
                  </a:cubicBezTo>
                  <a:cubicBezTo>
                    <a:pt x="2788" y="299"/>
                    <a:pt x="2794" y="341"/>
                    <a:pt x="2800" y="384"/>
                  </a:cubicBezTo>
                  <a:cubicBezTo>
                    <a:pt x="2803" y="402"/>
                    <a:pt x="2792" y="431"/>
                    <a:pt x="2809" y="439"/>
                  </a:cubicBezTo>
                  <a:cubicBezTo>
                    <a:pt x="2823" y="446"/>
                    <a:pt x="2815" y="408"/>
                    <a:pt x="2818" y="393"/>
                  </a:cubicBezTo>
                  <a:cubicBezTo>
                    <a:pt x="2819" y="377"/>
                    <a:pt x="2829" y="181"/>
                    <a:pt x="2864" y="174"/>
                  </a:cubicBezTo>
                  <a:cubicBezTo>
                    <a:pt x="2899" y="167"/>
                    <a:pt x="2899" y="236"/>
                    <a:pt x="2919" y="265"/>
                  </a:cubicBezTo>
                  <a:cubicBezTo>
                    <a:pt x="2931" y="283"/>
                    <a:pt x="2956" y="320"/>
                    <a:pt x="2956" y="320"/>
                  </a:cubicBezTo>
                  <a:cubicBezTo>
                    <a:pt x="2965" y="347"/>
                    <a:pt x="2974" y="375"/>
                    <a:pt x="2983" y="402"/>
                  </a:cubicBezTo>
                  <a:cubicBezTo>
                    <a:pt x="2989" y="420"/>
                    <a:pt x="3001" y="457"/>
                    <a:pt x="3001" y="457"/>
                  </a:cubicBezTo>
                  <a:cubicBezTo>
                    <a:pt x="2998" y="472"/>
                    <a:pt x="2992" y="519"/>
                    <a:pt x="2992" y="503"/>
                  </a:cubicBezTo>
                  <a:cubicBezTo>
                    <a:pt x="2992" y="448"/>
                    <a:pt x="2994" y="393"/>
                    <a:pt x="3001" y="338"/>
                  </a:cubicBezTo>
                  <a:cubicBezTo>
                    <a:pt x="3009" y="281"/>
                    <a:pt x="3066" y="190"/>
                    <a:pt x="3093" y="137"/>
                  </a:cubicBezTo>
                  <a:cubicBezTo>
                    <a:pt x="3132" y="184"/>
                    <a:pt x="3155" y="204"/>
                    <a:pt x="3175" y="265"/>
                  </a:cubicBezTo>
                  <a:cubicBezTo>
                    <a:pt x="3182" y="285"/>
                    <a:pt x="3178" y="308"/>
                    <a:pt x="3184" y="329"/>
                  </a:cubicBezTo>
                  <a:cubicBezTo>
                    <a:pt x="3193" y="358"/>
                    <a:pt x="3211" y="383"/>
                    <a:pt x="3221" y="411"/>
                  </a:cubicBezTo>
                  <a:cubicBezTo>
                    <a:pt x="3224" y="432"/>
                    <a:pt x="3225" y="454"/>
                    <a:pt x="3230" y="475"/>
                  </a:cubicBezTo>
                  <a:cubicBezTo>
                    <a:pt x="3268" y="640"/>
                    <a:pt x="3250" y="386"/>
                    <a:pt x="3294" y="320"/>
                  </a:cubicBezTo>
                  <a:cubicBezTo>
                    <a:pt x="3300" y="289"/>
                    <a:pt x="3307" y="259"/>
                    <a:pt x="3312" y="228"/>
                  </a:cubicBezTo>
                  <a:cubicBezTo>
                    <a:pt x="3316" y="204"/>
                    <a:pt x="3308" y="176"/>
                    <a:pt x="3321" y="155"/>
                  </a:cubicBezTo>
                  <a:cubicBezTo>
                    <a:pt x="3327" y="145"/>
                    <a:pt x="3335" y="173"/>
                    <a:pt x="3340" y="183"/>
                  </a:cubicBezTo>
                  <a:cubicBezTo>
                    <a:pt x="3347" y="197"/>
                    <a:pt x="3352" y="213"/>
                    <a:pt x="3358" y="228"/>
                  </a:cubicBezTo>
                  <a:cubicBezTo>
                    <a:pt x="3361" y="253"/>
                    <a:pt x="3360" y="278"/>
                    <a:pt x="3367" y="302"/>
                  </a:cubicBezTo>
                  <a:cubicBezTo>
                    <a:pt x="3375" y="328"/>
                    <a:pt x="3404" y="375"/>
                    <a:pt x="3404" y="375"/>
                  </a:cubicBezTo>
                  <a:cubicBezTo>
                    <a:pt x="3407" y="390"/>
                    <a:pt x="3410" y="405"/>
                    <a:pt x="3413" y="420"/>
                  </a:cubicBezTo>
                  <a:cubicBezTo>
                    <a:pt x="3419" y="445"/>
                    <a:pt x="3431" y="494"/>
                    <a:pt x="3431" y="494"/>
                  </a:cubicBezTo>
                  <a:cubicBezTo>
                    <a:pt x="3452" y="386"/>
                    <a:pt x="3460" y="279"/>
                    <a:pt x="3495" y="174"/>
                  </a:cubicBezTo>
                  <a:cubicBezTo>
                    <a:pt x="3536" y="239"/>
                    <a:pt x="3560" y="295"/>
                    <a:pt x="3586" y="366"/>
                  </a:cubicBezTo>
                  <a:cubicBezTo>
                    <a:pt x="3612" y="437"/>
                    <a:pt x="3599" y="414"/>
                    <a:pt x="3614" y="475"/>
                  </a:cubicBezTo>
                  <a:cubicBezTo>
                    <a:pt x="3616" y="485"/>
                    <a:pt x="3623" y="503"/>
                    <a:pt x="3623" y="50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03" name="Text Box 22"/>
            <p:cNvSpPr txBox="1">
              <a:spLocks noChangeArrowheads="1"/>
            </p:cNvSpPr>
            <p:nvPr/>
          </p:nvSpPr>
          <p:spPr bwMode="auto">
            <a:xfrm>
              <a:off x="4319" y="1325"/>
              <a:ext cx="241"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200"/>
                <a:t>t</a:t>
              </a:r>
            </a:p>
          </p:txBody>
        </p:sp>
        <p:sp>
          <p:nvSpPr>
            <p:cNvPr id="37904" name="Text Box 23"/>
            <p:cNvSpPr txBox="1">
              <a:spLocks noChangeArrowheads="1"/>
            </p:cNvSpPr>
            <p:nvPr/>
          </p:nvSpPr>
          <p:spPr bwMode="auto">
            <a:xfrm>
              <a:off x="4416" y="2286"/>
              <a:ext cx="239"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200"/>
                <a:t>t</a:t>
              </a:r>
            </a:p>
          </p:txBody>
        </p:sp>
        <p:sp>
          <p:nvSpPr>
            <p:cNvPr id="37905" name="Line 24"/>
            <p:cNvSpPr>
              <a:spLocks noChangeShapeType="1"/>
            </p:cNvSpPr>
            <p:nvPr/>
          </p:nvSpPr>
          <p:spPr bwMode="auto">
            <a:xfrm>
              <a:off x="4752" y="1488"/>
              <a:ext cx="2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6" name="Line 25"/>
            <p:cNvSpPr>
              <a:spLocks noChangeShapeType="1"/>
            </p:cNvSpPr>
            <p:nvPr/>
          </p:nvSpPr>
          <p:spPr bwMode="auto">
            <a:xfrm>
              <a:off x="4752" y="2448"/>
              <a:ext cx="2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7" name="Line 26"/>
            <p:cNvSpPr>
              <a:spLocks noChangeShapeType="1"/>
            </p:cNvSpPr>
            <p:nvPr/>
          </p:nvSpPr>
          <p:spPr bwMode="auto">
            <a:xfrm>
              <a:off x="4992" y="1488"/>
              <a:ext cx="0" cy="96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08" name="Oval 27"/>
            <p:cNvSpPr>
              <a:spLocks noChangeArrowheads="1"/>
            </p:cNvSpPr>
            <p:nvPr/>
          </p:nvSpPr>
          <p:spPr bwMode="auto">
            <a:xfrm>
              <a:off x="4848" y="1872"/>
              <a:ext cx="240" cy="240"/>
            </a:xfrm>
            <a:prstGeom prst="ellipse">
              <a:avLst/>
            </a:prstGeom>
            <a:solidFill>
              <a:schemeClr val="bg1"/>
            </a:solidFill>
            <a:ln w="9525">
              <a:solidFill>
                <a:schemeClr val="tx1"/>
              </a:solidFill>
              <a:round/>
              <a:headEnd/>
              <a:tailEnd/>
            </a:ln>
          </p:spPr>
          <p:txBody>
            <a:bodyPr wrap="none" anchor="ctr"/>
            <a:lstStyle/>
            <a:p>
              <a:endParaRPr lang="en-US">
                <a:latin typeface="Calibri" pitchFamily="34" charset="0"/>
              </a:endParaRPr>
            </a:p>
          </p:txBody>
        </p:sp>
        <p:sp>
          <p:nvSpPr>
            <p:cNvPr id="37909" name="Line 28"/>
            <p:cNvSpPr>
              <a:spLocks noChangeShapeType="1"/>
            </p:cNvSpPr>
            <p:nvPr/>
          </p:nvSpPr>
          <p:spPr bwMode="auto">
            <a:xfrm>
              <a:off x="4896" y="1920"/>
              <a:ext cx="144"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10" name="Line 29"/>
            <p:cNvSpPr>
              <a:spLocks noChangeShapeType="1"/>
            </p:cNvSpPr>
            <p:nvPr/>
          </p:nvSpPr>
          <p:spPr bwMode="auto">
            <a:xfrm flipH="1">
              <a:off x="4896" y="1920"/>
              <a:ext cx="144"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11" name="Text Box 30"/>
            <p:cNvSpPr txBox="1">
              <a:spLocks noChangeArrowheads="1"/>
            </p:cNvSpPr>
            <p:nvPr/>
          </p:nvSpPr>
          <p:spPr bwMode="auto">
            <a:xfrm>
              <a:off x="4177" y="1872"/>
              <a:ext cx="91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a:t>correlation</a:t>
              </a:r>
            </a:p>
          </p:txBody>
        </p:sp>
        <p:sp>
          <p:nvSpPr>
            <p:cNvPr id="37912" name="Line 31"/>
            <p:cNvSpPr>
              <a:spLocks noChangeShapeType="1"/>
            </p:cNvSpPr>
            <p:nvPr/>
          </p:nvSpPr>
          <p:spPr bwMode="auto">
            <a:xfrm>
              <a:off x="5088" y="1968"/>
              <a:ext cx="1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13" name="Line 32"/>
            <p:cNvSpPr>
              <a:spLocks noChangeShapeType="1"/>
            </p:cNvSpPr>
            <p:nvPr/>
          </p:nvSpPr>
          <p:spPr bwMode="auto">
            <a:xfrm>
              <a:off x="5280" y="1968"/>
              <a:ext cx="0" cy="13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14" name="Line 33"/>
            <p:cNvSpPr>
              <a:spLocks noChangeShapeType="1"/>
            </p:cNvSpPr>
            <p:nvPr/>
          </p:nvSpPr>
          <p:spPr bwMode="auto">
            <a:xfrm flipH="1">
              <a:off x="5040" y="3312"/>
              <a:ext cx="240"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15" name="Line 34"/>
            <p:cNvSpPr>
              <a:spLocks noChangeShapeType="1"/>
            </p:cNvSpPr>
            <p:nvPr/>
          </p:nvSpPr>
          <p:spPr bwMode="auto">
            <a:xfrm>
              <a:off x="3408" y="3348"/>
              <a:ext cx="124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16" name="Freeform 35"/>
            <p:cNvSpPr>
              <a:spLocks/>
            </p:cNvSpPr>
            <p:nvPr/>
          </p:nvSpPr>
          <p:spPr bwMode="auto">
            <a:xfrm>
              <a:off x="4032" y="3165"/>
              <a:ext cx="48" cy="339"/>
            </a:xfrm>
            <a:custGeom>
              <a:avLst/>
              <a:gdLst>
                <a:gd name="T0" fmla="*/ 0 w 123"/>
                <a:gd name="T1" fmla="*/ 183 h 339"/>
                <a:gd name="T2" fmla="*/ 1 w 123"/>
                <a:gd name="T3" fmla="*/ 101 h 339"/>
                <a:gd name="T4" fmla="*/ 1 w 123"/>
                <a:gd name="T5" fmla="*/ 55 h 339"/>
                <a:gd name="T6" fmla="*/ 2 w 123"/>
                <a:gd name="T7" fmla="*/ 0 h 339"/>
                <a:gd name="T8" fmla="*/ 2 w 123"/>
                <a:gd name="T9" fmla="*/ 220 h 339"/>
                <a:gd name="T10" fmla="*/ 2 w 123"/>
                <a:gd name="T11" fmla="*/ 320 h 339"/>
                <a:gd name="T12" fmla="*/ 2 w 123"/>
                <a:gd name="T13" fmla="*/ 256 h 339"/>
                <a:gd name="T14" fmla="*/ 2 w 123"/>
                <a:gd name="T15" fmla="*/ 156 h 339"/>
                <a:gd name="T16" fmla="*/ 3 w 123"/>
                <a:gd name="T17" fmla="*/ 265 h 339"/>
                <a:gd name="T18" fmla="*/ 3 w 123"/>
                <a:gd name="T19" fmla="*/ 210 h 339"/>
                <a:gd name="T20" fmla="*/ 3 w 123"/>
                <a:gd name="T21" fmla="*/ 183 h 3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339"/>
                <a:gd name="T35" fmla="*/ 123 w 123"/>
                <a:gd name="T36" fmla="*/ 339 h 3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339">
                  <a:moveTo>
                    <a:pt x="12" y="183"/>
                  </a:moveTo>
                  <a:cubicBezTo>
                    <a:pt x="0" y="146"/>
                    <a:pt x="8" y="133"/>
                    <a:pt x="30" y="101"/>
                  </a:cubicBezTo>
                  <a:cubicBezTo>
                    <a:pt x="33" y="86"/>
                    <a:pt x="35" y="70"/>
                    <a:pt x="39" y="55"/>
                  </a:cubicBezTo>
                  <a:cubicBezTo>
                    <a:pt x="44" y="36"/>
                    <a:pt x="58" y="0"/>
                    <a:pt x="58" y="0"/>
                  </a:cubicBezTo>
                  <a:cubicBezTo>
                    <a:pt x="61" y="73"/>
                    <a:pt x="63" y="147"/>
                    <a:pt x="67" y="220"/>
                  </a:cubicBezTo>
                  <a:cubicBezTo>
                    <a:pt x="69" y="253"/>
                    <a:pt x="61" y="290"/>
                    <a:pt x="76" y="320"/>
                  </a:cubicBezTo>
                  <a:cubicBezTo>
                    <a:pt x="86" y="339"/>
                    <a:pt x="82" y="277"/>
                    <a:pt x="85" y="256"/>
                  </a:cubicBezTo>
                  <a:cubicBezTo>
                    <a:pt x="90" y="223"/>
                    <a:pt x="97" y="189"/>
                    <a:pt x="103" y="156"/>
                  </a:cubicBezTo>
                  <a:cubicBezTo>
                    <a:pt x="106" y="192"/>
                    <a:pt x="100" y="231"/>
                    <a:pt x="112" y="265"/>
                  </a:cubicBezTo>
                  <a:cubicBezTo>
                    <a:pt x="118" y="283"/>
                    <a:pt x="120" y="228"/>
                    <a:pt x="122" y="210"/>
                  </a:cubicBezTo>
                  <a:cubicBezTo>
                    <a:pt x="123" y="201"/>
                    <a:pt x="122" y="192"/>
                    <a:pt x="122"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17" name="Freeform 36"/>
            <p:cNvSpPr>
              <a:spLocks/>
            </p:cNvSpPr>
            <p:nvPr/>
          </p:nvSpPr>
          <p:spPr bwMode="auto">
            <a:xfrm flipH="1">
              <a:off x="3696" y="3156"/>
              <a:ext cx="48" cy="339"/>
            </a:xfrm>
            <a:custGeom>
              <a:avLst/>
              <a:gdLst>
                <a:gd name="T0" fmla="*/ 0 w 123"/>
                <a:gd name="T1" fmla="*/ 183 h 339"/>
                <a:gd name="T2" fmla="*/ 1 w 123"/>
                <a:gd name="T3" fmla="*/ 101 h 339"/>
                <a:gd name="T4" fmla="*/ 1 w 123"/>
                <a:gd name="T5" fmla="*/ 55 h 339"/>
                <a:gd name="T6" fmla="*/ 2 w 123"/>
                <a:gd name="T7" fmla="*/ 0 h 339"/>
                <a:gd name="T8" fmla="*/ 2 w 123"/>
                <a:gd name="T9" fmla="*/ 220 h 339"/>
                <a:gd name="T10" fmla="*/ 2 w 123"/>
                <a:gd name="T11" fmla="*/ 320 h 339"/>
                <a:gd name="T12" fmla="*/ 2 w 123"/>
                <a:gd name="T13" fmla="*/ 256 h 339"/>
                <a:gd name="T14" fmla="*/ 2 w 123"/>
                <a:gd name="T15" fmla="*/ 156 h 339"/>
                <a:gd name="T16" fmla="*/ 3 w 123"/>
                <a:gd name="T17" fmla="*/ 265 h 339"/>
                <a:gd name="T18" fmla="*/ 3 w 123"/>
                <a:gd name="T19" fmla="*/ 210 h 339"/>
                <a:gd name="T20" fmla="*/ 3 w 123"/>
                <a:gd name="T21" fmla="*/ 183 h 3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339"/>
                <a:gd name="T35" fmla="*/ 123 w 123"/>
                <a:gd name="T36" fmla="*/ 339 h 3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339">
                  <a:moveTo>
                    <a:pt x="12" y="183"/>
                  </a:moveTo>
                  <a:cubicBezTo>
                    <a:pt x="0" y="146"/>
                    <a:pt x="8" y="133"/>
                    <a:pt x="30" y="101"/>
                  </a:cubicBezTo>
                  <a:cubicBezTo>
                    <a:pt x="33" y="86"/>
                    <a:pt x="35" y="70"/>
                    <a:pt x="39" y="55"/>
                  </a:cubicBezTo>
                  <a:cubicBezTo>
                    <a:pt x="44" y="36"/>
                    <a:pt x="58" y="0"/>
                    <a:pt x="58" y="0"/>
                  </a:cubicBezTo>
                  <a:cubicBezTo>
                    <a:pt x="61" y="73"/>
                    <a:pt x="63" y="147"/>
                    <a:pt x="67" y="220"/>
                  </a:cubicBezTo>
                  <a:cubicBezTo>
                    <a:pt x="69" y="253"/>
                    <a:pt x="61" y="290"/>
                    <a:pt x="76" y="320"/>
                  </a:cubicBezTo>
                  <a:cubicBezTo>
                    <a:pt x="86" y="339"/>
                    <a:pt x="82" y="277"/>
                    <a:pt x="85" y="256"/>
                  </a:cubicBezTo>
                  <a:cubicBezTo>
                    <a:pt x="90" y="223"/>
                    <a:pt x="97" y="189"/>
                    <a:pt x="103" y="156"/>
                  </a:cubicBezTo>
                  <a:cubicBezTo>
                    <a:pt x="106" y="192"/>
                    <a:pt x="100" y="231"/>
                    <a:pt x="112" y="265"/>
                  </a:cubicBezTo>
                  <a:cubicBezTo>
                    <a:pt x="118" y="283"/>
                    <a:pt x="120" y="228"/>
                    <a:pt x="122" y="210"/>
                  </a:cubicBezTo>
                  <a:cubicBezTo>
                    <a:pt x="123" y="201"/>
                    <a:pt x="122" y="192"/>
                    <a:pt x="122"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18" name="Freeform 37"/>
            <p:cNvSpPr>
              <a:spLocks/>
            </p:cNvSpPr>
            <p:nvPr/>
          </p:nvSpPr>
          <p:spPr bwMode="auto">
            <a:xfrm>
              <a:off x="4128" y="3252"/>
              <a:ext cx="48" cy="192"/>
            </a:xfrm>
            <a:custGeom>
              <a:avLst/>
              <a:gdLst>
                <a:gd name="T0" fmla="*/ 0 w 123"/>
                <a:gd name="T1" fmla="*/ 19 h 339"/>
                <a:gd name="T2" fmla="*/ 1 w 123"/>
                <a:gd name="T3" fmla="*/ 10 h 339"/>
                <a:gd name="T4" fmla="*/ 1 w 123"/>
                <a:gd name="T5" fmla="*/ 6 h 339"/>
                <a:gd name="T6" fmla="*/ 2 w 123"/>
                <a:gd name="T7" fmla="*/ 0 h 339"/>
                <a:gd name="T8" fmla="*/ 2 w 123"/>
                <a:gd name="T9" fmla="*/ 23 h 339"/>
                <a:gd name="T10" fmla="*/ 2 w 123"/>
                <a:gd name="T11" fmla="*/ 33 h 339"/>
                <a:gd name="T12" fmla="*/ 2 w 123"/>
                <a:gd name="T13" fmla="*/ 26 h 339"/>
                <a:gd name="T14" fmla="*/ 2 w 123"/>
                <a:gd name="T15" fmla="*/ 16 h 339"/>
                <a:gd name="T16" fmla="*/ 3 w 123"/>
                <a:gd name="T17" fmla="*/ 27 h 339"/>
                <a:gd name="T18" fmla="*/ 3 w 123"/>
                <a:gd name="T19" fmla="*/ 22 h 339"/>
                <a:gd name="T20" fmla="*/ 3 w 123"/>
                <a:gd name="T21" fmla="*/ 19 h 3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339"/>
                <a:gd name="T35" fmla="*/ 123 w 123"/>
                <a:gd name="T36" fmla="*/ 339 h 3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339">
                  <a:moveTo>
                    <a:pt x="12" y="183"/>
                  </a:moveTo>
                  <a:cubicBezTo>
                    <a:pt x="0" y="146"/>
                    <a:pt x="8" y="133"/>
                    <a:pt x="30" y="101"/>
                  </a:cubicBezTo>
                  <a:cubicBezTo>
                    <a:pt x="33" y="86"/>
                    <a:pt x="35" y="70"/>
                    <a:pt x="39" y="55"/>
                  </a:cubicBezTo>
                  <a:cubicBezTo>
                    <a:pt x="44" y="36"/>
                    <a:pt x="58" y="0"/>
                    <a:pt x="58" y="0"/>
                  </a:cubicBezTo>
                  <a:cubicBezTo>
                    <a:pt x="61" y="73"/>
                    <a:pt x="63" y="147"/>
                    <a:pt x="67" y="220"/>
                  </a:cubicBezTo>
                  <a:cubicBezTo>
                    <a:pt x="69" y="253"/>
                    <a:pt x="61" y="290"/>
                    <a:pt x="76" y="320"/>
                  </a:cubicBezTo>
                  <a:cubicBezTo>
                    <a:pt x="86" y="339"/>
                    <a:pt x="82" y="277"/>
                    <a:pt x="85" y="256"/>
                  </a:cubicBezTo>
                  <a:cubicBezTo>
                    <a:pt x="90" y="223"/>
                    <a:pt x="97" y="189"/>
                    <a:pt x="103" y="156"/>
                  </a:cubicBezTo>
                  <a:cubicBezTo>
                    <a:pt x="106" y="192"/>
                    <a:pt x="100" y="231"/>
                    <a:pt x="112" y="265"/>
                  </a:cubicBezTo>
                  <a:cubicBezTo>
                    <a:pt x="118" y="283"/>
                    <a:pt x="120" y="228"/>
                    <a:pt x="122" y="210"/>
                  </a:cubicBezTo>
                  <a:cubicBezTo>
                    <a:pt x="123" y="201"/>
                    <a:pt x="122" y="192"/>
                    <a:pt x="122"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19" name="Freeform 38"/>
            <p:cNvSpPr>
              <a:spLocks/>
            </p:cNvSpPr>
            <p:nvPr/>
          </p:nvSpPr>
          <p:spPr bwMode="auto">
            <a:xfrm flipH="1">
              <a:off x="3600" y="3252"/>
              <a:ext cx="48" cy="192"/>
            </a:xfrm>
            <a:custGeom>
              <a:avLst/>
              <a:gdLst>
                <a:gd name="T0" fmla="*/ 0 w 123"/>
                <a:gd name="T1" fmla="*/ 19 h 339"/>
                <a:gd name="T2" fmla="*/ 1 w 123"/>
                <a:gd name="T3" fmla="*/ 10 h 339"/>
                <a:gd name="T4" fmla="*/ 1 w 123"/>
                <a:gd name="T5" fmla="*/ 6 h 339"/>
                <a:gd name="T6" fmla="*/ 2 w 123"/>
                <a:gd name="T7" fmla="*/ 0 h 339"/>
                <a:gd name="T8" fmla="*/ 2 w 123"/>
                <a:gd name="T9" fmla="*/ 23 h 339"/>
                <a:gd name="T10" fmla="*/ 2 w 123"/>
                <a:gd name="T11" fmla="*/ 33 h 339"/>
                <a:gd name="T12" fmla="*/ 2 w 123"/>
                <a:gd name="T13" fmla="*/ 26 h 339"/>
                <a:gd name="T14" fmla="*/ 2 w 123"/>
                <a:gd name="T15" fmla="*/ 16 h 339"/>
                <a:gd name="T16" fmla="*/ 3 w 123"/>
                <a:gd name="T17" fmla="*/ 27 h 339"/>
                <a:gd name="T18" fmla="*/ 3 w 123"/>
                <a:gd name="T19" fmla="*/ 22 h 339"/>
                <a:gd name="T20" fmla="*/ 3 w 123"/>
                <a:gd name="T21" fmla="*/ 19 h 3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339"/>
                <a:gd name="T35" fmla="*/ 123 w 123"/>
                <a:gd name="T36" fmla="*/ 339 h 3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339">
                  <a:moveTo>
                    <a:pt x="12" y="183"/>
                  </a:moveTo>
                  <a:cubicBezTo>
                    <a:pt x="0" y="146"/>
                    <a:pt x="8" y="133"/>
                    <a:pt x="30" y="101"/>
                  </a:cubicBezTo>
                  <a:cubicBezTo>
                    <a:pt x="33" y="86"/>
                    <a:pt x="35" y="70"/>
                    <a:pt x="39" y="55"/>
                  </a:cubicBezTo>
                  <a:cubicBezTo>
                    <a:pt x="44" y="36"/>
                    <a:pt x="58" y="0"/>
                    <a:pt x="58" y="0"/>
                  </a:cubicBezTo>
                  <a:cubicBezTo>
                    <a:pt x="61" y="73"/>
                    <a:pt x="63" y="147"/>
                    <a:pt x="67" y="220"/>
                  </a:cubicBezTo>
                  <a:cubicBezTo>
                    <a:pt x="69" y="253"/>
                    <a:pt x="61" y="290"/>
                    <a:pt x="76" y="320"/>
                  </a:cubicBezTo>
                  <a:cubicBezTo>
                    <a:pt x="86" y="339"/>
                    <a:pt x="82" y="277"/>
                    <a:pt x="85" y="256"/>
                  </a:cubicBezTo>
                  <a:cubicBezTo>
                    <a:pt x="90" y="223"/>
                    <a:pt x="97" y="189"/>
                    <a:pt x="103" y="156"/>
                  </a:cubicBezTo>
                  <a:cubicBezTo>
                    <a:pt x="106" y="192"/>
                    <a:pt x="100" y="231"/>
                    <a:pt x="112" y="265"/>
                  </a:cubicBezTo>
                  <a:cubicBezTo>
                    <a:pt x="118" y="283"/>
                    <a:pt x="120" y="228"/>
                    <a:pt x="122" y="210"/>
                  </a:cubicBezTo>
                  <a:cubicBezTo>
                    <a:pt x="123" y="201"/>
                    <a:pt x="122" y="192"/>
                    <a:pt x="122"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20" name="Freeform 39"/>
            <p:cNvSpPr>
              <a:spLocks/>
            </p:cNvSpPr>
            <p:nvPr/>
          </p:nvSpPr>
          <p:spPr bwMode="auto">
            <a:xfrm>
              <a:off x="4224" y="3300"/>
              <a:ext cx="48" cy="96"/>
            </a:xfrm>
            <a:custGeom>
              <a:avLst/>
              <a:gdLst>
                <a:gd name="T0" fmla="*/ 0 w 123"/>
                <a:gd name="T1" fmla="*/ 1 h 339"/>
                <a:gd name="T2" fmla="*/ 1 w 123"/>
                <a:gd name="T3" fmla="*/ 1 h 339"/>
                <a:gd name="T4" fmla="*/ 1 w 123"/>
                <a:gd name="T5" fmla="*/ 0 h 339"/>
                <a:gd name="T6" fmla="*/ 2 w 123"/>
                <a:gd name="T7" fmla="*/ 0 h 339"/>
                <a:gd name="T8" fmla="*/ 2 w 123"/>
                <a:gd name="T9" fmla="*/ 1 h 339"/>
                <a:gd name="T10" fmla="*/ 2 w 123"/>
                <a:gd name="T11" fmla="*/ 2 h 339"/>
                <a:gd name="T12" fmla="*/ 2 w 123"/>
                <a:gd name="T13" fmla="*/ 2 h 339"/>
                <a:gd name="T14" fmla="*/ 2 w 123"/>
                <a:gd name="T15" fmla="*/ 1 h 339"/>
                <a:gd name="T16" fmla="*/ 3 w 123"/>
                <a:gd name="T17" fmla="*/ 2 h 339"/>
                <a:gd name="T18" fmla="*/ 3 w 123"/>
                <a:gd name="T19" fmla="*/ 1 h 339"/>
                <a:gd name="T20" fmla="*/ 3 w 123"/>
                <a:gd name="T21" fmla="*/ 1 h 3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339"/>
                <a:gd name="T35" fmla="*/ 123 w 123"/>
                <a:gd name="T36" fmla="*/ 339 h 3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339">
                  <a:moveTo>
                    <a:pt x="12" y="183"/>
                  </a:moveTo>
                  <a:cubicBezTo>
                    <a:pt x="0" y="146"/>
                    <a:pt x="8" y="133"/>
                    <a:pt x="30" y="101"/>
                  </a:cubicBezTo>
                  <a:cubicBezTo>
                    <a:pt x="33" y="86"/>
                    <a:pt x="35" y="70"/>
                    <a:pt x="39" y="55"/>
                  </a:cubicBezTo>
                  <a:cubicBezTo>
                    <a:pt x="44" y="36"/>
                    <a:pt x="58" y="0"/>
                    <a:pt x="58" y="0"/>
                  </a:cubicBezTo>
                  <a:cubicBezTo>
                    <a:pt x="61" y="73"/>
                    <a:pt x="63" y="147"/>
                    <a:pt x="67" y="220"/>
                  </a:cubicBezTo>
                  <a:cubicBezTo>
                    <a:pt x="69" y="253"/>
                    <a:pt x="61" y="290"/>
                    <a:pt x="76" y="320"/>
                  </a:cubicBezTo>
                  <a:cubicBezTo>
                    <a:pt x="86" y="339"/>
                    <a:pt x="82" y="277"/>
                    <a:pt x="85" y="256"/>
                  </a:cubicBezTo>
                  <a:cubicBezTo>
                    <a:pt x="90" y="223"/>
                    <a:pt x="97" y="189"/>
                    <a:pt x="103" y="156"/>
                  </a:cubicBezTo>
                  <a:cubicBezTo>
                    <a:pt x="106" y="192"/>
                    <a:pt x="100" y="231"/>
                    <a:pt x="112" y="265"/>
                  </a:cubicBezTo>
                  <a:cubicBezTo>
                    <a:pt x="118" y="283"/>
                    <a:pt x="120" y="228"/>
                    <a:pt x="122" y="210"/>
                  </a:cubicBezTo>
                  <a:cubicBezTo>
                    <a:pt x="123" y="201"/>
                    <a:pt x="122" y="192"/>
                    <a:pt x="122"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21" name="Freeform 40"/>
            <p:cNvSpPr>
              <a:spLocks/>
            </p:cNvSpPr>
            <p:nvPr/>
          </p:nvSpPr>
          <p:spPr bwMode="auto">
            <a:xfrm flipH="1">
              <a:off x="3504" y="3300"/>
              <a:ext cx="48" cy="96"/>
            </a:xfrm>
            <a:custGeom>
              <a:avLst/>
              <a:gdLst>
                <a:gd name="T0" fmla="*/ 0 w 123"/>
                <a:gd name="T1" fmla="*/ 1 h 339"/>
                <a:gd name="T2" fmla="*/ 1 w 123"/>
                <a:gd name="T3" fmla="*/ 1 h 339"/>
                <a:gd name="T4" fmla="*/ 1 w 123"/>
                <a:gd name="T5" fmla="*/ 0 h 339"/>
                <a:gd name="T6" fmla="*/ 2 w 123"/>
                <a:gd name="T7" fmla="*/ 0 h 339"/>
                <a:gd name="T8" fmla="*/ 2 w 123"/>
                <a:gd name="T9" fmla="*/ 1 h 339"/>
                <a:gd name="T10" fmla="*/ 2 w 123"/>
                <a:gd name="T11" fmla="*/ 2 h 339"/>
                <a:gd name="T12" fmla="*/ 2 w 123"/>
                <a:gd name="T13" fmla="*/ 2 h 339"/>
                <a:gd name="T14" fmla="*/ 2 w 123"/>
                <a:gd name="T15" fmla="*/ 1 h 339"/>
                <a:gd name="T16" fmla="*/ 3 w 123"/>
                <a:gd name="T17" fmla="*/ 2 h 339"/>
                <a:gd name="T18" fmla="*/ 3 w 123"/>
                <a:gd name="T19" fmla="*/ 1 h 339"/>
                <a:gd name="T20" fmla="*/ 3 w 123"/>
                <a:gd name="T21" fmla="*/ 1 h 33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3"/>
                <a:gd name="T34" fmla="*/ 0 h 339"/>
                <a:gd name="T35" fmla="*/ 123 w 123"/>
                <a:gd name="T36" fmla="*/ 339 h 33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3" h="339">
                  <a:moveTo>
                    <a:pt x="12" y="183"/>
                  </a:moveTo>
                  <a:cubicBezTo>
                    <a:pt x="0" y="146"/>
                    <a:pt x="8" y="133"/>
                    <a:pt x="30" y="101"/>
                  </a:cubicBezTo>
                  <a:cubicBezTo>
                    <a:pt x="33" y="86"/>
                    <a:pt x="35" y="70"/>
                    <a:pt x="39" y="55"/>
                  </a:cubicBezTo>
                  <a:cubicBezTo>
                    <a:pt x="44" y="36"/>
                    <a:pt x="58" y="0"/>
                    <a:pt x="58" y="0"/>
                  </a:cubicBezTo>
                  <a:cubicBezTo>
                    <a:pt x="61" y="73"/>
                    <a:pt x="63" y="147"/>
                    <a:pt x="67" y="220"/>
                  </a:cubicBezTo>
                  <a:cubicBezTo>
                    <a:pt x="69" y="253"/>
                    <a:pt x="61" y="290"/>
                    <a:pt x="76" y="320"/>
                  </a:cubicBezTo>
                  <a:cubicBezTo>
                    <a:pt x="86" y="339"/>
                    <a:pt x="82" y="277"/>
                    <a:pt x="85" y="256"/>
                  </a:cubicBezTo>
                  <a:cubicBezTo>
                    <a:pt x="90" y="223"/>
                    <a:pt x="97" y="189"/>
                    <a:pt x="103" y="156"/>
                  </a:cubicBezTo>
                  <a:cubicBezTo>
                    <a:pt x="106" y="192"/>
                    <a:pt x="100" y="231"/>
                    <a:pt x="112" y="265"/>
                  </a:cubicBezTo>
                  <a:cubicBezTo>
                    <a:pt x="118" y="283"/>
                    <a:pt x="120" y="228"/>
                    <a:pt x="122" y="210"/>
                  </a:cubicBezTo>
                  <a:cubicBezTo>
                    <a:pt x="123" y="201"/>
                    <a:pt x="122" y="192"/>
                    <a:pt x="122" y="183"/>
                  </a:cubicBezTo>
                </a:path>
              </a:pathLst>
            </a:cu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37922" name="Text Box 41"/>
            <p:cNvSpPr txBox="1">
              <a:spLocks noChangeArrowheads="1"/>
            </p:cNvSpPr>
            <p:nvPr/>
          </p:nvSpPr>
          <p:spPr bwMode="auto">
            <a:xfrm>
              <a:off x="4513" y="3321"/>
              <a:ext cx="238"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200"/>
                <a:t>t</a:t>
              </a:r>
            </a:p>
          </p:txBody>
        </p:sp>
        <p:sp>
          <p:nvSpPr>
            <p:cNvPr id="37923" name="Text Box 42"/>
            <p:cNvSpPr txBox="1">
              <a:spLocks noChangeArrowheads="1"/>
            </p:cNvSpPr>
            <p:nvPr/>
          </p:nvSpPr>
          <p:spPr bwMode="auto">
            <a:xfrm>
              <a:off x="3840" y="3165"/>
              <a:ext cx="239" cy="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200"/>
                <a:t>0</a:t>
              </a:r>
            </a:p>
          </p:txBody>
        </p:sp>
        <p:sp>
          <p:nvSpPr>
            <p:cNvPr id="37924" name="Line 43"/>
            <p:cNvSpPr>
              <a:spLocks noChangeShapeType="1"/>
            </p:cNvSpPr>
            <p:nvPr/>
          </p:nvSpPr>
          <p:spPr bwMode="auto">
            <a:xfrm>
              <a:off x="3888" y="3312"/>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25" name="Line 44"/>
            <p:cNvSpPr>
              <a:spLocks noChangeShapeType="1"/>
            </p:cNvSpPr>
            <p:nvPr/>
          </p:nvSpPr>
          <p:spPr bwMode="auto">
            <a:xfrm flipH="1">
              <a:off x="2496" y="2496"/>
              <a:ext cx="864" cy="480"/>
            </a:xfrm>
            <a:prstGeom prst="line">
              <a:avLst/>
            </a:prstGeom>
            <a:noFill/>
            <a:ln w="9525">
              <a:solidFill>
                <a:schemeClr val="tx1"/>
              </a:solidFill>
              <a:prstDash val="dash"/>
              <a:round/>
              <a:headEnd type="triangle" w="med" len="med"/>
              <a:tailEnd/>
            </a:ln>
            <a:extLst>
              <a:ext uri="{909E8E84-426E-40DD-AFC4-6F175D3DCCD1}">
                <a14:hiddenFill xmlns:a14="http://schemas.microsoft.com/office/drawing/2010/main">
                  <a:noFill/>
                </a14:hiddenFill>
              </a:ext>
            </a:extLst>
          </p:spPr>
          <p:txBody>
            <a:bodyPr/>
            <a:lstStyle/>
            <a:p>
              <a:endParaRPr lang="en-US"/>
            </a:p>
          </p:txBody>
        </p:sp>
        <p:sp>
          <p:nvSpPr>
            <p:cNvPr id="37926" name="Line 45"/>
            <p:cNvSpPr>
              <a:spLocks noChangeShapeType="1"/>
            </p:cNvSpPr>
            <p:nvPr/>
          </p:nvSpPr>
          <p:spPr bwMode="auto">
            <a:xfrm flipH="1" flipV="1">
              <a:off x="2064" y="2544"/>
              <a:ext cx="432" cy="43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7927" name="Line 46"/>
            <p:cNvSpPr>
              <a:spLocks noChangeShapeType="1"/>
            </p:cNvSpPr>
            <p:nvPr/>
          </p:nvSpPr>
          <p:spPr bwMode="auto">
            <a:xfrm flipV="1">
              <a:off x="2064" y="1872"/>
              <a:ext cx="576" cy="672"/>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7928" name="Line 47"/>
            <p:cNvSpPr>
              <a:spLocks noChangeShapeType="1"/>
            </p:cNvSpPr>
            <p:nvPr/>
          </p:nvSpPr>
          <p:spPr bwMode="auto">
            <a:xfrm>
              <a:off x="4176" y="3600"/>
              <a:ext cx="0" cy="24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929" name="Line 48"/>
            <p:cNvSpPr>
              <a:spLocks noChangeShapeType="1"/>
            </p:cNvSpPr>
            <p:nvPr/>
          </p:nvSpPr>
          <p:spPr bwMode="auto">
            <a:xfrm>
              <a:off x="3984" y="3600"/>
              <a:ext cx="38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30" name="Line 49"/>
            <p:cNvSpPr>
              <a:spLocks noChangeShapeType="1"/>
            </p:cNvSpPr>
            <p:nvPr/>
          </p:nvSpPr>
          <p:spPr bwMode="auto">
            <a:xfrm>
              <a:off x="3984" y="350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31" name="Line 50"/>
            <p:cNvSpPr>
              <a:spLocks noChangeShapeType="1"/>
            </p:cNvSpPr>
            <p:nvPr/>
          </p:nvSpPr>
          <p:spPr bwMode="auto">
            <a:xfrm>
              <a:off x="4368" y="3504"/>
              <a:ext cx="0" cy="9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32" name="Text Box 51"/>
            <p:cNvSpPr txBox="1">
              <a:spLocks noChangeArrowheads="1"/>
            </p:cNvSpPr>
            <p:nvPr/>
          </p:nvSpPr>
          <p:spPr bwMode="auto">
            <a:xfrm>
              <a:off x="3409" y="3793"/>
              <a:ext cx="1583" cy="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a:spcBef>
                  <a:spcPct val="50000"/>
                </a:spcBef>
              </a:pPr>
              <a:r>
                <a:rPr lang="en-US" sz="1400"/>
                <a:t>good estimation of the Green’s function between A and B</a:t>
              </a:r>
            </a:p>
          </p:txBody>
        </p:sp>
        <p:sp>
          <p:nvSpPr>
            <p:cNvPr id="37933" name="Text Box 52"/>
            <p:cNvSpPr txBox="1">
              <a:spLocks noChangeArrowheads="1"/>
            </p:cNvSpPr>
            <p:nvPr/>
          </p:nvSpPr>
          <p:spPr bwMode="auto">
            <a:xfrm>
              <a:off x="2306" y="1726"/>
              <a:ext cx="236"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b="1"/>
                <a:t>A</a:t>
              </a:r>
            </a:p>
          </p:txBody>
        </p:sp>
        <p:sp>
          <p:nvSpPr>
            <p:cNvPr id="37934" name="Text Box 53"/>
            <p:cNvSpPr txBox="1">
              <a:spLocks noChangeArrowheads="1"/>
            </p:cNvSpPr>
            <p:nvPr/>
          </p:nvSpPr>
          <p:spPr bwMode="auto">
            <a:xfrm>
              <a:off x="3216" y="2161"/>
              <a:ext cx="24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b="1"/>
                <a:t>B</a:t>
              </a:r>
            </a:p>
          </p:txBody>
        </p:sp>
        <p:sp>
          <p:nvSpPr>
            <p:cNvPr id="37935" name="Line 54"/>
            <p:cNvSpPr>
              <a:spLocks noChangeShapeType="1"/>
            </p:cNvSpPr>
            <p:nvPr/>
          </p:nvSpPr>
          <p:spPr bwMode="auto">
            <a:xfrm>
              <a:off x="3600" y="2428"/>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36" name="Line 55"/>
            <p:cNvSpPr>
              <a:spLocks noChangeShapeType="1"/>
            </p:cNvSpPr>
            <p:nvPr/>
          </p:nvSpPr>
          <p:spPr bwMode="auto">
            <a:xfrm>
              <a:off x="4368" y="2428"/>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37" name="Text Box 56"/>
            <p:cNvSpPr txBox="1">
              <a:spLocks noChangeArrowheads="1"/>
            </p:cNvSpPr>
            <p:nvPr/>
          </p:nvSpPr>
          <p:spPr bwMode="auto">
            <a:xfrm>
              <a:off x="3504" y="2477"/>
              <a:ext cx="38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a:t>T</a:t>
              </a:r>
              <a:r>
                <a:rPr lang="en-US" sz="1400" baseline="-25000"/>
                <a:t>0</a:t>
              </a:r>
            </a:p>
          </p:txBody>
        </p:sp>
        <p:sp>
          <p:nvSpPr>
            <p:cNvPr id="37938" name="Text Box 57"/>
            <p:cNvSpPr txBox="1">
              <a:spLocks noChangeArrowheads="1"/>
            </p:cNvSpPr>
            <p:nvPr/>
          </p:nvSpPr>
          <p:spPr bwMode="auto">
            <a:xfrm>
              <a:off x="4319" y="2477"/>
              <a:ext cx="287"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a:t>T</a:t>
              </a:r>
              <a:r>
                <a:rPr lang="en-US" sz="1400" baseline="-25000"/>
                <a:t>1</a:t>
              </a:r>
            </a:p>
          </p:txBody>
        </p:sp>
        <p:sp>
          <p:nvSpPr>
            <p:cNvPr id="37939" name="Text Box 58"/>
            <p:cNvSpPr txBox="1">
              <a:spLocks noChangeArrowheads="1"/>
            </p:cNvSpPr>
            <p:nvPr/>
          </p:nvSpPr>
          <p:spPr bwMode="auto">
            <a:xfrm>
              <a:off x="3887" y="1516"/>
              <a:ext cx="29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a:t>T</a:t>
              </a:r>
              <a:r>
                <a:rPr lang="en-US" sz="1400" baseline="-25000"/>
                <a:t>1</a:t>
              </a:r>
            </a:p>
          </p:txBody>
        </p:sp>
        <p:sp>
          <p:nvSpPr>
            <p:cNvPr id="37940" name="Line 59"/>
            <p:cNvSpPr>
              <a:spLocks noChangeShapeType="1"/>
            </p:cNvSpPr>
            <p:nvPr/>
          </p:nvSpPr>
          <p:spPr bwMode="auto">
            <a:xfrm>
              <a:off x="3216" y="1468"/>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41" name="Line 60"/>
            <p:cNvSpPr>
              <a:spLocks noChangeShapeType="1"/>
            </p:cNvSpPr>
            <p:nvPr/>
          </p:nvSpPr>
          <p:spPr bwMode="auto">
            <a:xfrm>
              <a:off x="3936" y="1468"/>
              <a:ext cx="0" cy="48"/>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7942" name="Text Box 61"/>
            <p:cNvSpPr txBox="1">
              <a:spLocks noChangeArrowheads="1"/>
            </p:cNvSpPr>
            <p:nvPr/>
          </p:nvSpPr>
          <p:spPr bwMode="auto">
            <a:xfrm>
              <a:off x="3121" y="1516"/>
              <a:ext cx="38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sz="1400"/>
                <a:t>T</a:t>
              </a:r>
              <a:r>
                <a:rPr lang="en-US" sz="1400" baseline="-25000"/>
                <a:t>0</a:t>
              </a:r>
            </a:p>
          </p:txBody>
        </p:sp>
        <p:sp>
          <p:nvSpPr>
            <p:cNvPr id="37943" name="Text Box 62"/>
            <p:cNvSpPr txBox="1">
              <a:spLocks noChangeArrowheads="1"/>
            </p:cNvSpPr>
            <p:nvPr/>
          </p:nvSpPr>
          <p:spPr bwMode="auto">
            <a:xfrm>
              <a:off x="96" y="768"/>
              <a:ext cx="4464"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spcBef>
                  <a:spcPct val="50000"/>
                </a:spcBef>
              </a:pPr>
              <a:r>
                <a:rPr lang="en-US"/>
                <a:t>Experimental demonstration in ultrasonics (0.1 – 0.9 MHz)</a:t>
              </a:r>
            </a:p>
          </p:txBody>
        </p:sp>
      </p:grpSp>
      <p:sp>
        <p:nvSpPr>
          <p:cNvPr id="37892" name="Line 63"/>
          <p:cNvSpPr>
            <a:spLocks noChangeShapeType="1"/>
          </p:cNvSpPr>
          <p:nvPr/>
        </p:nvSpPr>
        <p:spPr bwMode="auto">
          <a:xfrm flipV="1">
            <a:off x="1690688" y="4941888"/>
            <a:ext cx="1873250" cy="1296987"/>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7893" name="Text Box 64"/>
          <p:cNvSpPr txBox="1">
            <a:spLocks noChangeArrowheads="1"/>
          </p:cNvSpPr>
          <p:nvPr/>
        </p:nvSpPr>
        <p:spPr bwMode="auto">
          <a:xfrm>
            <a:off x="1166813" y="6286500"/>
            <a:ext cx="28003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en-US" dirty="0"/>
              <a:t>Bruit </a:t>
            </a:r>
            <a:r>
              <a:rPr lang="en-US" dirty="0" err="1"/>
              <a:t>thermique</a:t>
            </a:r>
            <a:r>
              <a:rPr lang="en-US" dirty="0"/>
              <a:t> : phonons</a:t>
            </a:r>
          </a:p>
        </p:txBody>
      </p:sp>
    </p:spTree>
    <p:extLst>
      <p:ext uri="{BB962C8B-B14F-4D97-AF65-F5344CB8AC3E}">
        <p14:creationId xmlns:p14="http://schemas.microsoft.com/office/powerpoint/2010/main" val="376977900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234482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ChangeArrowheads="1"/>
          </p:cNvSpPr>
          <p:nvPr/>
        </p:nvSpPr>
        <p:spPr bwMode="auto">
          <a:xfrm>
            <a:off x="4211638" y="0"/>
            <a:ext cx="4932362" cy="6858000"/>
          </a:xfrm>
          <a:prstGeom prst="rect">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fr-FR"/>
          </a:p>
        </p:txBody>
      </p:sp>
      <p:sp>
        <p:nvSpPr>
          <p:cNvPr id="81923" name="Rectangle 3"/>
          <p:cNvSpPr>
            <a:spLocks noChangeArrowheads="1"/>
          </p:cNvSpPr>
          <p:nvPr/>
        </p:nvSpPr>
        <p:spPr bwMode="auto">
          <a:xfrm>
            <a:off x="0" y="0"/>
            <a:ext cx="4211638" cy="68580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pic>
        <p:nvPicPr>
          <p:cNvPr id="81924" name="Picture 4" descr="CA2"/>
          <p:cNvPicPr>
            <a:picLocks noChangeAspect="1" noChangeArrowheads="1"/>
          </p:cNvPicPr>
          <p:nvPr/>
        </p:nvPicPr>
        <p:blipFill>
          <a:blip r:embed="rId3">
            <a:extLst>
              <a:ext uri="{28A0092B-C50C-407E-A947-70E740481C1C}">
                <a14:useLocalDpi xmlns:a14="http://schemas.microsoft.com/office/drawing/2010/main" val="0"/>
              </a:ext>
            </a:extLst>
          </a:blip>
          <a:srcRect l="1755" t="7349" b="11345"/>
          <a:stretch>
            <a:fillRect/>
          </a:stretch>
        </p:blipFill>
        <p:spPr bwMode="auto">
          <a:xfrm>
            <a:off x="1187450" y="1484313"/>
            <a:ext cx="8316913" cy="376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25" name="Picture 5" descr="whole%20eart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5288" y="1412875"/>
            <a:ext cx="3467100" cy="352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6" name="Rectangle 6"/>
          <p:cNvSpPr>
            <a:spLocks noChangeArrowheads="1"/>
          </p:cNvSpPr>
          <p:nvPr/>
        </p:nvSpPr>
        <p:spPr bwMode="auto">
          <a:xfrm>
            <a:off x="755650" y="4868863"/>
            <a:ext cx="3455988" cy="431800"/>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81927" name="Rectangle 7"/>
          <p:cNvSpPr>
            <a:spLocks noChangeArrowheads="1"/>
          </p:cNvSpPr>
          <p:nvPr/>
        </p:nvSpPr>
        <p:spPr bwMode="auto">
          <a:xfrm>
            <a:off x="3779838" y="1412875"/>
            <a:ext cx="431800" cy="360363"/>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pic>
        <p:nvPicPr>
          <p:cNvPr id="81928" name="Picture 8" descr="LGITP15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9925" y="365125"/>
            <a:ext cx="1223963" cy="59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9" name="Text Box 9"/>
          <p:cNvSpPr txBox="1">
            <a:spLocks noChangeArrowheads="1"/>
          </p:cNvSpPr>
          <p:nvPr/>
        </p:nvSpPr>
        <p:spPr bwMode="auto">
          <a:xfrm>
            <a:off x="5651500" y="10525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fr-FR" b="1" i="1"/>
          </a:p>
        </p:txBody>
      </p:sp>
      <p:sp>
        <p:nvSpPr>
          <p:cNvPr id="81930" name="Rectangle 10"/>
          <p:cNvSpPr>
            <a:spLocks noChangeArrowheads="1"/>
          </p:cNvSpPr>
          <p:nvPr/>
        </p:nvSpPr>
        <p:spPr bwMode="auto">
          <a:xfrm>
            <a:off x="8388350" y="1916113"/>
            <a:ext cx="360363" cy="2159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pic>
        <p:nvPicPr>
          <p:cNvPr id="81931" name="Picture 11" descr="logo-UJF-couleur-droite"/>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56100" y="188913"/>
            <a:ext cx="10795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32" name="Text Box 12"/>
          <p:cNvSpPr txBox="1">
            <a:spLocks noChangeArrowheads="1"/>
          </p:cNvSpPr>
          <p:nvPr/>
        </p:nvSpPr>
        <p:spPr bwMode="auto">
          <a:xfrm>
            <a:off x="323850" y="4652963"/>
            <a:ext cx="3816350" cy="186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GB" sz="2000" b="1" i="1">
                <a:solidFill>
                  <a:schemeClr val="bg1"/>
                </a:solidFill>
                <a:latin typeface="Times New Roman" charset="0"/>
              </a:rPr>
              <a:t>Seismic ambient noise imaging and</a:t>
            </a:r>
            <a:r>
              <a:rPr lang="en-GB" sz="2000" b="1" i="1">
                <a:latin typeface="Times New Roman" charset="0"/>
              </a:rPr>
              <a:t> </a:t>
            </a:r>
            <a:r>
              <a:rPr lang="en-GB" sz="2000" b="1" i="1">
                <a:solidFill>
                  <a:schemeClr val="bg1"/>
                </a:solidFill>
                <a:latin typeface="Times New Roman" charset="0"/>
              </a:rPr>
              <a:t>monitoring: a new tool for the investigation of the continuously deforming Earth</a:t>
            </a:r>
            <a:r>
              <a:rPr lang="en-GB" b="1" i="1">
                <a:solidFill>
                  <a:schemeClr val="bg1"/>
                </a:solidFill>
                <a:latin typeface="Times New Roman" charset="0"/>
              </a:rPr>
              <a:t>.</a:t>
            </a:r>
          </a:p>
          <a:p>
            <a:pPr eaLnBrk="1" hangingPunct="1"/>
            <a:endParaRPr lang="fr-FR" i="1">
              <a:solidFill>
                <a:schemeClr val="bg1"/>
              </a:solidFill>
              <a:latin typeface="Times New Roman" charset="0"/>
            </a:endParaRPr>
          </a:p>
          <a:p>
            <a:pPr eaLnBrk="1" hangingPunct="1"/>
            <a:endParaRPr lang="fr-FR">
              <a:solidFill>
                <a:schemeClr val="bg1"/>
              </a:solidFill>
              <a:latin typeface="Times New Roman" charset="0"/>
            </a:endParaRPr>
          </a:p>
        </p:txBody>
      </p:sp>
      <p:sp>
        <p:nvSpPr>
          <p:cNvPr id="81933" name="Rectangle 13"/>
          <p:cNvSpPr>
            <a:spLocks noChangeArrowheads="1"/>
          </p:cNvSpPr>
          <p:nvPr/>
        </p:nvSpPr>
        <p:spPr bwMode="auto">
          <a:xfrm>
            <a:off x="7380288" y="1844675"/>
            <a:ext cx="1008062" cy="4318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81934" name="Text Box 14"/>
          <p:cNvSpPr txBox="1">
            <a:spLocks noChangeArrowheads="1"/>
          </p:cNvSpPr>
          <p:nvPr/>
        </p:nvSpPr>
        <p:spPr bwMode="auto">
          <a:xfrm>
            <a:off x="4211638" y="5757863"/>
            <a:ext cx="1641475" cy="85566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endParaRPr lang="fr-FR">
              <a:latin typeface="Times New Roman" charset="0"/>
            </a:endParaRPr>
          </a:p>
          <a:p>
            <a:pPr eaLnBrk="1" hangingPunct="1"/>
            <a:r>
              <a:rPr lang="fr-FR" sz="1600" i="1">
                <a:latin typeface="Times New Roman" charset="0"/>
              </a:rPr>
              <a:t>Michel Campillo</a:t>
            </a:r>
          </a:p>
          <a:p>
            <a:pPr eaLnBrk="1" hangingPunct="1"/>
            <a:r>
              <a:rPr lang="fr-FR" sz="1600" i="1">
                <a:latin typeface="Times New Roman" charset="0"/>
              </a:rPr>
              <a:t>Grenoble, France</a:t>
            </a:r>
          </a:p>
        </p:txBody>
      </p:sp>
      <p:pic>
        <p:nvPicPr>
          <p:cNvPr id="81935" name="Picture 15"/>
          <p:cNvPicPr>
            <a:picLocks noGrp="1" noChangeAspect="1" noChangeArrowheads="1"/>
          </p:cNvPicPr>
          <p:nvPr>
            <p:ph/>
          </p:nvPr>
        </p:nvPicPr>
        <p:blipFill>
          <a:blip r:embed="rId7">
            <a:extLst>
              <a:ext uri="{28A0092B-C50C-407E-A947-70E740481C1C}">
                <a14:useLocalDpi xmlns:a14="http://schemas.microsoft.com/office/drawing/2010/main" val="0"/>
              </a:ext>
            </a:extLst>
          </a:blip>
          <a:srcRect/>
          <a:stretch>
            <a:fillRect/>
          </a:stretch>
        </p:blipFill>
        <p:spPr>
          <a:xfrm>
            <a:off x="4284663" y="836613"/>
            <a:ext cx="1333500" cy="830262"/>
          </a:xfrm>
          <a:noFill/>
        </p:spPr>
      </p:pic>
    </p:spTree>
    <p:extLst>
      <p:ext uri="{BB962C8B-B14F-4D97-AF65-F5344CB8AC3E}">
        <p14:creationId xmlns:p14="http://schemas.microsoft.com/office/powerpoint/2010/main" val="35238241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seism_noise_coda_ev4"/>
          <p:cNvPicPr>
            <a:picLocks noChangeAspect="1" noChangeArrowheads="1"/>
          </p:cNvPicPr>
          <p:nvPr/>
        </p:nvPicPr>
        <p:blipFill>
          <a:blip r:embed="rId3">
            <a:extLst>
              <a:ext uri="{28A0092B-C50C-407E-A947-70E740481C1C}">
                <a14:useLocalDpi xmlns:a14="http://schemas.microsoft.com/office/drawing/2010/main" val="0"/>
              </a:ext>
            </a:extLst>
          </a:blip>
          <a:srcRect b="52577"/>
          <a:stretch>
            <a:fillRect/>
          </a:stretch>
        </p:blipFill>
        <p:spPr bwMode="auto">
          <a:xfrm>
            <a:off x="179388" y="188913"/>
            <a:ext cx="5676900" cy="1401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947" name="Text Box 3"/>
          <p:cNvSpPr txBox="1">
            <a:spLocks noChangeArrowheads="1"/>
          </p:cNvSpPr>
          <p:nvPr/>
        </p:nvSpPr>
        <p:spPr bwMode="auto">
          <a:xfrm>
            <a:off x="323850" y="1628775"/>
            <a:ext cx="6883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a:t>Networks with continuous recording =  huge amount of noise data!</a:t>
            </a:r>
          </a:p>
        </p:txBody>
      </p:sp>
      <p:pic>
        <p:nvPicPr>
          <p:cNvPr id="82948" name="Picture 4" descr="little-wav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0825" y="2420938"/>
            <a:ext cx="47529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94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24300" y="2133600"/>
            <a:ext cx="4752975" cy="3090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2950" name="Text Box 6"/>
          <p:cNvSpPr txBox="1">
            <a:spLocks noChangeArrowheads="1"/>
          </p:cNvSpPr>
          <p:nvPr/>
        </p:nvSpPr>
        <p:spPr bwMode="auto">
          <a:xfrm>
            <a:off x="2159000" y="5667375"/>
            <a:ext cx="6985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a:t>From seismological (e.g. Friedrich et al. 1998, Rhie and Romanowicz, 2004, Stehly et al., 2006) and oceanographic (e.g. Kedar et al. 2008) analysis, it is likely that microseisms can be excited  both along the coasts and in the deep seas</a:t>
            </a:r>
          </a:p>
        </p:txBody>
      </p:sp>
    </p:spTree>
    <p:extLst>
      <p:ext uri="{BB962C8B-B14F-4D97-AF65-F5344CB8AC3E}">
        <p14:creationId xmlns:p14="http://schemas.microsoft.com/office/powerpoint/2010/main" val="14136002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539750" y="333375"/>
            <a:ext cx="4841875" cy="1890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sz="2000">
                <a:latin typeface="Times New Roman" charset="0"/>
              </a:rPr>
              <a:t>Correlation of noise records at distant stations</a:t>
            </a:r>
          </a:p>
          <a:p>
            <a:pPr eaLnBrk="1" hangingPunct="1"/>
            <a:endParaRPr lang="fr-FR" sz="2000">
              <a:latin typeface="Times New Roman" charset="0"/>
            </a:endParaRPr>
          </a:p>
          <a:p>
            <a:pPr eaLnBrk="1" hangingPunct="1"/>
            <a:endParaRPr lang="fr-FR" sz="2000">
              <a:latin typeface="Times New Roman" charset="0"/>
            </a:endParaRPr>
          </a:p>
          <a:p>
            <a:pPr eaLnBrk="1" hangingPunct="1"/>
            <a:r>
              <a:rPr lang="fr-FR" sz="2000">
                <a:latin typeface="Times New Roman" charset="0"/>
              </a:rPr>
              <a:t>Intuitive?</a:t>
            </a:r>
          </a:p>
          <a:p>
            <a:pPr eaLnBrk="1" hangingPunct="1"/>
            <a:r>
              <a:rPr lang="fr-FR" sz="2000">
                <a:latin typeface="Times New Roman" charset="0"/>
              </a:rPr>
              <a:t>Existence of a form of </a:t>
            </a:r>
            <a:r>
              <a:rPr lang="fr-FR" sz="2000" i="1">
                <a:latin typeface="Times New Roman" charset="0"/>
              </a:rPr>
              <a:t>correlation</a:t>
            </a:r>
            <a:endParaRPr lang="fr-FR" sz="2000">
              <a:latin typeface="Times New Roman" charset="0"/>
            </a:endParaRPr>
          </a:p>
          <a:p>
            <a:pPr eaLnBrk="1" hangingPunct="1"/>
            <a:endParaRPr lang="fr-FR"/>
          </a:p>
        </p:txBody>
      </p:sp>
      <p:sp>
        <p:nvSpPr>
          <p:cNvPr id="490499" name="Text Box 3"/>
          <p:cNvSpPr txBox="1">
            <a:spLocks noChangeArrowheads="1"/>
          </p:cNvSpPr>
          <p:nvPr/>
        </p:nvSpPr>
        <p:spPr bwMode="auto">
          <a:xfrm>
            <a:off x="539750" y="2133600"/>
            <a:ext cx="35194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sz="2000">
                <a:latin typeface="Times New Roman" charset="0"/>
              </a:rPr>
              <a:t>What is the correlation function?</a:t>
            </a:r>
          </a:p>
        </p:txBody>
      </p:sp>
      <p:sp>
        <p:nvSpPr>
          <p:cNvPr id="83972" name="Rectangle 4"/>
          <p:cNvSpPr>
            <a:spLocks noChangeArrowheads="1"/>
          </p:cNvSpPr>
          <p:nvPr/>
        </p:nvSpPr>
        <p:spPr bwMode="auto">
          <a:xfrm>
            <a:off x="4572000" y="1341438"/>
            <a:ext cx="4572000" cy="129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grpSp>
        <p:nvGrpSpPr>
          <p:cNvPr id="83973" name="Group 5"/>
          <p:cNvGrpSpPr>
            <a:grpSpLocks/>
          </p:cNvGrpSpPr>
          <p:nvPr/>
        </p:nvGrpSpPr>
        <p:grpSpPr bwMode="auto">
          <a:xfrm>
            <a:off x="4427538" y="981075"/>
            <a:ext cx="4492625" cy="1398588"/>
            <a:chOff x="2789" y="916"/>
            <a:chExt cx="2830" cy="881"/>
          </a:xfrm>
        </p:grpSpPr>
        <p:grpSp>
          <p:nvGrpSpPr>
            <p:cNvPr id="83992" name="Group 6"/>
            <p:cNvGrpSpPr>
              <a:grpSpLocks/>
            </p:cNvGrpSpPr>
            <p:nvPr/>
          </p:nvGrpSpPr>
          <p:grpSpPr bwMode="auto">
            <a:xfrm>
              <a:off x="2950" y="916"/>
              <a:ext cx="2669" cy="337"/>
              <a:chOff x="839" y="1888"/>
              <a:chExt cx="4055" cy="663"/>
            </a:xfrm>
          </p:grpSpPr>
          <p:sp>
            <p:nvSpPr>
              <p:cNvPr id="84008" name="Freeform 7"/>
              <p:cNvSpPr>
                <a:spLocks/>
              </p:cNvSpPr>
              <p:nvPr/>
            </p:nvSpPr>
            <p:spPr bwMode="auto">
              <a:xfrm>
                <a:off x="839" y="2384"/>
                <a:ext cx="3740" cy="165"/>
              </a:xfrm>
              <a:custGeom>
                <a:avLst/>
                <a:gdLst>
                  <a:gd name="T0" fmla="*/ 0 w 3740"/>
                  <a:gd name="T1" fmla="*/ 119 h 165"/>
                  <a:gd name="T2" fmla="*/ 137 w 3740"/>
                  <a:gd name="T3" fmla="*/ 82 h 165"/>
                  <a:gd name="T4" fmla="*/ 210 w 3740"/>
                  <a:gd name="T5" fmla="*/ 46 h 165"/>
                  <a:gd name="T6" fmla="*/ 238 w 3740"/>
                  <a:gd name="T7" fmla="*/ 37 h 165"/>
                  <a:gd name="T8" fmla="*/ 329 w 3740"/>
                  <a:gd name="T9" fmla="*/ 0 h 165"/>
                  <a:gd name="T10" fmla="*/ 503 w 3740"/>
                  <a:gd name="T11" fmla="*/ 28 h 165"/>
                  <a:gd name="T12" fmla="*/ 750 w 3740"/>
                  <a:gd name="T13" fmla="*/ 128 h 165"/>
                  <a:gd name="T14" fmla="*/ 1097 w 3740"/>
                  <a:gd name="T15" fmla="*/ 92 h 165"/>
                  <a:gd name="T16" fmla="*/ 1216 w 3740"/>
                  <a:gd name="T17" fmla="*/ 55 h 165"/>
                  <a:gd name="T18" fmla="*/ 1335 w 3740"/>
                  <a:gd name="T19" fmla="*/ 73 h 165"/>
                  <a:gd name="T20" fmla="*/ 1445 w 3740"/>
                  <a:gd name="T21" fmla="*/ 119 h 165"/>
                  <a:gd name="T22" fmla="*/ 1774 w 3740"/>
                  <a:gd name="T23" fmla="*/ 165 h 165"/>
                  <a:gd name="T24" fmla="*/ 1975 w 3740"/>
                  <a:gd name="T25" fmla="*/ 156 h 165"/>
                  <a:gd name="T26" fmla="*/ 2030 w 3740"/>
                  <a:gd name="T27" fmla="*/ 137 h 165"/>
                  <a:gd name="T28" fmla="*/ 2204 w 3740"/>
                  <a:gd name="T29" fmla="*/ 92 h 165"/>
                  <a:gd name="T30" fmla="*/ 2341 w 3740"/>
                  <a:gd name="T31" fmla="*/ 119 h 165"/>
                  <a:gd name="T32" fmla="*/ 2478 w 3740"/>
                  <a:gd name="T33" fmla="*/ 156 h 165"/>
                  <a:gd name="T34" fmla="*/ 2898 w 3740"/>
                  <a:gd name="T35" fmla="*/ 101 h 165"/>
                  <a:gd name="T36" fmla="*/ 3090 w 3740"/>
                  <a:gd name="T37" fmla="*/ 128 h 165"/>
                  <a:gd name="T38" fmla="*/ 3740 w 3740"/>
                  <a:gd name="T39" fmla="*/ 156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40" h="165">
                    <a:moveTo>
                      <a:pt x="0" y="119"/>
                    </a:moveTo>
                    <a:cubicBezTo>
                      <a:pt x="48" y="111"/>
                      <a:pt x="92" y="99"/>
                      <a:pt x="137" y="82"/>
                    </a:cubicBezTo>
                    <a:cubicBezTo>
                      <a:pt x="170" y="51"/>
                      <a:pt x="148" y="66"/>
                      <a:pt x="210" y="46"/>
                    </a:cubicBezTo>
                    <a:cubicBezTo>
                      <a:pt x="219" y="43"/>
                      <a:pt x="238" y="37"/>
                      <a:pt x="238" y="37"/>
                    </a:cubicBezTo>
                    <a:cubicBezTo>
                      <a:pt x="268" y="16"/>
                      <a:pt x="295" y="11"/>
                      <a:pt x="329" y="0"/>
                    </a:cubicBezTo>
                    <a:cubicBezTo>
                      <a:pt x="412" y="6"/>
                      <a:pt x="438" y="4"/>
                      <a:pt x="503" y="28"/>
                    </a:cubicBezTo>
                    <a:cubicBezTo>
                      <a:pt x="563" y="88"/>
                      <a:pt x="668" y="118"/>
                      <a:pt x="750" y="128"/>
                    </a:cubicBezTo>
                    <a:cubicBezTo>
                      <a:pt x="868" y="122"/>
                      <a:pt x="981" y="111"/>
                      <a:pt x="1097" y="92"/>
                    </a:cubicBezTo>
                    <a:cubicBezTo>
                      <a:pt x="1137" y="78"/>
                      <a:pt x="1176" y="68"/>
                      <a:pt x="1216" y="55"/>
                    </a:cubicBezTo>
                    <a:cubicBezTo>
                      <a:pt x="1229" y="56"/>
                      <a:pt x="1309" y="62"/>
                      <a:pt x="1335" y="73"/>
                    </a:cubicBezTo>
                    <a:cubicBezTo>
                      <a:pt x="1371" y="89"/>
                      <a:pt x="1405" y="109"/>
                      <a:pt x="1445" y="119"/>
                    </a:cubicBezTo>
                    <a:cubicBezTo>
                      <a:pt x="1555" y="146"/>
                      <a:pt x="1661" y="157"/>
                      <a:pt x="1774" y="165"/>
                    </a:cubicBezTo>
                    <a:cubicBezTo>
                      <a:pt x="1841" y="162"/>
                      <a:pt x="1908" y="162"/>
                      <a:pt x="1975" y="156"/>
                    </a:cubicBezTo>
                    <a:cubicBezTo>
                      <a:pt x="1994" y="154"/>
                      <a:pt x="2011" y="142"/>
                      <a:pt x="2030" y="137"/>
                    </a:cubicBezTo>
                    <a:cubicBezTo>
                      <a:pt x="2088" y="121"/>
                      <a:pt x="2147" y="110"/>
                      <a:pt x="2204" y="92"/>
                    </a:cubicBezTo>
                    <a:cubicBezTo>
                      <a:pt x="2250" y="100"/>
                      <a:pt x="2296" y="108"/>
                      <a:pt x="2341" y="119"/>
                    </a:cubicBezTo>
                    <a:cubicBezTo>
                      <a:pt x="2382" y="147"/>
                      <a:pt x="2429" y="147"/>
                      <a:pt x="2478" y="156"/>
                    </a:cubicBezTo>
                    <a:cubicBezTo>
                      <a:pt x="2630" y="149"/>
                      <a:pt x="2754" y="137"/>
                      <a:pt x="2898" y="101"/>
                    </a:cubicBezTo>
                    <a:cubicBezTo>
                      <a:pt x="2969" y="106"/>
                      <a:pt x="3024" y="120"/>
                      <a:pt x="3090" y="128"/>
                    </a:cubicBezTo>
                    <a:cubicBezTo>
                      <a:pt x="3303" y="154"/>
                      <a:pt x="3525" y="156"/>
                      <a:pt x="3740" y="15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pic>
            <p:nvPicPr>
              <p:cNvPr id="84009" name="Picture 8" descr="na01441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74" y="1927"/>
                <a:ext cx="720" cy="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4010" name="AutoShape 9"/>
              <p:cNvSpPr>
                <a:spLocks noChangeArrowheads="1"/>
              </p:cNvSpPr>
              <p:nvPr/>
            </p:nvSpPr>
            <p:spPr bwMode="auto">
              <a:xfrm>
                <a:off x="1102" y="2215"/>
                <a:ext cx="186" cy="192"/>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84011" name="AutoShape 10"/>
              <p:cNvSpPr>
                <a:spLocks noChangeArrowheads="1"/>
              </p:cNvSpPr>
              <p:nvPr/>
            </p:nvSpPr>
            <p:spPr bwMode="auto">
              <a:xfrm>
                <a:off x="3262" y="2359"/>
                <a:ext cx="186" cy="192"/>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84012" name="Text Box 11"/>
              <p:cNvSpPr txBox="1">
                <a:spLocks noChangeArrowheads="1"/>
              </p:cNvSpPr>
              <p:nvPr/>
            </p:nvSpPr>
            <p:spPr bwMode="auto">
              <a:xfrm>
                <a:off x="995" y="1888"/>
                <a:ext cx="414" cy="4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GB" sz="2000">
                    <a:latin typeface="Times New Roman" charset="0"/>
                    <a:cs typeface="Times New Roman" charset="0"/>
                  </a:rPr>
                  <a:t> A</a:t>
                </a:r>
                <a:endParaRPr lang="fr-FR" sz="2000" baseline="-25000">
                  <a:latin typeface="Times New Roman" charset="0"/>
                  <a:cs typeface="Times New Roman" charset="0"/>
                </a:endParaRPr>
              </a:p>
            </p:txBody>
          </p:sp>
          <p:sp>
            <p:nvSpPr>
              <p:cNvPr id="84013" name="Text Box 12"/>
              <p:cNvSpPr txBox="1">
                <a:spLocks noChangeArrowheads="1"/>
              </p:cNvSpPr>
              <p:nvPr/>
            </p:nvSpPr>
            <p:spPr bwMode="auto">
              <a:xfrm>
                <a:off x="3205" y="2034"/>
                <a:ext cx="338" cy="4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GB" sz="2000">
                    <a:latin typeface="Times New Roman" charset="0"/>
                    <a:cs typeface="Times New Roman" charset="0"/>
                  </a:rPr>
                  <a:t>B</a:t>
                </a:r>
                <a:endParaRPr lang="fr-FR" sz="2000" baseline="-25000">
                  <a:latin typeface="Times New Roman" charset="0"/>
                  <a:cs typeface="Times New Roman" charset="0"/>
                </a:endParaRPr>
              </a:p>
            </p:txBody>
          </p:sp>
        </p:grpSp>
        <p:sp>
          <p:nvSpPr>
            <p:cNvPr id="83993" name="Line 13"/>
            <p:cNvSpPr>
              <a:spLocks noChangeShapeType="1"/>
            </p:cNvSpPr>
            <p:nvPr/>
          </p:nvSpPr>
          <p:spPr bwMode="auto">
            <a:xfrm flipV="1">
              <a:off x="2880" y="1480"/>
              <a:ext cx="226"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4" name="Line 14"/>
            <p:cNvSpPr>
              <a:spLocks noChangeShapeType="1"/>
            </p:cNvSpPr>
            <p:nvPr/>
          </p:nvSpPr>
          <p:spPr bwMode="auto">
            <a:xfrm flipH="1" flipV="1">
              <a:off x="5148" y="1344"/>
              <a:ext cx="227" cy="4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5" name="Line 15"/>
            <p:cNvSpPr>
              <a:spLocks noChangeShapeType="1"/>
            </p:cNvSpPr>
            <p:nvPr/>
          </p:nvSpPr>
          <p:spPr bwMode="auto">
            <a:xfrm flipV="1">
              <a:off x="3288" y="1525"/>
              <a:ext cx="136" cy="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6" name="Line 16"/>
            <p:cNvSpPr>
              <a:spLocks noChangeShapeType="1"/>
            </p:cNvSpPr>
            <p:nvPr/>
          </p:nvSpPr>
          <p:spPr bwMode="auto">
            <a:xfrm>
              <a:off x="3560" y="1661"/>
              <a:ext cx="227" cy="4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7" name="Line 17"/>
            <p:cNvSpPr>
              <a:spLocks noChangeShapeType="1"/>
            </p:cNvSpPr>
            <p:nvPr/>
          </p:nvSpPr>
          <p:spPr bwMode="auto">
            <a:xfrm flipV="1">
              <a:off x="3787" y="1434"/>
              <a:ext cx="226"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8" name="Line 18"/>
            <p:cNvSpPr>
              <a:spLocks noChangeShapeType="1"/>
            </p:cNvSpPr>
            <p:nvPr/>
          </p:nvSpPr>
          <p:spPr bwMode="auto">
            <a:xfrm flipH="1" flipV="1">
              <a:off x="4150" y="1570"/>
              <a:ext cx="136"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9" name="Line 19"/>
            <p:cNvSpPr>
              <a:spLocks noChangeShapeType="1"/>
            </p:cNvSpPr>
            <p:nvPr/>
          </p:nvSpPr>
          <p:spPr bwMode="auto">
            <a:xfrm flipV="1">
              <a:off x="4513" y="1616"/>
              <a:ext cx="226"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0" name="Line 20"/>
            <p:cNvSpPr>
              <a:spLocks noChangeShapeType="1"/>
            </p:cNvSpPr>
            <p:nvPr/>
          </p:nvSpPr>
          <p:spPr bwMode="auto">
            <a:xfrm flipV="1">
              <a:off x="4332" y="1389"/>
              <a:ext cx="226" cy="13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1" name="Line 21"/>
            <p:cNvSpPr>
              <a:spLocks noChangeShapeType="1"/>
            </p:cNvSpPr>
            <p:nvPr/>
          </p:nvSpPr>
          <p:spPr bwMode="auto">
            <a:xfrm>
              <a:off x="4921" y="1480"/>
              <a:ext cx="46" cy="22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2" name="Line 22"/>
            <p:cNvSpPr>
              <a:spLocks noChangeShapeType="1"/>
            </p:cNvSpPr>
            <p:nvPr/>
          </p:nvSpPr>
          <p:spPr bwMode="auto">
            <a:xfrm>
              <a:off x="2789" y="1298"/>
              <a:ext cx="22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3" name="Line 23"/>
            <p:cNvSpPr>
              <a:spLocks noChangeShapeType="1"/>
            </p:cNvSpPr>
            <p:nvPr/>
          </p:nvSpPr>
          <p:spPr bwMode="auto">
            <a:xfrm flipH="1">
              <a:off x="5375" y="1298"/>
              <a:ext cx="22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4" name="Line 24"/>
            <p:cNvSpPr>
              <a:spLocks noChangeShapeType="1"/>
            </p:cNvSpPr>
            <p:nvPr/>
          </p:nvSpPr>
          <p:spPr bwMode="auto">
            <a:xfrm flipH="1" flipV="1">
              <a:off x="5148" y="1480"/>
              <a:ext cx="227" cy="226"/>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5" name="Line 25"/>
            <p:cNvSpPr>
              <a:spLocks noChangeShapeType="1"/>
            </p:cNvSpPr>
            <p:nvPr/>
          </p:nvSpPr>
          <p:spPr bwMode="auto">
            <a:xfrm flipH="1" flipV="1">
              <a:off x="3515" y="1344"/>
              <a:ext cx="136" cy="181"/>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6" name="Line 26"/>
            <p:cNvSpPr>
              <a:spLocks noChangeShapeType="1"/>
            </p:cNvSpPr>
            <p:nvPr/>
          </p:nvSpPr>
          <p:spPr bwMode="auto">
            <a:xfrm flipH="1" flipV="1">
              <a:off x="5284" y="1480"/>
              <a:ext cx="227" cy="45"/>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4007" name="Line 27"/>
            <p:cNvSpPr>
              <a:spLocks noChangeShapeType="1"/>
            </p:cNvSpPr>
            <p:nvPr/>
          </p:nvSpPr>
          <p:spPr bwMode="auto">
            <a:xfrm>
              <a:off x="2925" y="1434"/>
              <a:ext cx="227"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sp>
        <p:nvSpPr>
          <p:cNvPr id="83974" name="Line 28"/>
          <p:cNvSpPr>
            <a:spLocks noChangeShapeType="1"/>
          </p:cNvSpPr>
          <p:nvPr/>
        </p:nvSpPr>
        <p:spPr bwMode="auto">
          <a:xfrm flipH="1">
            <a:off x="8748713" y="2276475"/>
            <a:ext cx="360362"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nvGrpSpPr>
          <p:cNvPr id="490525" name="Group 29"/>
          <p:cNvGrpSpPr>
            <a:grpSpLocks/>
          </p:cNvGrpSpPr>
          <p:nvPr/>
        </p:nvGrpSpPr>
        <p:grpSpPr bwMode="auto">
          <a:xfrm>
            <a:off x="539750" y="2852738"/>
            <a:ext cx="8066088" cy="2197100"/>
            <a:chOff x="340" y="2069"/>
            <a:chExt cx="5081" cy="1384"/>
          </a:xfrm>
        </p:grpSpPr>
        <p:sp>
          <p:nvSpPr>
            <p:cNvPr id="83985" name="Text Box 30"/>
            <p:cNvSpPr txBox="1">
              <a:spLocks noChangeArrowheads="1"/>
            </p:cNvSpPr>
            <p:nvPr/>
          </p:nvSpPr>
          <p:spPr bwMode="auto">
            <a:xfrm>
              <a:off x="340" y="2069"/>
              <a:ext cx="5081" cy="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a:t>Mathematical property for a random field</a:t>
              </a:r>
            </a:p>
            <a:p>
              <a:pPr eaLnBrk="1" hangingPunct="1"/>
              <a:r>
                <a:rPr lang="fr-FR" sz="2000">
                  <a:latin typeface="Times New Roman" charset="0"/>
                </a:rPr>
                <a:t>An </a:t>
              </a:r>
              <a:r>
                <a:rPr lang="ja-JP" altLang="fr-FR" sz="2000">
                  <a:latin typeface="Times New Roman" charset="0"/>
                </a:rPr>
                <a:t>‘</a:t>
              </a:r>
              <a:r>
                <a:rPr lang="fr-FR" sz="2000">
                  <a:latin typeface="Times New Roman" charset="0"/>
                </a:rPr>
                <a:t>old</a:t>
              </a:r>
              <a:r>
                <a:rPr lang="ja-JP" altLang="fr-FR" sz="2000">
                  <a:latin typeface="Times New Roman" charset="0"/>
                </a:rPr>
                <a:t>’</a:t>
              </a:r>
              <a:r>
                <a:rPr lang="fr-FR" sz="2000">
                  <a:latin typeface="Times New Roman" charset="0"/>
                </a:rPr>
                <a:t> theorem: the fluctuation-dissipation theorem, stated originally for thermal noise.</a:t>
              </a:r>
            </a:p>
            <a:p>
              <a:pPr eaLnBrk="1" hangingPunct="1"/>
              <a:endParaRPr lang="fr-FR">
                <a:latin typeface="Times New Roman" charset="0"/>
              </a:endParaRPr>
            </a:p>
          </p:txBody>
        </p:sp>
        <p:pic>
          <p:nvPicPr>
            <p:cNvPr id="83986" name="Picture 31" descr="txp_fig"/>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l="21356" t="50108" r="21922" b="20218"/>
            <a:stretch>
              <a:fillRect/>
            </a:stretch>
          </p:blipFill>
          <p:spPr bwMode="auto">
            <a:xfrm>
              <a:off x="1383" y="2659"/>
              <a:ext cx="2903" cy="2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3987" name="Line 32"/>
            <p:cNvSpPr>
              <a:spLocks noChangeShapeType="1"/>
            </p:cNvSpPr>
            <p:nvPr/>
          </p:nvSpPr>
          <p:spPr bwMode="auto">
            <a:xfrm flipV="1">
              <a:off x="1429" y="2976"/>
              <a:ext cx="226" cy="182"/>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88" name="Line 33"/>
            <p:cNvSpPr>
              <a:spLocks noChangeShapeType="1"/>
            </p:cNvSpPr>
            <p:nvPr/>
          </p:nvSpPr>
          <p:spPr bwMode="auto">
            <a:xfrm flipH="1" flipV="1">
              <a:off x="3424" y="2976"/>
              <a:ext cx="91"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89" name="Line 34"/>
            <p:cNvSpPr>
              <a:spLocks noChangeShapeType="1"/>
            </p:cNvSpPr>
            <p:nvPr/>
          </p:nvSpPr>
          <p:spPr bwMode="auto">
            <a:xfrm flipH="1" flipV="1">
              <a:off x="2608" y="2976"/>
              <a:ext cx="907" cy="227"/>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83990" name="Text Box 35"/>
            <p:cNvSpPr txBox="1">
              <a:spLocks noChangeArrowheads="1"/>
            </p:cNvSpPr>
            <p:nvPr/>
          </p:nvSpPr>
          <p:spPr bwMode="auto">
            <a:xfrm>
              <a:off x="521" y="3203"/>
              <a:ext cx="2148"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sz="2000">
                  <a:latin typeface="Times New Roman" charset="0"/>
                </a:rPr>
                <a:t>Correlation of fields in A and B</a:t>
              </a:r>
            </a:p>
          </p:txBody>
        </p:sp>
        <p:sp>
          <p:nvSpPr>
            <p:cNvPr id="83991" name="Text Box 36"/>
            <p:cNvSpPr txBox="1">
              <a:spLocks noChangeArrowheads="1"/>
            </p:cNvSpPr>
            <p:nvPr/>
          </p:nvSpPr>
          <p:spPr bwMode="auto">
            <a:xfrm>
              <a:off x="2835" y="3203"/>
              <a:ext cx="2226"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sz="2000">
                  <a:latin typeface="Times New Roman" charset="0"/>
                </a:rPr>
                <a:t>Green function between A and B</a:t>
              </a:r>
            </a:p>
          </p:txBody>
        </p:sp>
      </p:grpSp>
      <p:grpSp>
        <p:nvGrpSpPr>
          <p:cNvPr id="490533" name="Group 37"/>
          <p:cNvGrpSpPr>
            <a:grpSpLocks/>
          </p:cNvGrpSpPr>
          <p:nvPr/>
        </p:nvGrpSpPr>
        <p:grpSpPr bwMode="auto">
          <a:xfrm>
            <a:off x="250825" y="5229225"/>
            <a:ext cx="7993063" cy="1398588"/>
            <a:chOff x="158" y="3294"/>
            <a:chExt cx="5035" cy="881"/>
          </a:xfrm>
        </p:grpSpPr>
        <p:sp>
          <p:nvSpPr>
            <p:cNvPr id="83977" name="Text Box 38"/>
            <p:cNvSpPr txBox="1">
              <a:spLocks noChangeArrowheads="1"/>
            </p:cNvSpPr>
            <p:nvPr/>
          </p:nvSpPr>
          <p:spPr bwMode="auto">
            <a:xfrm>
              <a:off x="158" y="3294"/>
              <a:ext cx="4621" cy="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fr-FR" sz="2000">
                  <a:solidFill>
                    <a:srgbClr val="FF0000"/>
                  </a:solidFill>
                  <a:latin typeface="Times New Roman" charset="0"/>
                </a:rPr>
                <a:t>The correlation is equivalent to the record during an </a:t>
              </a:r>
              <a:r>
                <a:rPr lang="fr-FR" sz="2000" i="1">
                  <a:solidFill>
                    <a:srgbClr val="FF0000"/>
                  </a:solidFill>
                  <a:latin typeface="Times New Roman" charset="0"/>
                </a:rPr>
                <a:t>active</a:t>
              </a:r>
              <a:r>
                <a:rPr lang="fr-FR" sz="2000">
                  <a:solidFill>
                    <a:srgbClr val="FF0000"/>
                  </a:solidFill>
                  <a:latin typeface="Times New Roman" charset="0"/>
                </a:rPr>
                <a:t> experiment</a:t>
              </a:r>
            </a:p>
          </p:txBody>
        </p:sp>
        <p:grpSp>
          <p:nvGrpSpPr>
            <p:cNvPr id="83978" name="Group 39"/>
            <p:cNvGrpSpPr>
              <a:grpSpLocks/>
            </p:cNvGrpSpPr>
            <p:nvPr/>
          </p:nvGrpSpPr>
          <p:grpSpPr bwMode="auto">
            <a:xfrm>
              <a:off x="2426" y="3748"/>
              <a:ext cx="2767" cy="427"/>
              <a:chOff x="1610" y="3113"/>
              <a:chExt cx="2669" cy="337"/>
            </a:xfrm>
          </p:grpSpPr>
          <p:sp>
            <p:nvSpPr>
              <p:cNvPr id="83979" name="Freeform 40"/>
              <p:cNvSpPr>
                <a:spLocks/>
              </p:cNvSpPr>
              <p:nvPr/>
            </p:nvSpPr>
            <p:spPr bwMode="auto">
              <a:xfrm>
                <a:off x="1610" y="3365"/>
                <a:ext cx="2462" cy="84"/>
              </a:xfrm>
              <a:custGeom>
                <a:avLst/>
                <a:gdLst>
                  <a:gd name="T0" fmla="*/ 0 w 3740"/>
                  <a:gd name="T1" fmla="*/ 16 h 165"/>
                  <a:gd name="T2" fmla="*/ 39 w 3740"/>
                  <a:gd name="T3" fmla="*/ 11 h 165"/>
                  <a:gd name="T4" fmla="*/ 60 w 3740"/>
                  <a:gd name="T5" fmla="*/ 6 h 165"/>
                  <a:gd name="T6" fmla="*/ 68 w 3740"/>
                  <a:gd name="T7" fmla="*/ 5 h 165"/>
                  <a:gd name="T8" fmla="*/ 94 w 3740"/>
                  <a:gd name="T9" fmla="*/ 0 h 165"/>
                  <a:gd name="T10" fmla="*/ 144 w 3740"/>
                  <a:gd name="T11" fmla="*/ 4 h 165"/>
                  <a:gd name="T12" fmla="*/ 214 w 3740"/>
                  <a:gd name="T13" fmla="*/ 17 h 165"/>
                  <a:gd name="T14" fmla="*/ 313 w 3740"/>
                  <a:gd name="T15" fmla="*/ 12 h 165"/>
                  <a:gd name="T16" fmla="*/ 347 w 3740"/>
                  <a:gd name="T17" fmla="*/ 7 h 165"/>
                  <a:gd name="T18" fmla="*/ 381 w 3740"/>
                  <a:gd name="T19" fmla="*/ 10 h 165"/>
                  <a:gd name="T20" fmla="*/ 412 w 3740"/>
                  <a:gd name="T21" fmla="*/ 16 h 165"/>
                  <a:gd name="T22" fmla="*/ 506 w 3740"/>
                  <a:gd name="T23" fmla="*/ 22 h 165"/>
                  <a:gd name="T24" fmla="*/ 563 w 3740"/>
                  <a:gd name="T25" fmla="*/ 20 h 165"/>
                  <a:gd name="T26" fmla="*/ 579 w 3740"/>
                  <a:gd name="T27" fmla="*/ 18 h 165"/>
                  <a:gd name="T28" fmla="*/ 629 w 3740"/>
                  <a:gd name="T29" fmla="*/ 12 h 165"/>
                  <a:gd name="T30" fmla="*/ 668 w 3740"/>
                  <a:gd name="T31" fmla="*/ 16 h 165"/>
                  <a:gd name="T32" fmla="*/ 707 w 3740"/>
                  <a:gd name="T33" fmla="*/ 20 h 165"/>
                  <a:gd name="T34" fmla="*/ 827 w 3740"/>
                  <a:gd name="T35" fmla="*/ 13 h 165"/>
                  <a:gd name="T36" fmla="*/ 881 w 3740"/>
                  <a:gd name="T37" fmla="*/ 17 h 165"/>
                  <a:gd name="T38" fmla="*/ 1067 w 3740"/>
                  <a:gd name="T39" fmla="*/ 20 h 16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740" h="165">
                    <a:moveTo>
                      <a:pt x="0" y="119"/>
                    </a:moveTo>
                    <a:cubicBezTo>
                      <a:pt x="48" y="111"/>
                      <a:pt x="92" y="99"/>
                      <a:pt x="137" y="82"/>
                    </a:cubicBezTo>
                    <a:cubicBezTo>
                      <a:pt x="170" y="51"/>
                      <a:pt x="148" y="66"/>
                      <a:pt x="210" y="46"/>
                    </a:cubicBezTo>
                    <a:cubicBezTo>
                      <a:pt x="219" y="43"/>
                      <a:pt x="238" y="37"/>
                      <a:pt x="238" y="37"/>
                    </a:cubicBezTo>
                    <a:cubicBezTo>
                      <a:pt x="268" y="16"/>
                      <a:pt x="295" y="11"/>
                      <a:pt x="329" y="0"/>
                    </a:cubicBezTo>
                    <a:cubicBezTo>
                      <a:pt x="412" y="6"/>
                      <a:pt x="438" y="4"/>
                      <a:pt x="503" y="28"/>
                    </a:cubicBezTo>
                    <a:cubicBezTo>
                      <a:pt x="563" y="88"/>
                      <a:pt x="668" y="118"/>
                      <a:pt x="750" y="128"/>
                    </a:cubicBezTo>
                    <a:cubicBezTo>
                      <a:pt x="868" y="122"/>
                      <a:pt x="981" y="111"/>
                      <a:pt x="1097" y="92"/>
                    </a:cubicBezTo>
                    <a:cubicBezTo>
                      <a:pt x="1137" y="78"/>
                      <a:pt x="1176" y="68"/>
                      <a:pt x="1216" y="55"/>
                    </a:cubicBezTo>
                    <a:cubicBezTo>
                      <a:pt x="1229" y="56"/>
                      <a:pt x="1309" y="62"/>
                      <a:pt x="1335" y="73"/>
                    </a:cubicBezTo>
                    <a:cubicBezTo>
                      <a:pt x="1371" y="89"/>
                      <a:pt x="1405" y="109"/>
                      <a:pt x="1445" y="119"/>
                    </a:cubicBezTo>
                    <a:cubicBezTo>
                      <a:pt x="1555" y="146"/>
                      <a:pt x="1661" y="157"/>
                      <a:pt x="1774" y="165"/>
                    </a:cubicBezTo>
                    <a:cubicBezTo>
                      <a:pt x="1841" y="162"/>
                      <a:pt x="1908" y="162"/>
                      <a:pt x="1975" y="156"/>
                    </a:cubicBezTo>
                    <a:cubicBezTo>
                      <a:pt x="1994" y="154"/>
                      <a:pt x="2011" y="142"/>
                      <a:pt x="2030" y="137"/>
                    </a:cubicBezTo>
                    <a:cubicBezTo>
                      <a:pt x="2088" y="121"/>
                      <a:pt x="2147" y="110"/>
                      <a:pt x="2204" y="92"/>
                    </a:cubicBezTo>
                    <a:cubicBezTo>
                      <a:pt x="2250" y="100"/>
                      <a:pt x="2296" y="108"/>
                      <a:pt x="2341" y="119"/>
                    </a:cubicBezTo>
                    <a:cubicBezTo>
                      <a:pt x="2382" y="147"/>
                      <a:pt x="2429" y="147"/>
                      <a:pt x="2478" y="156"/>
                    </a:cubicBezTo>
                    <a:cubicBezTo>
                      <a:pt x="2630" y="149"/>
                      <a:pt x="2754" y="137"/>
                      <a:pt x="2898" y="101"/>
                    </a:cubicBezTo>
                    <a:cubicBezTo>
                      <a:pt x="2969" y="106"/>
                      <a:pt x="3024" y="120"/>
                      <a:pt x="3090" y="128"/>
                    </a:cubicBezTo>
                    <a:cubicBezTo>
                      <a:pt x="3303" y="154"/>
                      <a:pt x="3525" y="156"/>
                      <a:pt x="3740" y="156"/>
                    </a:cubicBezTo>
                  </a:path>
                </a:pathLst>
              </a:cu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fr-FR"/>
              </a:p>
            </p:txBody>
          </p:sp>
          <p:pic>
            <p:nvPicPr>
              <p:cNvPr id="83980" name="Picture 41" descr="na01441_"/>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05" y="3133"/>
                <a:ext cx="474"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1" name="AutoShape 42"/>
              <p:cNvSpPr>
                <a:spLocks noChangeArrowheads="1"/>
              </p:cNvSpPr>
              <p:nvPr/>
            </p:nvSpPr>
            <p:spPr bwMode="auto">
              <a:xfrm>
                <a:off x="3205" y="3352"/>
                <a:ext cx="122" cy="98"/>
              </a:xfrm>
              <a:prstGeom prst="triangle">
                <a:avLst>
                  <a:gd name="adj" fmla="val 50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83982" name="Text Box 43"/>
              <p:cNvSpPr txBox="1">
                <a:spLocks noChangeArrowheads="1"/>
              </p:cNvSpPr>
              <p:nvPr/>
            </p:nvSpPr>
            <p:spPr bwMode="auto">
              <a:xfrm>
                <a:off x="1837" y="3113"/>
                <a:ext cx="262"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GB" sz="2000">
                    <a:latin typeface="Times New Roman" charset="0"/>
                    <a:cs typeface="Times New Roman" charset="0"/>
                  </a:rPr>
                  <a:t> A</a:t>
                </a:r>
                <a:endParaRPr lang="fr-FR" sz="2000" baseline="-25000">
                  <a:latin typeface="Times New Roman" charset="0"/>
                  <a:cs typeface="Times New Roman" charset="0"/>
                </a:endParaRPr>
              </a:p>
            </p:txBody>
          </p:sp>
          <p:sp>
            <p:nvSpPr>
              <p:cNvPr id="83983" name="Text Box 44"/>
              <p:cNvSpPr txBox="1">
                <a:spLocks noChangeArrowheads="1"/>
              </p:cNvSpPr>
              <p:nvPr/>
            </p:nvSpPr>
            <p:spPr bwMode="auto">
              <a:xfrm>
                <a:off x="3167" y="3187"/>
                <a:ext cx="223" cy="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GB" sz="2000">
                    <a:latin typeface="Times New Roman" charset="0"/>
                    <a:cs typeface="Times New Roman" charset="0"/>
                  </a:rPr>
                  <a:t>B</a:t>
                </a:r>
                <a:endParaRPr lang="fr-FR" sz="2000" baseline="-25000">
                  <a:latin typeface="Times New Roman" charset="0"/>
                  <a:cs typeface="Times New Roman" charset="0"/>
                </a:endParaRPr>
              </a:p>
            </p:txBody>
          </p:sp>
          <p:sp>
            <p:nvSpPr>
              <p:cNvPr id="83984" name="Line 45"/>
              <p:cNvSpPr>
                <a:spLocks noChangeShapeType="1"/>
              </p:cNvSpPr>
              <p:nvPr/>
            </p:nvSpPr>
            <p:spPr bwMode="auto">
              <a:xfrm>
                <a:off x="1882" y="3113"/>
                <a:ext cx="0" cy="227"/>
              </a:xfrm>
              <a:prstGeom prst="line">
                <a:avLst/>
              </a:prstGeom>
              <a:noFill/>
              <a:ln w="5715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grpSp>
      </p:grpSp>
    </p:spTree>
    <p:extLst>
      <p:ext uri="{BB962C8B-B14F-4D97-AF65-F5344CB8AC3E}">
        <p14:creationId xmlns:p14="http://schemas.microsoft.com/office/powerpoint/2010/main" val="42303038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90499"/>
                                        </p:tgtEl>
                                        <p:attrNameLst>
                                          <p:attrName>style.visibility</p:attrName>
                                        </p:attrNameLst>
                                      </p:cBhvr>
                                      <p:to>
                                        <p:strVal val="visible"/>
                                      </p:to>
                                    </p:set>
                                    <p:anim calcmode="lin" valueType="num">
                                      <p:cBhvr additive="base">
                                        <p:cTn id="7" dur="500" fill="hold"/>
                                        <p:tgtEl>
                                          <p:spTgt spid="490499"/>
                                        </p:tgtEl>
                                        <p:attrNameLst>
                                          <p:attrName>ppt_x</p:attrName>
                                        </p:attrNameLst>
                                      </p:cBhvr>
                                      <p:tavLst>
                                        <p:tav tm="0">
                                          <p:val>
                                            <p:strVal val="#ppt_x"/>
                                          </p:val>
                                        </p:tav>
                                        <p:tav tm="100000">
                                          <p:val>
                                            <p:strVal val="#ppt_x"/>
                                          </p:val>
                                        </p:tav>
                                      </p:tavLst>
                                    </p:anim>
                                    <p:anim calcmode="lin" valueType="num">
                                      <p:cBhvr additive="base">
                                        <p:cTn id="8" dur="500" fill="hold"/>
                                        <p:tgtEl>
                                          <p:spTgt spid="49049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490525"/>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905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049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AutoShape 2"/>
          <p:cNvSpPr>
            <a:spLocks noChangeArrowheads="1"/>
          </p:cNvSpPr>
          <p:nvPr/>
        </p:nvSpPr>
        <p:spPr bwMode="auto">
          <a:xfrm>
            <a:off x="1042988" y="188913"/>
            <a:ext cx="7129462" cy="576262"/>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3187" name="Text Box 3"/>
          <p:cNvSpPr txBox="1">
            <a:spLocks noChangeArrowheads="1"/>
          </p:cNvSpPr>
          <p:nvPr/>
        </p:nvSpPr>
        <p:spPr bwMode="auto">
          <a:xfrm>
            <a:off x="2139950" y="185738"/>
            <a:ext cx="5133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800" b="1">
                <a:solidFill>
                  <a:schemeClr val="accent2"/>
                </a:solidFill>
              </a:rPr>
              <a:t>Diffusing-wave spectroscopy</a:t>
            </a:r>
          </a:p>
        </p:txBody>
      </p:sp>
      <p:sp>
        <p:nvSpPr>
          <p:cNvPr id="151556" name="Oval 4"/>
          <p:cNvSpPr>
            <a:spLocks noChangeArrowheads="1"/>
          </p:cNvSpPr>
          <p:nvPr/>
        </p:nvSpPr>
        <p:spPr bwMode="auto">
          <a:xfrm>
            <a:off x="2613025" y="1284288"/>
            <a:ext cx="363538"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1557" name="Oval 5"/>
          <p:cNvSpPr>
            <a:spLocks noChangeArrowheads="1"/>
          </p:cNvSpPr>
          <p:nvPr/>
        </p:nvSpPr>
        <p:spPr bwMode="auto">
          <a:xfrm>
            <a:off x="2755900" y="2652713"/>
            <a:ext cx="363538"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1558" name="Oval 6"/>
          <p:cNvSpPr>
            <a:spLocks noChangeArrowheads="1"/>
          </p:cNvSpPr>
          <p:nvPr/>
        </p:nvSpPr>
        <p:spPr bwMode="auto">
          <a:xfrm>
            <a:off x="2971800" y="1789113"/>
            <a:ext cx="363538"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1559" name="Oval 7"/>
          <p:cNvSpPr>
            <a:spLocks noChangeArrowheads="1"/>
          </p:cNvSpPr>
          <p:nvPr/>
        </p:nvSpPr>
        <p:spPr bwMode="auto">
          <a:xfrm>
            <a:off x="1531938" y="1428750"/>
            <a:ext cx="363537" cy="363538"/>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1560" name="Oval 8"/>
          <p:cNvSpPr>
            <a:spLocks noChangeArrowheads="1"/>
          </p:cNvSpPr>
          <p:nvPr/>
        </p:nvSpPr>
        <p:spPr bwMode="auto">
          <a:xfrm>
            <a:off x="1892300" y="2220913"/>
            <a:ext cx="363538"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1561" name="Line 9"/>
          <p:cNvSpPr>
            <a:spLocks noChangeShapeType="1"/>
          </p:cNvSpPr>
          <p:nvPr/>
        </p:nvSpPr>
        <p:spPr bwMode="auto">
          <a:xfrm flipV="1">
            <a:off x="554038" y="2436813"/>
            <a:ext cx="1482725" cy="4762"/>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2" name="Line 10"/>
          <p:cNvSpPr>
            <a:spLocks noChangeShapeType="1"/>
          </p:cNvSpPr>
          <p:nvPr/>
        </p:nvSpPr>
        <p:spPr bwMode="auto">
          <a:xfrm flipV="1">
            <a:off x="2036763" y="1933575"/>
            <a:ext cx="1079500" cy="503238"/>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3" name="Line 11"/>
          <p:cNvSpPr>
            <a:spLocks noChangeShapeType="1"/>
          </p:cNvSpPr>
          <p:nvPr/>
        </p:nvSpPr>
        <p:spPr bwMode="auto">
          <a:xfrm flipH="1">
            <a:off x="2900363" y="1933575"/>
            <a:ext cx="215900" cy="935038"/>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4" name="Line 12"/>
          <p:cNvSpPr>
            <a:spLocks noChangeShapeType="1"/>
          </p:cNvSpPr>
          <p:nvPr/>
        </p:nvSpPr>
        <p:spPr bwMode="auto">
          <a:xfrm flipV="1">
            <a:off x="2900363" y="2365375"/>
            <a:ext cx="1439862" cy="503238"/>
          </a:xfrm>
          <a:prstGeom prst="line">
            <a:avLst/>
          </a:prstGeom>
          <a:noFill/>
          <a:ln w="25400">
            <a:solidFill>
              <a:srgbClr val="FF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5" name="Line 13"/>
          <p:cNvSpPr>
            <a:spLocks noChangeShapeType="1"/>
          </p:cNvSpPr>
          <p:nvPr/>
        </p:nvSpPr>
        <p:spPr bwMode="auto">
          <a:xfrm>
            <a:off x="2036763" y="2438400"/>
            <a:ext cx="863600" cy="194310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6" name="Line 14"/>
          <p:cNvSpPr>
            <a:spLocks noChangeShapeType="1"/>
          </p:cNvSpPr>
          <p:nvPr/>
        </p:nvSpPr>
        <p:spPr bwMode="auto">
          <a:xfrm>
            <a:off x="3116263" y="1933575"/>
            <a:ext cx="863600" cy="1943100"/>
          </a:xfrm>
          <a:prstGeom prst="line">
            <a:avLst/>
          </a:prstGeom>
          <a:noFill/>
          <a:ln w="25400">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7" name="Line 15"/>
          <p:cNvSpPr>
            <a:spLocks noChangeShapeType="1"/>
          </p:cNvSpPr>
          <p:nvPr/>
        </p:nvSpPr>
        <p:spPr bwMode="auto">
          <a:xfrm flipV="1">
            <a:off x="2828925" y="3662363"/>
            <a:ext cx="1079500" cy="503237"/>
          </a:xfrm>
          <a:prstGeom prst="line">
            <a:avLst/>
          </a:prstGeom>
          <a:noFill/>
          <a:ln w="25400">
            <a:solidFill>
              <a:schemeClr val="tx1"/>
            </a:solidFill>
            <a:round/>
            <a:headEnd type="stealth" w="lg" len="lg"/>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68" name="Text Box 16"/>
          <p:cNvSpPr txBox="1">
            <a:spLocks noChangeArrowheads="1"/>
          </p:cNvSpPr>
          <p:nvPr/>
        </p:nvSpPr>
        <p:spPr bwMode="auto">
          <a:xfrm>
            <a:off x="3217863" y="4137025"/>
            <a:ext cx="188912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000"/>
              <a:t>Mean free path</a:t>
            </a:r>
          </a:p>
        </p:txBody>
      </p:sp>
      <p:pic>
        <p:nvPicPr>
          <p:cNvPr id="151569" name="Picture 17" descr="txp_fig"/>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5122863" y="4148138"/>
            <a:ext cx="169862"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1570" name="Picture 18" descr="txp_fi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1700213" y="2884488"/>
            <a:ext cx="207962"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1571" name="Text Box 19"/>
          <p:cNvSpPr txBox="1">
            <a:spLocks noChangeArrowheads="1"/>
          </p:cNvSpPr>
          <p:nvPr/>
        </p:nvSpPr>
        <p:spPr bwMode="auto">
          <a:xfrm>
            <a:off x="296863" y="2884488"/>
            <a:ext cx="1390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Wavelength</a:t>
            </a:r>
          </a:p>
        </p:txBody>
      </p:sp>
      <p:sp>
        <p:nvSpPr>
          <p:cNvPr id="151572" name="Line 20"/>
          <p:cNvSpPr>
            <a:spLocks noChangeShapeType="1"/>
          </p:cNvSpPr>
          <p:nvPr/>
        </p:nvSpPr>
        <p:spPr bwMode="auto">
          <a:xfrm>
            <a:off x="1425575" y="2065338"/>
            <a:ext cx="0" cy="720725"/>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73" name="Line 21"/>
          <p:cNvSpPr>
            <a:spLocks noChangeShapeType="1"/>
          </p:cNvSpPr>
          <p:nvPr/>
        </p:nvSpPr>
        <p:spPr bwMode="auto">
          <a:xfrm>
            <a:off x="1281113" y="2065338"/>
            <a:ext cx="0" cy="720725"/>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74" name="Line 22"/>
          <p:cNvSpPr>
            <a:spLocks noChangeShapeType="1"/>
          </p:cNvSpPr>
          <p:nvPr/>
        </p:nvSpPr>
        <p:spPr bwMode="auto">
          <a:xfrm>
            <a:off x="1136650" y="2065338"/>
            <a:ext cx="0" cy="720725"/>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75" name="Line 23"/>
          <p:cNvSpPr>
            <a:spLocks noChangeShapeType="1"/>
          </p:cNvSpPr>
          <p:nvPr/>
        </p:nvSpPr>
        <p:spPr bwMode="auto">
          <a:xfrm>
            <a:off x="993775" y="2065338"/>
            <a:ext cx="0" cy="720725"/>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1576" name="Line 24"/>
          <p:cNvSpPr>
            <a:spLocks noChangeShapeType="1"/>
          </p:cNvSpPr>
          <p:nvPr/>
        </p:nvSpPr>
        <p:spPr bwMode="auto">
          <a:xfrm>
            <a:off x="849313" y="2065338"/>
            <a:ext cx="0" cy="720725"/>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pic>
        <p:nvPicPr>
          <p:cNvPr id="151577" name="Picture 25" descr="txp_fig"/>
          <p:cNvPicPr>
            <a:picLocks noChangeAspect="1" noChangeArrowheads="1"/>
          </p:cNvPicPr>
          <p:nvPr>
            <p:custDataLst>
              <p:tags r:id="rId3"/>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4195763" y="1892300"/>
            <a:ext cx="1143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2520195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1561"/>
                                        </p:tgtEl>
                                        <p:attrNameLst>
                                          <p:attrName>style.visibility</p:attrName>
                                        </p:attrNameLst>
                                      </p:cBhvr>
                                      <p:to>
                                        <p:strVal val="visible"/>
                                      </p:to>
                                    </p:set>
                                    <p:animEffect transition="in" filter="wipe(left)">
                                      <p:cBhvr>
                                        <p:cTn id="7" dur="500"/>
                                        <p:tgtEl>
                                          <p:spTgt spid="151561"/>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0"/>
                                          </p:stCondLst>
                                        </p:cTn>
                                        <p:tgtEl>
                                          <p:spTgt spid="15157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157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157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157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51576"/>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grpId="0" nodeType="afterEffect">
                                  <p:stCondLst>
                                    <p:cond delay="0"/>
                                  </p:stCondLst>
                                  <p:childTnLst>
                                    <p:set>
                                      <p:cBhvr>
                                        <p:cTn id="21" dur="1" fill="hold">
                                          <p:stCondLst>
                                            <p:cond delay="0"/>
                                          </p:stCondLst>
                                        </p:cTn>
                                        <p:tgtEl>
                                          <p:spTgt spid="151571"/>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151570"/>
                                        </p:tgtEl>
                                        <p:attrNameLst>
                                          <p:attrName>style.visibility</p:attrName>
                                        </p:attrNameLst>
                                      </p:cBhvr>
                                      <p:to>
                                        <p:strVal val="visible"/>
                                      </p:to>
                                    </p:set>
                                  </p:childTnLst>
                                </p:cTn>
                              </p:par>
                            </p:childTnLst>
                          </p:cTn>
                        </p:par>
                        <p:par>
                          <p:cTn id="24" fill="hold" nodeType="afterGroup">
                            <p:stCondLst>
                              <p:cond delay="500"/>
                            </p:stCondLst>
                            <p:childTnLst>
                              <p:par>
                                <p:cTn id="25" presetID="22" presetClass="entr" presetSubtype="8" fill="hold" grpId="0" nodeType="afterEffect">
                                  <p:stCondLst>
                                    <p:cond delay="0"/>
                                  </p:stCondLst>
                                  <p:childTnLst>
                                    <p:set>
                                      <p:cBhvr>
                                        <p:cTn id="26" dur="1" fill="hold">
                                          <p:stCondLst>
                                            <p:cond delay="0"/>
                                          </p:stCondLst>
                                        </p:cTn>
                                        <p:tgtEl>
                                          <p:spTgt spid="151562"/>
                                        </p:tgtEl>
                                        <p:attrNameLst>
                                          <p:attrName>style.visibility</p:attrName>
                                        </p:attrNameLst>
                                      </p:cBhvr>
                                      <p:to>
                                        <p:strVal val="visible"/>
                                      </p:to>
                                    </p:set>
                                    <p:animEffect transition="in" filter="wipe(left)">
                                      <p:cBhvr>
                                        <p:cTn id="27" dur="500"/>
                                        <p:tgtEl>
                                          <p:spTgt spid="151562"/>
                                        </p:tgtEl>
                                      </p:cBhvr>
                                    </p:animEffect>
                                  </p:childTnLst>
                                </p:cTn>
                              </p:par>
                            </p:childTnLst>
                          </p:cTn>
                        </p:par>
                        <p:par>
                          <p:cTn id="28" fill="hold" nodeType="afterGroup">
                            <p:stCondLst>
                              <p:cond delay="1000"/>
                            </p:stCondLst>
                            <p:childTnLst>
                              <p:par>
                                <p:cTn id="29" presetID="22" presetClass="entr" presetSubtype="1" fill="hold" grpId="0" nodeType="afterEffect">
                                  <p:stCondLst>
                                    <p:cond delay="0"/>
                                  </p:stCondLst>
                                  <p:childTnLst>
                                    <p:set>
                                      <p:cBhvr>
                                        <p:cTn id="30" dur="1" fill="hold">
                                          <p:stCondLst>
                                            <p:cond delay="0"/>
                                          </p:stCondLst>
                                        </p:cTn>
                                        <p:tgtEl>
                                          <p:spTgt spid="151563"/>
                                        </p:tgtEl>
                                        <p:attrNameLst>
                                          <p:attrName>style.visibility</p:attrName>
                                        </p:attrNameLst>
                                      </p:cBhvr>
                                      <p:to>
                                        <p:strVal val="visible"/>
                                      </p:to>
                                    </p:set>
                                    <p:animEffect transition="in" filter="wipe(up)">
                                      <p:cBhvr>
                                        <p:cTn id="31" dur="500"/>
                                        <p:tgtEl>
                                          <p:spTgt spid="151563"/>
                                        </p:tgtEl>
                                      </p:cBhvr>
                                    </p:animEffect>
                                  </p:childTnLst>
                                </p:cTn>
                              </p:par>
                            </p:childTnLst>
                          </p:cTn>
                        </p:par>
                        <p:par>
                          <p:cTn id="32" fill="hold" nodeType="afterGroup">
                            <p:stCondLst>
                              <p:cond delay="1500"/>
                            </p:stCondLst>
                            <p:childTnLst>
                              <p:par>
                                <p:cTn id="33" presetID="22" presetClass="entr" presetSubtype="8" fill="hold" grpId="0" nodeType="afterEffect">
                                  <p:stCondLst>
                                    <p:cond delay="0"/>
                                  </p:stCondLst>
                                  <p:childTnLst>
                                    <p:set>
                                      <p:cBhvr>
                                        <p:cTn id="34" dur="1" fill="hold">
                                          <p:stCondLst>
                                            <p:cond delay="0"/>
                                          </p:stCondLst>
                                        </p:cTn>
                                        <p:tgtEl>
                                          <p:spTgt spid="151564"/>
                                        </p:tgtEl>
                                        <p:attrNameLst>
                                          <p:attrName>style.visibility</p:attrName>
                                        </p:attrNameLst>
                                      </p:cBhvr>
                                      <p:to>
                                        <p:strVal val="visible"/>
                                      </p:to>
                                    </p:set>
                                    <p:animEffect transition="in" filter="wipe(left)">
                                      <p:cBhvr>
                                        <p:cTn id="35" dur="500"/>
                                        <p:tgtEl>
                                          <p:spTgt spid="151564"/>
                                        </p:tgtEl>
                                      </p:cBhvr>
                                    </p:animEffect>
                                  </p:childTnLst>
                                </p:cTn>
                              </p:par>
                            </p:childTnLst>
                          </p:cTn>
                        </p:par>
                        <p:par>
                          <p:cTn id="36" fill="hold" nodeType="afterGroup">
                            <p:stCondLst>
                              <p:cond delay="2000"/>
                            </p:stCondLst>
                            <p:childTnLst>
                              <p:par>
                                <p:cTn id="37" presetID="1" presetClass="entr" presetSubtype="0" fill="hold" grpId="0" nodeType="afterEffect">
                                  <p:stCondLst>
                                    <p:cond delay="0"/>
                                  </p:stCondLst>
                                  <p:childTnLst>
                                    <p:set>
                                      <p:cBhvr>
                                        <p:cTn id="38" dur="1" fill="hold">
                                          <p:stCondLst>
                                            <p:cond delay="0"/>
                                          </p:stCondLst>
                                        </p:cTn>
                                        <p:tgtEl>
                                          <p:spTgt spid="151565"/>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51567"/>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5156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5156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51569"/>
                                        </p:tgtEl>
                                        <p:attrNameLst>
                                          <p:attrName>style.visibility</p:attrName>
                                        </p:attrNameLst>
                                      </p:cBhvr>
                                      <p:to>
                                        <p:strVal val="visible"/>
                                      </p:to>
                                    </p:set>
                                  </p:childTnLst>
                                </p:cTn>
                              </p:par>
                            </p:childTnLst>
                          </p:cTn>
                        </p:par>
                        <p:par>
                          <p:cTn id="47" fill="hold" nodeType="afterGroup">
                            <p:stCondLst>
                              <p:cond delay="2000"/>
                            </p:stCondLst>
                            <p:childTnLst>
                              <p:par>
                                <p:cTn id="48" presetID="1" presetClass="entr" presetSubtype="0" fill="hold" nodeType="afterEffect">
                                  <p:stCondLst>
                                    <p:cond delay="0"/>
                                  </p:stCondLst>
                                  <p:childTnLst>
                                    <p:set>
                                      <p:cBhvr>
                                        <p:cTn id="49" dur="1" fill="hold">
                                          <p:stCondLst>
                                            <p:cond delay="0"/>
                                          </p:stCondLst>
                                        </p:cTn>
                                        <p:tgtEl>
                                          <p:spTgt spid="1515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61" grpId="0" animBg="1"/>
      <p:bldP spid="151562" grpId="0" animBg="1"/>
      <p:bldP spid="151563" grpId="0" animBg="1"/>
      <p:bldP spid="151564" grpId="0" animBg="1"/>
      <p:bldP spid="151565" grpId="0" animBg="1"/>
      <p:bldP spid="151566" grpId="0" animBg="1"/>
      <p:bldP spid="151567" grpId="0" animBg="1"/>
      <p:bldP spid="151568" grpId="0"/>
      <p:bldP spid="151571" grpId="0"/>
      <p:bldP spid="151572" grpId="0" animBg="1"/>
      <p:bldP spid="151573" grpId="0" animBg="1"/>
      <p:bldP spid="151574" grpId="0" animBg="1"/>
      <p:bldP spid="151575" grpId="0" animBg="1"/>
      <p:bldP spid="151576"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938" y="238125"/>
            <a:ext cx="8620125" cy="6381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01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2968551"/>
            <a:ext cx="3394239" cy="3628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264799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1685028"/>
            <a:ext cx="8229600" cy="3596402"/>
          </a:xfrm>
        </p:spPr>
        <p:txBody>
          <a:bodyPr>
            <a:normAutofit/>
          </a:bodyPr>
          <a:lstStyle/>
          <a:p>
            <a:r>
              <a:rPr lang="fr-FR" dirty="0" err="1" smtClean="0"/>
              <a:t>Wavefront</a:t>
            </a:r>
            <a:r>
              <a:rPr lang="fr-FR" dirty="0" smtClean="0"/>
              <a:t> </a:t>
            </a:r>
            <a:r>
              <a:rPr lang="fr-FR" dirty="0" err="1" smtClean="0"/>
              <a:t>shaping</a:t>
            </a:r>
            <a:r>
              <a:rPr lang="fr-FR" dirty="0">
                <a:solidFill>
                  <a:srgbClr val="FF6600"/>
                </a:solidFill>
              </a:rPr>
              <a:t/>
            </a:r>
            <a:br>
              <a:rPr lang="fr-FR" dirty="0">
                <a:solidFill>
                  <a:srgbClr val="FF6600"/>
                </a:solidFill>
              </a:rPr>
            </a:br>
            <a:r>
              <a:rPr lang="fr-FR" dirty="0" smtClean="0">
                <a:solidFill>
                  <a:srgbClr val="FF6600"/>
                </a:solidFill>
              </a:rPr>
              <a:t/>
            </a:r>
            <a:br>
              <a:rPr lang="fr-FR" dirty="0" smtClean="0">
                <a:solidFill>
                  <a:srgbClr val="FF6600"/>
                </a:solidFill>
              </a:rPr>
            </a:br>
            <a:r>
              <a:rPr lang="fr-FR" dirty="0" smtClean="0">
                <a:solidFill>
                  <a:srgbClr val="FF6600"/>
                </a:solidFill>
              </a:rPr>
              <a:t>how to </a:t>
            </a:r>
            <a:r>
              <a:rPr lang="fr-FR" dirty="0" err="1" smtClean="0">
                <a:solidFill>
                  <a:srgbClr val="FF6600"/>
                </a:solidFill>
              </a:rPr>
              <a:t>transform</a:t>
            </a:r>
            <a:r>
              <a:rPr lang="fr-FR" dirty="0" smtClean="0">
                <a:solidFill>
                  <a:srgbClr val="FF6600"/>
                </a:solidFill>
              </a:rPr>
              <a:t> a </a:t>
            </a:r>
            <a:r>
              <a:rPr lang="fr-FR" dirty="0" err="1" smtClean="0">
                <a:solidFill>
                  <a:srgbClr val="FF6600"/>
                </a:solidFill>
              </a:rPr>
              <a:t>random</a:t>
            </a:r>
            <a:r>
              <a:rPr lang="fr-FR" dirty="0" smtClean="0">
                <a:solidFill>
                  <a:srgbClr val="FF6600"/>
                </a:solidFill>
              </a:rPr>
              <a:t> media in a </a:t>
            </a:r>
            <a:r>
              <a:rPr lang="fr-FR" dirty="0" err="1" smtClean="0">
                <a:solidFill>
                  <a:srgbClr val="FF6600"/>
                </a:solidFill>
              </a:rPr>
              <a:t>perfect</a:t>
            </a:r>
            <a:r>
              <a:rPr lang="fr-FR" dirty="0" smtClean="0">
                <a:solidFill>
                  <a:srgbClr val="FF6600"/>
                </a:solidFill>
              </a:rPr>
              <a:t> </a:t>
            </a:r>
            <a:r>
              <a:rPr lang="fr-FR" dirty="0" err="1" smtClean="0">
                <a:solidFill>
                  <a:srgbClr val="FF6600"/>
                </a:solidFill>
              </a:rPr>
              <a:t>lens</a:t>
            </a:r>
            <a:r>
              <a:rPr lang="fr-FR" dirty="0" smtClean="0">
                <a:solidFill>
                  <a:srgbClr val="FF6600"/>
                </a:solidFill>
              </a:rPr>
              <a:t> </a:t>
            </a:r>
            <a:endParaRPr lang="fr-FR" dirty="0"/>
          </a:p>
        </p:txBody>
      </p:sp>
    </p:spTree>
    <p:extLst>
      <p:ext uri="{BB962C8B-B14F-4D97-AF65-F5344CB8AC3E}">
        <p14:creationId xmlns:p14="http://schemas.microsoft.com/office/powerpoint/2010/main" val="11898260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0"/>
            <a:ext cx="9144000" cy="6858000"/>
          </a:xfrm>
          <a:prstGeom prst="rect">
            <a:avLst/>
          </a:prstGeom>
        </p:spPr>
      </p:pic>
      <p:pic>
        <p:nvPicPr>
          <p:cNvPr id="3" name="Image 2"/>
          <p:cNvPicPr>
            <a:picLocks noChangeAspect="1"/>
          </p:cNvPicPr>
          <p:nvPr/>
        </p:nvPicPr>
        <p:blipFill>
          <a:blip r:embed="rId3"/>
          <a:stretch>
            <a:fillRect/>
          </a:stretch>
        </p:blipFill>
        <p:spPr>
          <a:xfrm>
            <a:off x="0" y="0"/>
            <a:ext cx="9144000" cy="6858000"/>
          </a:xfrm>
          <a:prstGeom prst="rect">
            <a:avLst/>
          </a:prstGeom>
        </p:spPr>
      </p:pic>
      <p:pic>
        <p:nvPicPr>
          <p:cNvPr id="4" name="Image 3"/>
          <p:cNvPicPr>
            <a:picLocks noChangeAspect="1"/>
          </p:cNvPicPr>
          <p:nvPr/>
        </p:nvPicPr>
        <p:blipFill>
          <a:blip r:embed="rId4"/>
          <a:stretch>
            <a:fillRect/>
          </a:stretch>
        </p:blipFill>
        <p:spPr>
          <a:xfrm>
            <a:off x="0" y="0"/>
            <a:ext cx="9144000" cy="6858000"/>
          </a:xfrm>
          <a:prstGeom prst="rect">
            <a:avLst/>
          </a:prstGeom>
        </p:spPr>
      </p:pic>
      <p:pic>
        <p:nvPicPr>
          <p:cNvPr id="5" name="Image 4"/>
          <p:cNvPicPr>
            <a:picLocks noChangeAspect="1"/>
          </p:cNvPicPr>
          <p:nvPr/>
        </p:nvPicPr>
        <p:blipFill>
          <a:blip r:embed="rId5"/>
          <a:stretch>
            <a:fillRect/>
          </a:stretch>
        </p:blipFill>
        <p:spPr>
          <a:xfrm>
            <a:off x="0" y="0"/>
            <a:ext cx="9144000" cy="6858000"/>
          </a:xfrm>
          <a:prstGeom prst="rect">
            <a:avLst/>
          </a:prstGeom>
        </p:spPr>
      </p:pic>
    </p:spTree>
    <p:extLst>
      <p:ext uri="{BB962C8B-B14F-4D97-AF65-F5344CB8AC3E}">
        <p14:creationId xmlns:p14="http://schemas.microsoft.com/office/powerpoint/2010/main" val="10373788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11873759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9130287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556354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3783275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1"/>
          <p:cNvPicPr/>
          <p:nvPr/>
        </p:nvPicPr>
        <p:blipFill>
          <a:blip r:embed="rId2">
            <a:extLst>
              <a:ext uri="{28A0092B-C50C-407E-A947-70E740481C1C}">
                <a14:useLocalDpi xmlns:a14="http://schemas.microsoft.com/office/drawing/2010/main" val="0"/>
              </a:ext>
            </a:extLst>
          </a:blip>
          <a:srcRect/>
          <a:stretch>
            <a:fillRect/>
          </a:stretch>
        </p:blipFill>
        <p:spPr bwMode="auto">
          <a:xfrm>
            <a:off x="1597830" y="266330"/>
            <a:ext cx="6145506" cy="3257422"/>
          </a:xfrm>
          <a:prstGeom prst="rect">
            <a:avLst/>
          </a:prstGeom>
          <a:noFill/>
          <a:ln>
            <a:noFill/>
          </a:ln>
        </p:spPr>
      </p:pic>
      <p:pic>
        <p:nvPicPr>
          <p:cNvPr id="3" name="Image 2"/>
          <p:cNvPicPr/>
          <p:nvPr/>
        </p:nvPicPr>
        <p:blipFill>
          <a:blip r:embed="rId3">
            <a:extLst>
              <a:ext uri="{28A0092B-C50C-407E-A947-70E740481C1C}">
                <a14:useLocalDpi xmlns:a14="http://schemas.microsoft.com/office/drawing/2010/main" val="0"/>
              </a:ext>
            </a:extLst>
          </a:blip>
          <a:srcRect/>
          <a:stretch>
            <a:fillRect/>
          </a:stretch>
        </p:blipFill>
        <p:spPr bwMode="auto">
          <a:xfrm>
            <a:off x="1392981" y="3523752"/>
            <a:ext cx="6350355" cy="3032066"/>
          </a:xfrm>
          <a:prstGeom prst="rect">
            <a:avLst/>
          </a:prstGeom>
          <a:noFill/>
          <a:ln>
            <a:noFill/>
          </a:ln>
        </p:spPr>
      </p:pic>
    </p:spTree>
    <p:extLst>
      <p:ext uri="{BB962C8B-B14F-4D97-AF65-F5344CB8AC3E}">
        <p14:creationId xmlns:p14="http://schemas.microsoft.com/office/powerpoint/2010/main" val="69815701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a:t>Waves</a:t>
            </a:r>
            <a:r>
              <a:rPr lang="fr-FR" dirty="0"/>
              <a:t> and </a:t>
            </a:r>
            <a:r>
              <a:rPr lang="fr-FR" dirty="0" err="1"/>
              <a:t>disorder</a:t>
            </a:r>
            <a:r>
              <a:rPr lang="fr-FR" dirty="0"/>
              <a:t>: a </a:t>
            </a:r>
            <a:r>
              <a:rPr lang="fr-FR" dirty="0" err="1"/>
              <a:t>great</a:t>
            </a:r>
            <a:r>
              <a:rPr lang="fr-FR" dirty="0"/>
              <a:t> </a:t>
            </a:r>
            <a:r>
              <a:rPr lang="fr-FR" dirty="0" err="1"/>
              <a:t>benefit</a:t>
            </a:r>
            <a:r>
              <a:rPr lang="fr-FR" dirty="0"/>
              <a:t> for </a:t>
            </a:r>
            <a:r>
              <a:rPr lang="fr-FR" dirty="0" err="1"/>
              <a:t>imaging</a:t>
            </a:r>
            <a:endParaRPr lang="fr-FR" dirty="0"/>
          </a:p>
        </p:txBody>
      </p:sp>
      <p:sp>
        <p:nvSpPr>
          <p:cNvPr id="3" name="Espace réservé du texte 2"/>
          <p:cNvSpPr>
            <a:spLocks noGrp="1"/>
          </p:cNvSpPr>
          <p:nvPr>
            <p:ph type="body" idx="1"/>
          </p:nvPr>
        </p:nvSpPr>
        <p:spPr/>
        <p:txBody>
          <a:bodyPr/>
          <a:lstStyle/>
          <a:p>
            <a:endParaRPr lang="fr-FR"/>
          </a:p>
        </p:txBody>
      </p:sp>
      <p:sp>
        <p:nvSpPr>
          <p:cNvPr id="5" name="Espace réservé du texte 4"/>
          <p:cNvSpPr>
            <a:spLocks noGrp="1"/>
          </p:cNvSpPr>
          <p:nvPr>
            <p:ph type="body" sz="quarter" idx="3"/>
          </p:nvPr>
        </p:nvSpPr>
        <p:spPr/>
        <p:txBody>
          <a:bodyPr/>
          <a:lstStyle/>
          <a:p>
            <a:endParaRPr lang="fr-FR"/>
          </a:p>
        </p:txBody>
      </p:sp>
      <p:sp>
        <p:nvSpPr>
          <p:cNvPr id="6" name="Espace réservé du contenu 5"/>
          <p:cNvSpPr>
            <a:spLocks noGrp="1"/>
          </p:cNvSpPr>
          <p:nvPr>
            <p:ph sz="quarter" idx="4"/>
          </p:nvPr>
        </p:nvSpPr>
        <p:spPr/>
        <p:txBody>
          <a:bodyPr/>
          <a:lstStyle/>
          <a:p>
            <a:r>
              <a:rPr lang="fr-FR" dirty="0"/>
              <a:t> </a:t>
            </a:r>
            <a:r>
              <a:rPr lang="fr-FR" dirty="0">
                <a:solidFill>
                  <a:srgbClr val="3366FF"/>
                </a:solidFill>
              </a:rPr>
              <a:t>- </a:t>
            </a:r>
            <a:r>
              <a:rPr lang="fr-FR" b="1" dirty="0" err="1">
                <a:solidFill>
                  <a:srgbClr val="3366FF"/>
                </a:solidFill>
              </a:rPr>
              <a:t>extreme</a:t>
            </a:r>
            <a:r>
              <a:rPr lang="fr-FR" b="1" dirty="0">
                <a:solidFill>
                  <a:srgbClr val="3366FF"/>
                </a:solidFill>
              </a:rPr>
              <a:t> </a:t>
            </a:r>
            <a:r>
              <a:rPr lang="fr-FR" b="1" dirty="0" err="1">
                <a:solidFill>
                  <a:srgbClr val="3366FF"/>
                </a:solidFill>
              </a:rPr>
              <a:t>sensitivity</a:t>
            </a:r>
            <a:r>
              <a:rPr lang="fr-FR" b="1" dirty="0">
                <a:solidFill>
                  <a:srgbClr val="3366FF"/>
                </a:solidFill>
              </a:rPr>
              <a:t> to the motion of </a:t>
            </a:r>
            <a:r>
              <a:rPr lang="fr-FR" b="1" dirty="0" err="1" smtClean="0">
                <a:solidFill>
                  <a:srgbClr val="3366FF"/>
                </a:solidFill>
              </a:rPr>
              <a:t>scatterers</a:t>
            </a:r>
            <a:endParaRPr lang="fr-FR" b="1" dirty="0" smtClean="0">
              <a:solidFill>
                <a:srgbClr val="3366FF"/>
              </a:solidFill>
            </a:endParaRPr>
          </a:p>
          <a:p>
            <a:endParaRPr lang="fr-FR" dirty="0">
              <a:solidFill>
                <a:srgbClr val="3366FF"/>
              </a:solidFill>
            </a:endParaRPr>
          </a:p>
          <a:p>
            <a:r>
              <a:rPr lang="fr-FR" i="1" dirty="0">
                <a:solidFill>
                  <a:srgbClr val="008000"/>
                </a:solidFill>
              </a:rPr>
              <a:t> - passive </a:t>
            </a:r>
            <a:r>
              <a:rPr lang="fr-FR" i="1" dirty="0" err="1">
                <a:solidFill>
                  <a:srgbClr val="008000"/>
                </a:solidFill>
              </a:rPr>
              <a:t>imaging</a:t>
            </a:r>
            <a:r>
              <a:rPr lang="fr-FR" i="1" dirty="0">
                <a:solidFill>
                  <a:srgbClr val="008000"/>
                </a:solidFill>
              </a:rPr>
              <a:t> </a:t>
            </a:r>
            <a:r>
              <a:rPr lang="fr-FR" i="1" dirty="0" err="1">
                <a:solidFill>
                  <a:srgbClr val="008000"/>
                </a:solidFill>
              </a:rPr>
              <a:t>thanks</a:t>
            </a:r>
            <a:r>
              <a:rPr lang="fr-FR" i="1" dirty="0">
                <a:solidFill>
                  <a:srgbClr val="008000"/>
                </a:solidFill>
              </a:rPr>
              <a:t> to </a:t>
            </a:r>
            <a:r>
              <a:rPr lang="fr-FR" i="1" dirty="0" smtClean="0">
                <a:solidFill>
                  <a:srgbClr val="008000"/>
                </a:solidFill>
              </a:rPr>
              <a:t>noise: </a:t>
            </a:r>
            <a:r>
              <a:rPr lang="fr-FR" i="1" dirty="0" err="1" smtClean="0">
                <a:solidFill>
                  <a:srgbClr val="008000"/>
                </a:solidFill>
              </a:rPr>
              <a:t>coherence</a:t>
            </a:r>
            <a:r>
              <a:rPr lang="fr-FR" i="1" dirty="0" smtClean="0">
                <a:solidFill>
                  <a:srgbClr val="008000"/>
                </a:solidFill>
              </a:rPr>
              <a:t> </a:t>
            </a:r>
            <a:r>
              <a:rPr lang="fr-FR" i="1" dirty="0" err="1" smtClean="0">
                <a:solidFill>
                  <a:srgbClr val="008000"/>
                </a:solidFill>
              </a:rPr>
              <a:t>from</a:t>
            </a:r>
            <a:r>
              <a:rPr lang="fr-FR" i="1" dirty="0" smtClean="0">
                <a:solidFill>
                  <a:srgbClr val="008000"/>
                </a:solidFill>
              </a:rPr>
              <a:t> noise</a:t>
            </a:r>
          </a:p>
          <a:p>
            <a:endParaRPr lang="fr-FR" i="1" dirty="0">
              <a:solidFill>
                <a:srgbClr val="008000"/>
              </a:solidFill>
            </a:endParaRPr>
          </a:p>
          <a:p>
            <a:r>
              <a:rPr lang="fr-FR" dirty="0"/>
              <a:t> - </a:t>
            </a:r>
            <a:r>
              <a:rPr lang="fr-FR" dirty="0" err="1"/>
              <a:t>perfect</a:t>
            </a:r>
            <a:r>
              <a:rPr lang="fr-FR" dirty="0"/>
              <a:t> </a:t>
            </a:r>
            <a:r>
              <a:rPr lang="fr-FR" dirty="0" err="1"/>
              <a:t>lenses</a:t>
            </a:r>
            <a:r>
              <a:rPr lang="fr-FR" dirty="0"/>
              <a:t> </a:t>
            </a:r>
            <a:r>
              <a:rPr lang="fr-FR" dirty="0" err="1"/>
              <a:t>through</a:t>
            </a:r>
            <a:r>
              <a:rPr lang="fr-FR" dirty="0"/>
              <a:t> </a:t>
            </a:r>
            <a:r>
              <a:rPr lang="fr-FR" dirty="0" err="1"/>
              <a:t>disorder</a:t>
            </a:r>
            <a:r>
              <a:rPr lang="fr-FR" dirty="0"/>
              <a:t> </a:t>
            </a:r>
            <a:r>
              <a:rPr lang="fr-FR" dirty="0" err="1"/>
              <a:t>with</a:t>
            </a:r>
            <a:r>
              <a:rPr lang="fr-FR" dirty="0"/>
              <a:t> </a:t>
            </a:r>
            <a:r>
              <a:rPr lang="fr-FR" dirty="0" err="1"/>
              <a:t>wave</a:t>
            </a:r>
            <a:r>
              <a:rPr lang="fr-FR" dirty="0"/>
              <a:t> </a:t>
            </a:r>
            <a:r>
              <a:rPr lang="fr-FR" dirty="0" err="1"/>
              <a:t>shaping</a:t>
            </a:r>
            <a:r>
              <a:rPr lang="fr-FR" dirty="0"/>
              <a:t> or time reversal </a:t>
            </a:r>
            <a:r>
              <a:rPr lang="fr-FR" dirty="0" err="1"/>
              <a:t>mirror</a:t>
            </a:r>
            <a:endParaRPr lang="fr-FR" dirty="0"/>
          </a:p>
          <a:p>
            <a:endParaRPr lang="fr-FR" dirty="0"/>
          </a:p>
        </p:txBody>
      </p:sp>
      <p:pic>
        <p:nvPicPr>
          <p:cNvPr id="7" name="Espace réservé du contenu 6"/>
          <p:cNvPicPr>
            <a:picLocks noGrp="1" noChangeAspect="1"/>
          </p:cNvPicPr>
          <p:nvPr>
            <p:ph sz="half" idx="2"/>
          </p:nvPr>
        </p:nvPicPr>
        <p:blipFill>
          <a:blip r:embed="rId2"/>
          <a:srcRect l="18137" r="18137"/>
          <a:stretch>
            <a:fillRect/>
          </a:stretch>
        </p:blipFill>
        <p:spPr/>
      </p:pic>
    </p:spTree>
    <p:extLst>
      <p:ext uri="{BB962C8B-B14F-4D97-AF65-F5344CB8AC3E}">
        <p14:creationId xmlns:p14="http://schemas.microsoft.com/office/powerpoint/2010/main" val="50316431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Thanks</a:t>
            </a:r>
            <a:r>
              <a:rPr lang="fr-FR" dirty="0" smtClean="0"/>
              <a:t> to… </a:t>
            </a:r>
            <a:endParaRPr lang="fr-FR" dirty="0"/>
          </a:p>
        </p:txBody>
      </p:sp>
      <p:sp>
        <p:nvSpPr>
          <p:cNvPr id="3" name="Espace réservé du contenu 2"/>
          <p:cNvSpPr>
            <a:spLocks noGrp="1"/>
          </p:cNvSpPr>
          <p:nvPr>
            <p:ph idx="1"/>
          </p:nvPr>
        </p:nvSpPr>
        <p:spPr/>
        <p:txBody>
          <a:bodyPr/>
          <a:lstStyle/>
          <a:p>
            <a:r>
              <a:rPr lang="fr-FR" dirty="0" smtClean="0"/>
              <a:t>Michel </a:t>
            </a:r>
            <a:r>
              <a:rPr lang="fr-FR" dirty="0" err="1" smtClean="0"/>
              <a:t>Campillo</a:t>
            </a:r>
            <a:r>
              <a:rPr lang="fr-FR" dirty="0" smtClean="0"/>
              <a:t>, ISTG, Grenoble</a:t>
            </a:r>
          </a:p>
          <a:p>
            <a:r>
              <a:rPr lang="fr-FR" dirty="0" smtClean="0"/>
              <a:t>Mathias Fink, Institut Langevin, Paris</a:t>
            </a:r>
          </a:p>
          <a:p>
            <a:r>
              <a:rPr lang="fr-FR" dirty="0" smtClean="0"/>
              <a:t>Ad </a:t>
            </a:r>
            <a:r>
              <a:rPr lang="fr-FR" dirty="0" err="1" smtClean="0"/>
              <a:t>Lagendijk</a:t>
            </a:r>
            <a:r>
              <a:rPr lang="fr-FR" dirty="0" smtClean="0"/>
              <a:t>, </a:t>
            </a:r>
            <a:r>
              <a:rPr lang="fr-FR" dirty="0" err="1" smtClean="0"/>
              <a:t>University</a:t>
            </a:r>
            <a:r>
              <a:rPr lang="fr-FR" dirty="0" smtClean="0"/>
              <a:t> of Amsterdam</a:t>
            </a:r>
          </a:p>
          <a:p>
            <a:r>
              <a:rPr lang="fr-FR" dirty="0" smtClean="0"/>
              <a:t>Georg Maret, </a:t>
            </a:r>
            <a:r>
              <a:rPr lang="fr-FR" dirty="0" err="1" smtClean="0"/>
              <a:t>University</a:t>
            </a:r>
            <a:r>
              <a:rPr lang="fr-FR" dirty="0" smtClean="0"/>
              <a:t> of Constance</a:t>
            </a:r>
          </a:p>
          <a:p>
            <a:r>
              <a:rPr lang="fr-FR" dirty="0" smtClean="0"/>
              <a:t>Allard </a:t>
            </a:r>
            <a:r>
              <a:rPr lang="fr-FR" dirty="0" err="1" smtClean="0"/>
              <a:t>Mosk</a:t>
            </a:r>
            <a:r>
              <a:rPr lang="fr-FR" dirty="0" smtClean="0"/>
              <a:t>, </a:t>
            </a:r>
            <a:r>
              <a:rPr lang="fr-FR" dirty="0" err="1" smtClean="0"/>
              <a:t>University</a:t>
            </a:r>
            <a:r>
              <a:rPr lang="fr-FR" dirty="0" smtClean="0"/>
              <a:t> of Twente</a:t>
            </a:r>
          </a:p>
          <a:p>
            <a:r>
              <a:rPr lang="fr-FR" dirty="0" smtClean="0"/>
              <a:t>Richard Weaver, </a:t>
            </a:r>
            <a:r>
              <a:rPr lang="fr-FR" dirty="0" err="1" smtClean="0"/>
              <a:t>University</a:t>
            </a:r>
            <a:r>
              <a:rPr lang="fr-FR" dirty="0" smtClean="0"/>
              <a:t> of Illinois</a:t>
            </a:r>
          </a:p>
          <a:p>
            <a:endParaRPr lang="fr-FR" dirty="0"/>
          </a:p>
        </p:txBody>
      </p:sp>
    </p:spTree>
    <p:extLst>
      <p:ext uri="{BB962C8B-B14F-4D97-AF65-F5344CB8AC3E}">
        <p14:creationId xmlns:p14="http://schemas.microsoft.com/office/powerpoint/2010/main" val="1323694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AutoShape 2"/>
          <p:cNvSpPr>
            <a:spLocks noChangeArrowheads="1"/>
          </p:cNvSpPr>
          <p:nvPr/>
        </p:nvSpPr>
        <p:spPr bwMode="auto">
          <a:xfrm>
            <a:off x="1042988" y="188913"/>
            <a:ext cx="7129462" cy="576262"/>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5235" name="Text Box 3"/>
          <p:cNvSpPr txBox="1">
            <a:spLocks noChangeArrowheads="1"/>
          </p:cNvSpPr>
          <p:nvPr/>
        </p:nvSpPr>
        <p:spPr bwMode="auto">
          <a:xfrm>
            <a:off x="2139950" y="185738"/>
            <a:ext cx="5133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800" b="1">
                <a:solidFill>
                  <a:schemeClr val="accent2"/>
                </a:solidFill>
              </a:rPr>
              <a:t>Diffusing-wave spectroscopy</a:t>
            </a:r>
          </a:p>
        </p:txBody>
      </p:sp>
      <p:sp>
        <p:nvSpPr>
          <p:cNvPr id="95236" name="Oval 4"/>
          <p:cNvSpPr>
            <a:spLocks noChangeArrowheads="1"/>
          </p:cNvSpPr>
          <p:nvPr/>
        </p:nvSpPr>
        <p:spPr bwMode="auto">
          <a:xfrm>
            <a:off x="2613025" y="1284288"/>
            <a:ext cx="363538" cy="363537"/>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5237" name="Oval 5"/>
          <p:cNvSpPr>
            <a:spLocks noChangeArrowheads="1"/>
          </p:cNvSpPr>
          <p:nvPr/>
        </p:nvSpPr>
        <p:spPr bwMode="auto">
          <a:xfrm>
            <a:off x="2755900" y="2652713"/>
            <a:ext cx="363538" cy="363537"/>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5238" name="Oval 6"/>
          <p:cNvSpPr>
            <a:spLocks noChangeArrowheads="1"/>
          </p:cNvSpPr>
          <p:nvPr/>
        </p:nvSpPr>
        <p:spPr bwMode="auto">
          <a:xfrm>
            <a:off x="2971800" y="1789113"/>
            <a:ext cx="363538" cy="363537"/>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5239" name="Oval 7"/>
          <p:cNvSpPr>
            <a:spLocks noChangeArrowheads="1"/>
          </p:cNvSpPr>
          <p:nvPr/>
        </p:nvSpPr>
        <p:spPr bwMode="auto">
          <a:xfrm>
            <a:off x="1531938" y="1428750"/>
            <a:ext cx="363537" cy="363538"/>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5240" name="Oval 8"/>
          <p:cNvSpPr>
            <a:spLocks noChangeArrowheads="1"/>
          </p:cNvSpPr>
          <p:nvPr/>
        </p:nvSpPr>
        <p:spPr bwMode="auto">
          <a:xfrm>
            <a:off x="1892300" y="2220913"/>
            <a:ext cx="363538" cy="363537"/>
          </a:xfrm>
          <a:prstGeom prst="ellipse">
            <a:avLst/>
          </a:prstGeom>
          <a:noFill/>
          <a:ln w="25400">
            <a:solidFill>
              <a:schemeClr val="tx1"/>
            </a:solidFill>
            <a:prstDash val="dash"/>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5241" name="Line 9"/>
          <p:cNvSpPr>
            <a:spLocks noChangeShapeType="1"/>
          </p:cNvSpPr>
          <p:nvPr/>
        </p:nvSpPr>
        <p:spPr bwMode="auto">
          <a:xfrm flipV="1">
            <a:off x="554038" y="2436813"/>
            <a:ext cx="1482725" cy="4762"/>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pic>
        <p:nvPicPr>
          <p:cNvPr id="95242" name="Picture 10" descr="txp_fig"/>
          <p:cNvPicPr>
            <a:picLocks noChangeAspect="1" noChangeArrowheads="1"/>
          </p:cNvPicPr>
          <p:nvPr>
            <p:custDataLst>
              <p:tags r:id="rId1"/>
            </p:custDataLst>
          </p:nvPr>
        </p:nvPicPr>
        <p:blipFill>
          <a:blip r:embed="rId7" cstate="print">
            <a:extLst>
              <a:ext uri="{28A0092B-C50C-407E-A947-70E740481C1C}">
                <a14:useLocalDpi xmlns:a14="http://schemas.microsoft.com/office/drawing/2010/main" val="0"/>
              </a:ext>
            </a:extLst>
          </a:blip>
          <a:srcRect/>
          <a:stretch>
            <a:fillRect/>
          </a:stretch>
        </p:blipFill>
        <p:spPr bwMode="auto">
          <a:xfrm>
            <a:off x="4195763" y="1892300"/>
            <a:ext cx="1143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3611" name="Oval 11"/>
          <p:cNvSpPr>
            <a:spLocks noChangeArrowheads="1"/>
          </p:cNvSpPr>
          <p:nvPr/>
        </p:nvSpPr>
        <p:spPr bwMode="auto">
          <a:xfrm>
            <a:off x="2727325" y="2517775"/>
            <a:ext cx="363538" cy="363538"/>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3612" name="Oval 12"/>
          <p:cNvSpPr>
            <a:spLocks noChangeArrowheads="1"/>
          </p:cNvSpPr>
          <p:nvPr/>
        </p:nvSpPr>
        <p:spPr bwMode="auto">
          <a:xfrm>
            <a:off x="2757488" y="1428750"/>
            <a:ext cx="363537" cy="363538"/>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3613" name="Oval 13"/>
          <p:cNvSpPr>
            <a:spLocks noChangeArrowheads="1"/>
          </p:cNvSpPr>
          <p:nvPr/>
        </p:nvSpPr>
        <p:spPr bwMode="auto">
          <a:xfrm>
            <a:off x="2051050" y="2420938"/>
            <a:ext cx="363538"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3614" name="Oval 14"/>
          <p:cNvSpPr>
            <a:spLocks noChangeArrowheads="1"/>
          </p:cNvSpPr>
          <p:nvPr/>
        </p:nvSpPr>
        <p:spPr bwMode="auto">
          <a:xfrm>
            <a:off x="1725613" y="1427163"/>
            <a:ext cx="363537"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153615" name="Oval 15"/>
          <p:cNvSpPr>
            <a:spLocks noChangeArrowheads="1"/>
          </p:cNvSpPr>
          <p:nvPr/>
        </p:nvSpPr>
        <p:spPr bwMode="auto">
          <a:xfrm>
            <a:off x="2770188" y="1862138"/>
            <a:ext cx="363537" cy="363537"/>
          </a:xfrm>
          <a:prstGeom prst="ellipse">
            <a:avLst/>
          </a:prstGeom>
          <a:gradFill rotWithShape="1">
            <a:gsLst>
              <a:gs pos="0">
                <a:schemeClr val="accent1"/>
              </a:gs>
              <a:gs pos="100000">
                <a:schemeClr val="accent1">
                  <a:gamma/>
                  <a:shade val="0"/>
                  <a:invGamma/>
                </a:schemeClr>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defRPr/>
            </a:pPr>
            <a:endParaRPr lang="fr-FR">
              <a:ea typeface="+mn-ea"/>
            </a:endParaRPr>
          </a:p>
        </p:txBody>
      </p:sp>
      <p:sp>
        <p:nvSpPr>
          <p:cNvPr id="95248" name="Line 16"/>
          <p:cNvSpPr>
            <a:spLocks noChangeShapeType="1"/>
          </p:cNvSpPr>
          <p:nvPr/>
        </p:nvSpPr>
        <p:spPr bwMode="auto">
          <a:xfrm flipV="1">
            <a:off x="2036763" y="1933575"/>
            <a:ext cx="1079500" cy="503238"/>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95249" name="Line 17"/>
          <p:cNvSpPr>
            <a:spLocks noChangeShapeType="1"/>
          </p:cNvSpPr>
          <p:nvPr/>
        </p:nvSpPr>
        <p:spPr bwMode="auto">
          <a:xfrm flipH="1">
            <a:off x="2900363" y="1933575"/>
            <a:ext cx="215900" cy="935038"/>
          </a:xfrm>
          <a:prstGeom prst="line">
            <a:avLst/>
          </a:prstGeom>
          <a:noFill/>
          <a:ln w="2540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95250" name="Line 18"/>
          <p:cNvSpPr>
            <a:spLocks noChangeShapeType="1"/>
          </p:cNvSpPr>
          <p:nvPr/>
        </p:nvSpPr>
        <p:spPr bwMode="auto">
          <a:xfrm flipV="1">
            <a:off x="2900363" y="2365375"/>
            <a:ext cx="1439862" cy="503238"/>
          </a:xfrm>
          <a:prstGeom prst="line">
            <a:avLst/>
          </a:prstGeom>
          <a:noFill/>
          <a:ln w="25400">
            <a:solidFill>
              <a:srgbClr val="FF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3619" name="Line 19"/>
          <p:cNvSpPr>
            <a:spLocks noChangeShapeType="1"/>
          </p:cNvSpPr>
          <p:nvPr/>
        </p:nvSpPr>
        <p:spPr bwMode="auto">
          <a:xfrm>
            <a:off x="554038" y="2632075"/>
            <a:ext cx="1641475" cy="4763"/>
          </a:xfrm>
          <a:prstGeom prst="line">
            <a:avLst/>
          </a:prstGeom>
          <a:noFill/>
          <a:ln w="254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3620" name="Line 20"/>
          <p:cNvSpPr>
            <a:spLocks noChangeShapeType="1"/>
          </p:cNvSpPr>
          <p:nvPr/>
        </p:nvSpPr>
        <p:spPr bwMode="auto">
          <a:xfrm flipV="1">
            <a:off x="2195513" y="2060575"/>
            <a:ext cx="792162" cy="576263"/>
          </a:xfrm>
          <a:prstGeom prst="line">
            <a:avLst/>
          </a:prstGeom>
          <a:noFill/>
          <a:ln w="254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3621" name="Line 21"/>
          <p:cNvSpPr>
            <a:spLocks noChangeShapeType="1"/>
          </p:cNvSpPr>
          <p:nvPr/>
        </p:nvSpPr>
        <p:spPr bwMode="auto">
          <a:xfrm flipH="1">
            <a:off x="2916238" y="2060575"/>
            <a:ext cx="71437" cy="647700"/>
          </a:xfrm>
          <a:prstGeom prst="line">
            <a:avLst/>
          </a:prstGeom>
          <a:noFill/>
          <a:ln w="25400">
            <a:solidFill>
              <a:srgbClr val="00CC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3622" name="Line 22"/>
          <p:cNvSpPr>
            <a:spLocks noChangeShapeType="1"/>
          </p:cNvSpPr>
          <p:nvPr/>
        </p:nvSpPr>
        <p:spPr bwMode="auto">
          <a:xfrm flipV="1">
            <a:off x="2916238" y="2509838"/>
            <a:ext cx="1568450" cy="198437"/>
          </a:xfrm>
          <a:prstGeom prst="line">
            <a:avLst/>
          </a:prstGeom>
          <a:noFill/>
          <a:ln w="25400">
            <a:solidFill>
              <a:srgbClr val="00CC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3623" name="Text Box 23"/>
          <p:cNvSpPr txBox="1">
            <a:spLocks noChangeArrowheads="1"/>
          </p:cNvSpPr>
          <p:nvPr/>
        </p:nvSpPr>
        <p:spPr bwMode="auto">
          <a:xfrm>
            <a:off x="1673225" y="4514891"/>
            <a:ext cx="4656267" cy="2246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000" dirty="0"/>
              <a:t>Time autocorrelation </a:t>
            </a:r>
            <a:r>
              <a:rPr lang="en-US" sz="2000" dirty="0" smtClean="0"/>
              <a:t>function</a:t>
            </a:r>
          </a:p>
          <a:p>
            <a:pPr eaLnBrk="1" hangingPunct="1"/>
            <a:r>
              <a:rPr lang="en-US" sz="2000" dirty="0" smtClean="0"/>
              <a:t>Single scattering: </a:t>
            </a:r>
            <a:r>
              <a:rPr lang="en-US" sz="2000" dirty="0" err="1" smtClean="0"/>
              <a:t>decorrelation</a:t>
            </a:r>
            <a:r>
              <a:rPr lang="en-US" sz="2000" dirty="0" smtClean="0"/>
              <a:t> for displacement comparable to the</a:t>
            </a:r>
          </a:p>
          <a:p>
            <a:pPr eaLnBrk="1" hangingPunct="1"/>
            <a:r>
              <a:rPr lang="en-US" sz="2000" dirty="0" smtClean="0"/>
              <a:t>Wavelength</a:t>
            </a:r>
          </a:p>
          <a:p>
            <a:pPr eaLnBrk="1" hangingPunct="1"/>
            <a:r>
              <a:rPr lang="en-US" sz="2000" dirty="0" smtClean="0"/>
              <a:t>Multiple scattering: </a:t>
            </a:r>
            <a:r>
              <a:rPr lang="en-US" sz="2000" dirty="0" err="1" smtClean="0"/>
              <a:t>decorrelation</a:t>
            </a:r>
            <a:r>
              <a:rPr lang="en-US" sz="2000" dirty="0" smtClean="0"/>
              <a:t> for displacement of the wavelength divided by the number </a:t>
            </a:r>
            <a:r>
              <a:rPr lang="en-US" sz="2000" smtClean="0"/>
              <a:t>of scattering</a:t>
            </a:r>
            <a:endParaRPr lang="en-US" sz="2000" dirty="0"/>
          </a:p>
        </p:txBody>
      </p:sp>
      <p:pic>
        <p:nvPicPr>
          <p:cNvPr id="153624" name="Picture 24" descr="txp_fig"/>
          <p:cNvPicPr>
            <a:picLocks noChangeAspect="1" noChangeArrowheads="1"/>
          </p:cNvPicPr>
          <p:nvPr>
            <p:custDataLst>
              <p:tags r:id="rId2"/>
            </p:custDataLst>
          </p:nvPr>
        </p:nvPicPr>
        <p:blipFill>
          <a:blip r:embed="rId8" cstate="print">
            <a:extLst>
              <a:ext uri="{28A0092B-C50C-407E-A947-70E740481C1C}">
                <a14:useLocalDpi xmlns:a14="http://schemas.microsoft.com/office/drawing/2010/main" val="0"/>
              </a:ext>
            </a:extLst>
          </a:blip>
          <a:srcRect/>
          <a:stretch>
            <a:fillRect/>
          </a:stretch>
        </p:blipFill>
        <p:spPr bwMode="auto">
          <a:xfrm>
            <a:off x="4230688" y="2692400"/>
            <a:ext cx="19050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3625" name="Picture 25" descr="txp_fig"/>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472098" y="3416300"/>
            <a:ext cx="8025180" cy="598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3627" name="Line 27"/>
          <p:cNvSpPr>
            <a:spLocks noChangeShapeType="1"/>
          </p:cNvSpPr>
          <p:nvPr/>
        </p:nvSpPr>
        <p:spPr bwMode="auto">
          <a:xfrm flipV="1">
            <a:off x="1673225" y="1604963"/>
            <a:ext cx="225425" cy="4762"/>
          </a:xfrm>
          <a:prstGeom prst="line">
            <a:avLst/>
          </a:prstGeom>
          <a:noFill/>
          <a:ln w="25400">
            <a:solidFill>
              <a:srgbClr val="FF3300"/>
            </a:solidFill>
            <a:round/>
            <a:headEnd type="stealth" w="lg" len="lg"/>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pic>
        <p:nvPicPr>
          <p:cNvPr id="95261" name="Picture 29" descr="txp_fig"/>
          <p:cNvPicPr>
            <a:picLocks noChangeAspect="1" noChangeArrowheads="1"/>
          </p:cNvPicPr>
          <p:nvPr>
            <p:custDataLst>
              <p:tags r:id="rId4"/>
            </p:custDataLst>
          </p:nvPr>
        </p:nvPicPr>
        <p:blipFill>
          <a:blip r:embed="rId10" cstate="print">
            <a:extLst>
              <a:ext uri="{28A0092B-C50C-407E-A947-70E740481C1C}">
                <a14:useLocalDpi xmlns:a14="http://schemas.microsoft.com/office/drawing/2010/main" val="0"/>
              </a:ext>
            </a:extLst>
          </a:blip>
          <a:srcRect/>
          <a:stretch>
            <a:fillRect/>
          </a:stretch>
        </p:blipFill>
        <p:spPr bwMode="auto">
          <a:xfrm>
            <a:off x="285750" y="1390650"/>
            <a:ext cx="112395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9980454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153627"/>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53619"/>
                                        </p:tgtEl>
                                        <p:attrNameLst>
                                          <p:attrName>style.visibility</p:attrName>
                                        </p:attrNameLst>
                                      </p:cBhvr>
                                      <p:to>
                                        <p:strVal val="visible"/>
                                      </p:to>
                                    </p:set>
                                    <p:animEffect transition="in" filter="wipe(left)">
                                      <p:cBhvr>
                                        <p:cTn id="10" dur="500"/>
                                        <p:tgtEl>
                                          <p:spTgt spid="153619"/>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53620"/>
                                        </p:tgtEl>
                                        <p:attrNameLst>
                                          <p:attrName>style.visibility</p:attrName>
                                        </p:attrNameLst>
                                      </p:cBhvr>
                                      <p:to>
                                        <p:strVal val="visible"/>
                                      </p:to>
                                    </p:set>
                                    <p:animEffect transition="in" filter="wipe(left)">
                                      <p:cBhvr>
                                        <p:cTn id="14" dur="500"/>
                                        <p:tgtEl>
                                          <p:spTgt spid="153620"/>
                                        </p:tgtEl>
                                      </p:cBhvr>
                                    </p:animEffect>
                                  </p:childTnLst>
                                </p:cTn>
                              </p:par>
                            </p:childTnLst>
                          </p:cTn>
                        </p:par>
                        <p:par>
                          <p:cTn id="15" fill="hold" nodeType="afterGroup">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53621"/>
                                        </p:tgtEl>
                                        <p:attrNameLst>
                                          <p:attrName>style.visibility</p:attrName>
                                        </p:attrNameLst>
                                      </p:cBhvr>
                                      <p:to>
                                        <p:strVal val="visible"/>
                                      </p:to>
                                    </p:set>
                                    <p:animEffect transition="in" filter="wipe(up)">
                                      <p:cBhvr>
                                        <p:cTn id="18" dur="500"/>
                                        <p:tgtEl>
                                          <p:spTgt spid="153621"/>
                                        </p:tgtEl>
                                      </p:cBhvr>
                                    </p:animEffect>
                                  </p:childTnLst>
                                </p:cTn>
                              </p:par>
                            </p:childTnLst>
                          </p:cTn>
                        </p:par>
                        <p:par>
                          <p:cTn id="19" fill="hold" nodeType="afterGroup">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53622"/>
                                        </p:tgtEl>
                                        <p:attrNameLst>
                                          <p:attrName>style.visibility</p:attrName>
                                        </p:attrNameLst>
                                      </p:cBhvr>
                                      <p:to>
                                        <p:strVal val="visible"/>
                                      </p:to>
                                    </p:set>
                                    <p:animEffect transition="in" filter="wipe(left)">
                                      <p:cBhvr>
                                        <p:cTn id="22" dur="500"/>
                                        <p:tgtEl>
                                          <p:spTgt spid="153622"/>
                                        </p:tgtEl>
                                      </p:cBhvr>
                                    </p:animEffect>
                                  </p:childTnLst>
                                </p:cTn>
                              </p:par>
                            </p:childTnLst>
                          </p:cTn>
                        </p:par>
                        <p:par>
                          <p:cTn id="23" fill="hold" nodeType="afterGroup">
                            <p:stCondLst>
                              <p:cond delay="2000"/>
                            </p:stCondLst>
                            <p:childTnLst>
                              <p:par>
                                <p:cTn id="24" presetID="1" presetClass="entr" presetSubtype="0" fill="hold" grpId="0" nodeType="afterEffect">
                                  <p:stCondLst>
                                    <p:cond delay="0"/>
                                  </p:stCondLst>
                                  <p:childTnLst>
                                    <p:set>
                                      <p:cBhvr>
                                        <p:cTn id="25" dur="1" fill="hold">
                                          <p:stCondLst>
                                            <p:cond delay="0"/>
                                          </p:stCondLst>
                                        </p:cTn>
                                        <p:tgtEl>
                                          <p:spTgt spid="153623"/>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153625"/>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1536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9" grpId="0" animBg="1"/>
      <p:bldP spid="153620" grpId="0" animBg="1"/>
      <p:bldP spid="153621" grpId="0" animBg="1"/>
      <p:bldP spid="153622" grpId="0" animBg="1"/>
      <p:bldP spid="153623" grpId="0"/>
      <p:bldP spid="15362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AutoShape 2"/>
          <p:cNvSpPr>
            <a:spLocks noChangeArrowheads="1"/>
          </p:cNvSpPr>
          <p:nvPr/>
        </p:nvSpPr>
        <p:spPr bwMode="auto">
          <a:xfrm>
            <a:off x="1042988" y="188913"/>
            <a:ext cx="7129462" cy="576262"/>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6259" name="Text Box 3"/>
          <p:cNvSpPr txBox="1">
            <a:spLocks noChangeArrowheads="1"/>
          </p:cNvSpPr>
          <p:nvPr/>
        </p:nvSpPr>
        <p:spPr bwMode="auto">
          <a:xfrm>
            <a:off x="2139950" y="185738"/>
            <a:ext cx="5133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800" b="1">
                <a:solidFill>
                  <a:schemeClr val="accent2"/>
                </a:solidFill>
              </a:rPr>
              <a:t>Diffusing-wave spectroscopy</a:t>
            </a:r>
          </a:p>
        </p:txBody>
      </p:sp>
      <p:pic>
        <p:nvPicPr>
          <p:cNvPr id="96260" name="Picture 4"/>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514350" y="1552575"/>
            <a:ext cx="3275013" cy="2665413"/>
          </a:xfrm>
          <a:noFill/>
          <a:extLst>
            <a:ext uri="{91240B29-F687-4F45-9708-019B960494DF}">
              <a14:hiddenLine xmlns:a14="http://schemas.microsoft.com/office/drawing/2010/main" w="25400" cap="flat" cmpd="sng">
                <a:solidFill>
                  <a:srgbClr val="FF3300"/>
                </a:solidFill>
                <a:prstDash val="solid"/>
                <a:miter lim="800000"/>
                <a:headEnd type="none" w="med" len="med"/>
                <a:tailEnd type="none" w="med" len="med"/>
              </a14:hiddenLine>
            </a:ext>
          </a:extLst>
        </p:spPr>
      </p:pic>
      <p:pic>
        <p:nvPicPr>
          <p:cNvPr id="96261" name="Picture 5"/>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4618038" y="1574800"/>
            <a:ext cx="4038600" cy="3471863"/>
          </a:xfrm>
          <a:noFill/>
          <a:extLst>
            <a:ext uri="{91240B29-F687-4F45-9708-019B960494DF}">
              <a14:hiddenLine xmlns:a14="http://schemas.microsoft.com/office/drawing/2010/main" w="25400" cap="flat" cmpd="sng">
                <a:solidFill>
                  <a:srgbClr val="FF3300"/>
                </a:solidFill>
                <a:prstDash val="solid"/>
                <a:miter lim="800000"/>
                <a:headEnd type="none" w="med" len="med"/>
                <a:tailEnd type="none" w="med" len="med"/>
              </a14:hiddenLine>
            </a:ext>
          </a:extLst>
        </p:spPr>
      </p:pic>
      <p:sp>
        <p:nvSpPr>
          <p:cNvPr id="96262" name="Text Box 6"/>
          <p:cNvSpPr txBox="1">
            <a:spLocks noChangeArrowheads="1"/>
          </p:cNvSpPr>
          <p:nvPr/>
        </p:nvSpPr>
        <p:spPr bwMode="auto">
          <a:xfrm>
            <a:off x="3173413" y="804863"/>
            <a:ext cx="2709862"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400" i="1">
                <a:solidFill>
                  <a:schemeClr val="accent2"/>
                </a:solidFill>
              </a:rPr>
              <a:t>… for flow imaging</a:t>
            </a:r>
          </a:p>
        </p:txBody>
      </p:sp>
      <p:sp>
        <p:nvSpPr>
          <p:cNvPr id="96263" name="Text Box 7"/>
          <p:cNvSpPr txBox="1">
            <a:spLocks noChangeArrowheads="1"/>
          </p:cNvSpPr>
          <p:nvPr/>
        </p:nvSpPr>
        <p:spPr bwMode="auto">
          <a:xfrm>
            <a:off x="5815013" y="5000625"/>
            <a:ext cx="21272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Square root of time</a:t>
            </a:r>
          </a:p>
        </p:txBody>
      </p:sp>
      <p:sp>
        <p:nvSpPr>
          <p:cNvPr id="96264" name="Text Box 8"/>
          <p:cNvSpPr txBox="1">
            <a:spLocks noChangeArrowheads="1"/>
          </p:cNvSpPr>
          <p:nvPr/>
        </p:nvSpPr>
        <p:spPr bwMode="auto">
          <a:xfrm rot="-5400000">
            <a:off x="2766219" y="3156744"/>
            <a:ext cx="3257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Log of autocorrelation function</a:t>
            </a:r>
          </a:p>
        </p:txBody>
      </p:sp>
      <p:sp>
        <p:nvSpPr>
          <p:cNvPr id="96265" name="Line 9"/>
          <p:cNvSpPr>
            <a:spLocks noChangeShapeType="1"/>
          </p:cNvSpPr>
          <p:nvPr/>
        </p:nvSpPr>
        <p:spPr bwMode="auto">
          <a:xfrm flipV="1">
            <a:off x="6746875" y="3089275"/>
            <a:ext cx="698500" cy="914400"/>
          </a:xfrm>
          <a:prstGeom prst="line">
            <a:avLst/>
          </a:prstGeom>
          <a:noFill/>
          <a:ln w="25400">
            <a:solidFill>
              <a:srgbClr val="FF33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96266" name="Text Box 10"/>
          <p:cNvSpPr txBox="1">
            <a:spLocks noChangeArrowheads="1"/>
          </p:cNvSpPr>
          <p:nvPr/>
        </p:nvSpPr>
        <p:spPr bwMode="auto">
          <a:xfrm>
            <a:off x="5378450" y="3970338"/>
            <a:ext cx="1949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solidFill>
                  <a:srgbClr val="FF3300"/>
                </a:solidFill>
              </a:rPr>
              <a:t>Depth of capillary</a:t>
            </a:r>
          </a:p>
          <a:p>
            <a:pPr eaLnBrk="1" hangingPunct="1"/>
            <a:r>
              <a:rPr lang="en-US">
                <a:solidFill>
                  <a:srgbClr val="FF3300"/>
                </a:solidFill>
              </a:rPr>
              <a:t>position</a:t>
            </a:r>
          </a:p>
        </p:txBody>
      </p:sp>
      <p:sp>
        <p:nvSpPr>
          <p:cNvPr id="96267" name="Text Box 11"/>
          <p:cNvSpPr txBox="1">
            <a:spLocks noChangeArrowheads="1"/>
          </p:cNvSpPr>
          <p:nvPr/>
        </p:nvSpPr>
        <p:spPr bwMode="auto">
          <a:xfrm>
            <a:off x="547688" y="4549775"/>
            <a:ext cx="3048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Wavelength = 514.5 nm</a:t>
            </a:r>
          </a:p>
          <a:p>
            <a:pPr eaLnBrk="1" hangingPunct="1"/>
            <a:r>
              <a:rPr lang="en-US"/>
              <a:t>Mean free path = 69 mkm</a:t>
            </a:r>
          </a:p>
          <a:p>
            <a:pPr eaLnBrk="1" hangingPunct="1"/>
            <a:r>
              <a:rPr lang="en-US"/>
              <a:t>Capillary diameter = 1.5 mm</a:t>
            </a:r>
          </a:p>
        </p:txBody>
      </p:sp>
      <p:sp>
        <p:nvSpPr>
          <p:cNvPr id="96268" name="Text Box 12"/>
          <p:cNvSpPr txBox="1">
            <a:spLocks noChangeArrowheads="1"/>
          </p:cNvSpPr>
          <p:nvPr/>
        </p:nvSpPr>
        <p:spPr bwMode="auto">
          <a:xfrm>
            <a:off x="4643438" y="6308725"/>
            <a:ext cx="4429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1600"/>
              <a:t>M. Heckmeier </a:t>
            </a:r>
            <a:r>
              <a:rPr lang="en-US" sz="1600" i="1"/>
              <a:t>et al., J. Opt. Soc. Am. A</a:t>
            </a:r>
            <a:r>
              <a:rPr lang="en-US" sz="1600"/>
              <a:t> (1997) </a:t>
            </a:r>
          </a:p>
        </p:txBody>
      </p:sp>
    </p:spTree>
    <p:extLst>
      <p:ext uri="{BB962C8B-B14F-4D97-AF65-F5344CB8AC3E}">
        <p14:creationId xmlns:p14="http://schemas.microsoft.com/office/powerpoint/2010/main" val="16739526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ChangeArrowheads="1"/>
          </p:cNvSpPr>
          <p:nvPr/>
        </p:nvSpPr>
        <p:spPr bwMode="auto">
          <a:xfrm>
            <a:off x="5292725" y="3429000"/>
            <a:ext cx="2879725" cy="1439863"/>
          </a:xfrm>
          <a:prstGeom prst="rect">
            <a:avLst/>
          </a:prstGeom>
          <a:solidFill>
            <a:srgbClr val="99CC00"/>
          </a:solidFill>
          <a:ln>
            <a:noFill/>
          </a:ln>
          <a:effectLst/>
          <a:extLs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fr-FR"/>
          </a:p>
        </p:txBody>
      </p:sp>
      <p:sp>
        <p:nvSpPr>
          <p:cNvPr id="159747" name="Rectangle 3"/>
          <p:cNvSpPr>
            <a:spLocks noChangeArrowheads="1"/>
          </p:cNvSpPr>
          <p:nvPr/>
        </p:nvSpPr>
        <p:spPr bwMode="auto">
          <a:xfrm>
            <a:off x="5292725" y="2709863"/>
            <a:ext cx="2879725" cy="720725"/>
          </a:xfrm>
          <a:prstGeom prst="rect">
            <a:avLst/>
          </a:prstGeom>
          <a:solidFill>
            <a:srgbClr val="C0C0C0"/>
          </a:solidFill>
          <a:ln>
            <a:noFill/>
          </a:ln>
          <a:effectLst/>
          <a:extLs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159748" name="Rectangle 4"/>
          <p:cNvSpPr>
            <a:spLocks noChangeArrowheads="1"/>
          </p:cNvSpPr>
          <p:nvPr/>
        </p:nvSpPr>
        <p:spPr bwMode="auto">
          <a:xfrm>
            <a:off x="5292725" y="1989138"/>
            <a:ext cx="2879725" cy="720725"/>
          </a:xfrm>
          <a:prstGeom prst="rect">
            <a:avLst/>
          </a:prstGeom>
          <a:solidFill>
            <a:srgbClr val="00CCFF"/>
          </a:solidFill>
          <a:ln>
            <a:noFill/>
          </a:ln>
          <a:effectLst/>
          <a:extLs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9333" name="AutoShape 5"/>
          <p:cNvSpPr>
            <a:spLocks noChangeArrowheads="1"/>
          </p:cNvSpPr>
          <p:nvPr/>
        </p:nvSpPr>
        <p:spPr bwMode="auto">
          <a:xfrm>
            <a:off x="1042988" y="188913"/>
            <a:ext cx="7129462" cy="576262"/>
          </a:xfrm>
          <a:prstGeom prst="roundRect">
            <a:avLst>
              <a:gd name="adj" fmla="val 16667"/>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fr-FR"/>
          </a:p>
        </p:txBody>
      </p:sp>
      <p:sp>
        <p:nvSpPr>
          <p:cNvPr id="99334" name="Text Box 6"/>
          <p:cNvSpPr txBox="1">
            <a:spLocks noChangeArrowheads="1"/>
          </p:cNvSpPr>
          <p:nvPr/>
        </p:nvSpPr>
        <p:spPr bwMode="auto">
          <a:xfrm>
            <a:off x="2139950" y="185738"/>
            <a:ext cx="51339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800" b="1">
                <a:solidFill>
                  <a:schemeClr val="accent2"/>
                </a:solidFill>
              </a:rPr>
              <a:t>Diffusing-wave spectroscopy</a:t>
            </a:r>
          </a:p>
        </p:txBody>
      </p:sp>
      <p:sp>
        <p:nvSpPr>
          <p:cNvPr id="99335" name="Text Box 7"/>
          <p:cNvSpPr txBox="1">
            <a:spLocks noChangeArrowheads="1"/>
          </p:cNvSpPr>
          <p:nvPr/>
        </p:nvSpPr>
        <p:spPr bwMode="auto">
          <a:xfrm>
            <a:off x="3173413" y="804863"/>
            <a:ext cx="2846387"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400" i="1">
                <a:solidFill>
                  <a:schemeClr val="accent2"/>
                </a:solidFill>
              </a:rPr>
              <a:t>… for brain imaging</a:t>
            </a:r>
          </a:p>
        </p:txBody>
      </p:sp>
      <p:pic>
        <p:nvPicPr>
          <p:cNvPr id="99336" name="Picture 8" descr="head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00" y="1865313"/>
            <a:ext cx="3656013" cy="3589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337" name="Text Box 9"/>
          <p:cNvSpPr txBox="1">
            <a:spLocks noChangeArrowheads="1"/>
          </p:cNvSpPr>
          <p:nvPr/>
        </p:nvSpPr>
        <p:spPr bwMode="auto">
          <a:xfrm>
            <a:off x="1738313" y="1406525"/>
            <a:ext cx="1225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Artist view</a:t>
            </a:r>
          </a:p>
        </p:txBody>
      </p:sp>
      <p:sp>
        <p:nvSpPr>
          <p:cNvPr id="159754" name="Text Box 10"/>
          <p:cNvSpPr txBox="1">
            <a:spLocks noChangeArrowheads="1"/>
          </p:cNvSpPr>
          <p:nvPr/>
        </p:nvSpPr>
        <p:spPr bwMode="auto">
          <a:xfrm>
            <a:off x="5364163" y="1412875"/>
            <a:ext cx="280828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3-layer model of the head</a:t>
            </a:r>
          </a:p>
        </p:txBody>
      </p:sp>
      <p:sp>
        <p:nvSpPr>
          <p:cNvPr id="159755" name="Line 11"/>
          <p:cNvSpPr>
            <a:spLocks noChangeShapeType="1"/>
          </p:cNvSpPr>
          <p:nvPr/>
        </p:nvSpPr>
        <p:spPr bwMode="auto">
          <a:xfrm>
            <a:off x="1690688" y="1914525"/>
            <a:ext cx="647700" cy="719138"/>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56" name="Line 12"/>
          <p:cNvSpPr>
            <a:spLocks noChangeShapeType="1"/>
          </p:cNvSpPr>
          <p:nvPr/>
        </p:nvSpPr>
        <p:spPr bwMode="auto">
          <a:xfrm>
            <a:off x="2339975" y="2636838"/>
            <a:ext cx="215900" cy="360362"/>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57" name="Line 13"/>
          <p:cNvSpPr>
            <a:spLocks noChangeShapeType="1"/>
          </p:cNvSpPr>
          <p:nvPr/>
        </p:nvSpPr>
        <p:spPr bwMode="auto">
          <a:xfrm>
            <a:off x="2555875" y="2997200"/>
            <a:ext cx="144463" cy="360363"/>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58" name="Line 14"/>
          <p:cNvSpPr>
            <a:spLocks noChangeShapeType="1"/>
          </p:cNvSpPr>
          <p:nvPr/>
        </p:nvSpPr>
        <p:spPr bwMode="auto">
          <a:xfrm flipH="1">
            <a:off x="2411413" y="3357563"/>
            <a:ext cx="288925" cy="287337"/>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59" name="Line 15"/>
          <p:cNvSpPr>
            <a:spLocks noChangeShapeType="1"/>
          </p:cNvSpPr>
          <p:nvPr/>
        </p:nvSpPr>
        <p:spPr bwMode="auto">
          <a:xfrm>
            <a:off x="2411413" y="3644900"/>
            <a:ext cx="288925" cy="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0" name="Line 16"/>
          <p:cNvSpPr>
            <a:spLocks noChangeShapeType="1"/>
          </p:cNvSpPr>
          <p:nvPr/>
        </p:nvSpPr>
        <p:spPr bwMode="auto">
          <a:xfrm flipV="1">
            <a:off x="2700338" y="3429000"/>
            <a:ext cx="503237" cy="2159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1" name="Line 17"/>
          <p:cNvSpPr>
            <a:spLocks noChangeShapeType="1"/>
          </p:cNvSpPr>
          <p:nvPr/>
        </p:nvSpPr>
        <p:spPr bwMode="auto">
          <a:xfrm flipH="1" flipV="1">
            <a:off x="3132138" y="3213100"/>
            <a:ext cx="71437" cy="2159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2" name="Line 18"/>
          <p:cNvSpPr>
            <a:spLocks noChangeShapeType="1"/>
          </p:cNvSpPr>
          <p:nvPr/>
        </p:nvSpPr>
        <p:spPr bwMode="auto">
          <a:xfrm flipH="1">
            <a:off x="2987675" y="3213100"/>
            <a:ext cx="144463" cy="4318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3" name="Line 19"/>
          <p:cNvSpPr>
            <a:spLocks noChangeShapeType="1"/>
          </p:cNvSpPr>
          <p:nvPr/>
        </p:nvSpPr>
        <p:spPr bwMode="auto">
          <a:xfrm flipH="1">
            <a:off x="2771775" y="3644900"/>
            <a:ext cx="215900" cy="144463"/>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4" name="Line 20"/>
          <p:cNvSpPr>
            <a:spLocks noChangeShapeType="1"/>
          </p:cNvSpPr>
          <p:nvPr/>
        </p:nvSpPr>
        <p:spPr bwMode="auto">
          <a:xfrm flipV="1">
            <a:off x="2771775" y="3357563"/>
            <a:ext cx="215900" cy="4318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5" name="Line 21"/>
          <p:cNvSpPr>
            <a:spLocks noChangeShapeType="1"/>
          </p:cNvSpPr>
          <p:nvPr/>
        </p:nvSpPr>
        <p:spPr bwMode="auto">
          <a:xfrm flipH="1" flipV="1">
            <a:off x="2771775" y="2924175"/>
            <a:ext cx="215900" cy="433388"/>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6" name="Line 22"/>
          <p:cNvSpPr>
            <a:spLocks noChangeShapeType="1"/>
          </p:cNvSpPr>
          <p:nvPr/>
        </p:nvSpPr>
        <p:spPr bwMode="auto">
          <a:xfrm flipH="1" flipV="1">
            <a:off x="1403350" y="1341438"/>
            <a:ext cx="1368425" cy="1582737"/>
          </a:xfrm>
          <a:prstGeom prst="line">
            <a:avLst/>
          </a:prstGeom>
          <a:noFill/>
          <a:ln w="25400">
            <a:solidFill>
              <a:srgbClr val="FF00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7" name="Text Box 23"/>
          <p:cNvSpPr txBox="1">
            <a:spLocks noChangeArrowheads="1"/>
          </p:cNvSpPr>
          <p:nvPr/>
        </p:nvSpPr>
        <p:spPr bwMode="auto">
          <a:xfrm>
            <a:off x="395288" y="981075"/>
            <a:ext cx="21399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solidFill>
                  <a:srgbClr val="FF0000"/>
                </a:solidFill>
              </a:rPr>
              <a:t>To digital correlator</a:t>
            </a:r>
          </a:p>
        </p:txBody>
      </p:sp>
      <p:sp>
        <p:nvSpPr>
          <p:cNvPr id="159768" name="Line 24"/>
          <p:cNvSpPr>
            <a:spLocks noChangeShapeType="1"/>
          </p:cNvSpPr>
          <p:nvPr/>
        </p:nvSpPr>
        <p:spPr bwMode="auto">
          <a:xfrm>
            <a:off x="5292725" y="1989138"/>
            <a:ext cx="2879725" cy="1587"/>
          </a:xfrm>
          <a:prstGeom prst="line">
            <a:avLst/>
          </a:prstGeom>
          <a:noFill/>
          <a:ln w="25400">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69" name="Line 25"/>
          <p:cNvSpPr>
            <a:spLocks noChangeShapeType="1"/>
          </p:cNvSpPr>
          <p:nvPr/>
        </p:nvSpPr>
        <p:spPr bwMode="auto">
          <a:xfrm>
            <a:off x="5292725" y="3430588"/>
            <a:ext cx="2879725" cy="1587"/>
          </a:xfrm>
          <a:prstGeom prst="line">
            <a:avLst/>
          </a:prstGeom>
          <a:noFill/>
          <a:ln w="25400">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0" name="Line 26"/>
          <p:cNvSpPr>
            <a:spLocks noChangeShapeType="1"/>
          </p:cNvSpPr>
          <p:nvPr/>
        </p:nvSpPr>
        <p:spPr bwMode="auto">
          <a:xfrm>
            <a:off x="5292725" y="2709863"/>
            <a:ext cx="2879725" cy="1587"/>
          </a:xfrm>
          <a:prstGeom prst="line">
            <a:avLst/>
          </a:prstGeom>
          <a:noFill/>
          <a:ln w="25400">
            <a:solidFill>
              <a:schemeClr val="tx1"/>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1" name="Text Box 27"/>
          <p:cNvSpPr txBox="1">
            <a:spLocks noChangeArrowheads="1"/>
          </p:cNvSpPr>
          <p:nvPr/>
        </p:nvSpPr>
        <p:spPr bwMode="auto">
          <a:xfrm>
            <a:off x="900113" y="1628775"/>
            <a:ext cx="7556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solidFill>
                  <a:srgbClr val="FF0000"/>
                </a:solidFill>
              </a:rPr>
              <a:t>Laser</a:t>
            </a:r>
          </a:p>
        </p:txBody>
      </p:sp>
      <p:sp>
        <p:nvSpPr>
          <p:cNvPr id="159772" name="Text Box 28"/>
          <p:cNvSpPr txBox="1">
            <a:spLocks noChangeArrowheads="1"/>
          </p:cNvSpPr>
          <p:nvPr/>
        </p:nvSpPr>
        <p:spPr bwMode="auto">
          <a:xfrm>
            <a:off x="7451725" y="2205038"/>
            <a:ext cx="755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Scalp</a:t>
            </a:r>
          </a:p>
        </p:txBody>
      </p:sp>
      <p:sp>
        <p:nvSpPr>
          <p:cNvPr id="159773" name="Text Box 29"/>
          <p:cNvSpPr txBox="1">
            <a:spLocks noChangeArrowheads="1"/>
          </p:cNvSpPr>
          <p:nvPr/>
        </p:nvSpPr>
        <p:spPr bwMode="auto">
          <a:xfrm>
            <a:off x="6804025" y="3716338"/>
            <a:ext cx="1403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Brain cortex</a:t>
            </a:r>
          </a:p>
        </p:txBody>
      </p:sp>
      <p:sp>
        <p:nvSpPr>
          <p:cNvPr id="159774" name="Line 30"/>
          <p:cNvSpPr>
            <a:spLocks noChangeShapeType="1"/>
          </p:cNvSpPr>
          <p:nvPr/>
        </p:nvSpPr>
        <p:spPr bwMode="auto">
          <a:xfrm>
            <a:off x="5651500" y="1844675"/>
            <a:ext cx="0" cy="4318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5" name="Line 31"/>
          <p:cNvSpPr>
            <a:spLocks noChangeShapeType="1"/>
          </p:cNvSpPr>
          <p:nvPr/>
        </p:nvSpPr>
        <p:spPr bwMode="auto">
          <a:xfrm>
            <a:off x="5651500" y="2276475"/>
            <a:ext cx="360363" cy="2159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6" name="Line 32"/>
          <p:cNvSpPr>
            <a:spLocks noChangeShapeType="1"/>
          </p:cNvSpPr>
          <p:nvPr/>
        </p:nvSpPr>
        <p:spPr bwMode="auto">
          <a:xfrm flipH="1">
            <a:off x="5724525" y="2492375"/>
            <a:ext cx="287338" cy="431800"/>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7" name="Line 33"/>
          <p:cNvSpPr>
            <a:spLocks noChangeShapeType="1"/>
          </p:cNvSpPr>
          <p:nvPr/>
        </p:nvSpPr>
        <p:spPr bwMode="auto">
          <a:xfrm>
            <a:off x="5724525" y="2924175"/>
            <a:ext cx="360363" cy="217488"/>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8" name="Line 34"/>
          <p:cNvSpPr>
            <a:spLocks noChangeShapeType="1"/>
          </p:cNvSpPr>
          <p:nvPr/>
        </p:nvSpPr>
        <p:spPr bwMode="auto">
          <a:xfrm flipH="1">
            <a:off x="5867400" y="3141663"/>
            <a:ext cx="217488" cy="792162"/>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79" name="Line 35"/>
          <p:cNvSpPr>
            <a:spLocks noChangeShapeType="1"/>
          </p:cNvSpPr>
          <p:nvPr/>
        </p:nvSpPr>
        <p:spPr bwMode="auto">
          <a:xfrm>
            <a:off x="5867400" y="3933825"/>
            <a:ext cx="720725" cy="358775"/>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80" name="Line 36"/>
          <p:cNvSpPr>
            <a:spLocks noChangeShapeType="1"/>
          </p:cNvSpPr>
          <p:nvPr/>
        </p:nvSpPr>
        <p:spPr bwMode="auto">
          <a:xfrm flipV="1">
            <a:off x="6588125" y="3716338"/>
            <a:ext cx="0" cy="576262"/>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81" name="Line 37"/>
          <p:cNvSpPr>
            <a:spLocks noChangeShapeType="1"/>
          </p:cNvSpPr>
          <p:nvPr/>
        </p:nvSpPr>
        <p:spPr bwMode="auto">
          <a:xfrm flipH="1">
            <a:off x="6084888" y="3716338"/>
            <a:ext cx="503237" cy="576262"/>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82" name="Line 38"/>
          <p:cNvSpPr>
            <a:spLocks noChangeShapeType="1"/>
          </p:cNvSpPr>
          <p:nvPr/>
        </p:nvSpPr>
        <p:spPr bwMode="auto">
          <a:xfrm flipV="1">
            <a:off x="6084888" y="3284538"/>
            <a:ext cx="503237" cy="1008062"/>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83" name="Line 39"/>
          <p:cNvSpPr>
            <a:spLocks noChangeShapeType="1"/>
          </p:cNvSpPr>
          <p:nvPr/>
        </p:nvSpPr>
        <p:spPr bwMode="auto">
          <a:xfrm flipH="1" flipV="1">
            <a:off x="6156325" y="2276475"/>
            <a:ext cx="431800" cy="1008063"/>
          </a:xfrm>
          <a:prstGeom prst="line">
            <a:avLst/>
          </a:prstGeom>
          <a:noFill/>
          <a:ln w="25400">
            <a:solidFill>
              <a:srgbClr val="FF0000"/>
            </a:solidFill>
            <a:round/>
            <a:headEnd/>
            <a:tailEnd type="non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84" name="Line 40"/>
          <p:cNvSpPr>
            <a:spLocks noChangeShapeType="1"/>
          </p:cNvSpPr>
          <p:nvPr/>
        </p:nvSpPr>
        <p:spPr bwMode="auto">
          <a:xfrm flipV="1">
            <a:off x="6156325" y="1844675"/>
            <a:ext cx="936625" cy="431800"/>
          </a:xfrm>
          <a:prstGeom prst="line">
            <a:avLst/>
          </a:prstGeom>
          <a:noFill/>
          <a:ln w="25400">
            <a:solidFill>
              <a:srgbClr val="FF0000"/>
            </a:solidFill>
            <a:round/>
            <a:headEnd/>
            <a:tailEnd type="stealth"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fr-FR"/>
          </a:p>
        </p:txBody>
      </p:sp>
      <p:sp>
        <p:nvSpPr>
          <p:cNvPr id="159785" name="Text Box 41"/>
          <p:cNvSpPr txBox="1">
            <a:spLocks noChangeArrowheads="1"/>
          </p:cNvSpPr>
          <p:nvPr/>
        </p:nvSpPr>
        <p:spPr bwMode="auto">
          <a:xfrm>
            <a:off x="6011863" y="2854325"/>
            <a:ext cx="21780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Skull (no dynamics)</a:t>
            </a:r>
          </a:p>
        </p:txBody>
      </p:sp>
      <p:sp>
        <p:nvSpPr>
          <p:cNvPr id="99370" name="Text Box 42"/>
          <p:cNvSpPr txBox="1">
            <a:spLocks noChangeArrowheads="1"/>
          </p:cNvSpPr>
          <p:nvPr/>
        </p:nvSpPr>
        <p:spPr bwMode="auto">
          <a:xfrm>
            <a:off x="684213" y="5589588"/>
            <a:ext cx="76517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33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a:t>When a right-handed person performs the “finger opposition task” with the</a:t>
            </a:r>
          </a:p>
          <a:p>
            <a:pPr eaLnBrk="1" hangingPunct="1"/>
            <a:r>
              <a:rPr lang="en-US"/>
              <a:t>right hand, the C3 area of the motor cortex is activated.</a:t>
            </a:r>
          </a:p>
        </p:txBody>
      </p:sp>
      <p:sp>
        <p:nvSpPr>
          <p:cNvPr id="99371" name="Text Box 43"/>
          <p:cNvSpPr txBox="1">
            <a:spLocks noChangeArrowheads="1"/>
          </p:cNvSpPr>
          <p:nvPr/>
        </p:nvSpPr>
        <p:spPr bwMode="auto">
          <a:xfrm>
            <a:off x="5292725" y="6308725"/>
            <a:ext cx="36830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rgbClr val="FF0000"/>
                </a:solidFill>
                <a:miter lim="800000"/>
                <a:headEnd/>
                <a:tailEnd type="none" w="lg" len="lg"/>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1600"/>
              <a:t>J. Li </a:t>
            </a:r>
            <a:r>
              <a:rPr lang="en-US" sz="1600" i="1"/>
              <a:t>et al., J. Biomed. Opt. </a:t>
            </a:r>
            <a:r>
              <a:rPr lang="en-US" sz="1600"/>
              <a:t>(to appear) </a:t>
            </a:r>
          </a:p>
        </p:txBody>
      </p:sp>
    </p:spTree>
    <p:extLst>
      <p:ext uri="{BB962C8B-B14F-4D97-AF65-F5344CB8AC3E}">
        <p14:creationId xmlns:p14="http://schemas.microsoft.com/office/powerpoint/2010/main" val="269735078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0"/>
                                          </p:stCondLst>
                                        </p:cTn>
                                        <p:tgtEl>
                                          <p:spTgt spid="159771"/>
                                        </p:tgtEl>
                                        <p:attrNameLst>
                                          <p:attrName>style.visibility</p:attrName>
                                        </p:attrNameLst>
                                      </p:cBhvr>
                                      <p:to>
                                        <p:strVal val="visible"/>
                                      </p:to>
                                    </p:set>
                                  </p:childTnLst>
                                </p:cTn>
                              </p:par>
                            </p:childTnLst>
                          </p:cTn>
                        </p:par>
                        <p:par>
                          <p:cTn id="7" fill="hold" nodeType="afterGroup">
                            <p:stCondLst>
                              <p:cond delay="0"/>
                            </p:stCondLst>
                            <p:childTnLst>
                              <p:par>
                                <p:cTn id="8" presetID="22" presetClass="entr" presetSubtype="8" fill="hold" grpId="0" nodeType="afterEffect">
                                  <p:stCondLst>
                                    <p:cond delay="0"/>
                                  </p:stCondLst>
                                  <p:childTnLst>
                                    <p:set>
                                      <p:cBhvr>
                                        <p:cTn id="9" dur="1" fill="hold">
                                          <p:stCondLst>
                                            <p:cond delay="0"/>
                                          </p:stCondLst>
                                        </p:cTn>
                                        <p:tgtEl>
                                          <p:spTgt spid="159755"/>
                                        </p:tgtEl>
                                        <p:attrNameLst>
                                          <p:attrName>style.visibility</p:attrName>
                                        </p:attrNameLst>
                                      </p:cBhvr>
                                      <p:to>
                                        <p:strVal val="visible"/>
                                      </p:to>
                                    </p:set>
                                    <p:animEffect transition="in" filter="wipe(left)">
                                      <p:cBhvr>
                                        <p:cTn id="10" dur="500"/>
                                        <p:tgtEl>
                                          <p:spTgt spid="159755"/>
                                        </p:tgtEl>
                                      </p:cBhvr>
                                    </p:animEffect>
                                  </p:childTnLst>
                                </p:cTn>
                              </p:par>
                            </p:childTnLst>
                          </p:cTn>
                        </p:par>
                        <p:par>
                          <p:cTn id="11" fill="hold" nodeType="afterGroup">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59756"/>
                                        </p:tgtEl>
                                        <p:attrNameLst>
                                          <p:attrName>style.visibility</p:attrName>
                                        </p:attrNameLst>
                                      </p:cBhvr>
                                      <p:to>
                                        <p:strVal val="visible"/>
                                      </p:to>
                                    </p:set>
                                    <p:animEffect transition="in" filter="wipe(left)">
                                      <p:cBhvr>
                                        <p:cTn id="14" dur="500"/>
                                        <p:tgtEl>
                                          <p:spTgt spid="159756"/>
                                        </p:tgtEl>
                                      </p:cBhvr>
                                    </p:animEffect>
                                  </p:childTnLst>
                                </p:cTn>
                              </p:par>
                            </p:childTnLst>
                          </p:cTn>
                        </p:par>
                        <p:par>
                          <p:cTn id="15" fill="hold" nodeType="afterGroup">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59757"/>
                                        </p:tgtEl>
                                        <p:attrNameLst>
                                          <p:attrName>style.visibility</p:attrName>
                                        </p:attrNameLst>
                                      </p:cBhvr>
                                      <p:to>
                                        <p:strVal val="visible"/>
                                      </p:to>
                                    </p:set>
                                    <p:animEffect transition="in" filter="wipe(up)">
                                      <p:cBhvr>
                                        <p:cTn id="18" dur="500"/>
                                        <p:tgtEl>
                                          <p:spTgt spid="159757"/>
                                        </p:tgtEl>
                                      </p:cBhvr>
                                    </p:animEffect>
                                  </p:childTnLst>
                                </p:cTn>
                              </p:par>
                            </p:childTnLst>
                          </p:cTn>
                        </p:par>
                        <p:par>
                          <p:cTn id="19" fill="hold" nodeType="afterGroup">
                            <p:stCondLst>
                              <p:cond delay="1500"/>
                            </p:stCondLst>
                            <p:childTnLst>
                              <p:par>
                                <p:cTn id="20" presetID="22" presetClass="entr" presetSubtype="2" fill="hold" grpId="0" nodeType="afterEffect">
                                  <p:stCondLst>
                                    <p:cond delay="0"/>
                                  </p:stCondLst>
                                  <p:childTnLst>
                                    <p:set>
                                      <p:cBhvr>
                                        <p:cTn id="21" dur="1" fill="hold">
                                          <p:stCondLst>
                                            <p:cond delay="0"/>
                                          </p:stCondLst>
                                        </p:cTn>
                                        <p:tgtEl>
                                          <p:spTgt spid="159758"/>
                                        </p:tgtEl>
                                        <p:attrNameLst>
                                          <p:attrName>style.visibility</p:attrName>
                                        </p:attrNameLst>
                                      </p:cBhvr>
                                      <p:to>
                                        <p:strVal val="visible"/>
                                      </p:to>
                                    </p:set>
                                    <p:animEffect transition="in" filter="wipe(right)">
                                      <p:cBhvr>
                                        <p:cTn id="22" dur="500"/>
                                        <p:tgtEl>
                                          <p:spTgt spid="159758"/>
                                        </p:tgtEl>
                                      </p:cBhvr>
                                    </p:animEffect>
                                  </p:childTnLst>
                                </p:cTn>
                              </p:par>
                            </p:childTnLst>
                          </p:cTn>
                        </p:par>
                        <p:par>
                          <p:cTn id="23" fill="hold" nodeType="afterGroup">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59759"/>
                                        </p:tgtEl>
                                        <p:attrNameLst>
                                          <p:attrName>style.visibility</p:attrName>
                                        </p:attrNameLst>
                                      </p:cBhvr>
                                      <p:to>
                                        <p:strVal val="visible"/>
                                      </p:to>
                                    </p:set>
                                    <p:animEffect transition="in" filter="wipe(left)">
                                      <p:cBhvr>
                                        <p:cTn id="26" dur="500"/>
                                        <p:tgtEl>
                                          <p:spTgt spid="159759"/>
                                        </p:tgtEl>
                                      </p:cBhvr>
                                    </p:animEffect>
                                  </p:childTnLst>
                                </p:cTn>
                              </p:par>
                            </p:childTnLst>
                          </p:cTn>
                        </p:par>
                        <p:par>
                          <p:cTn id="27" fill="hold" nodeType="afterGroup">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59760"/>
                                        </p:tgtEl>
                                        <p:attrNameLst>
                                          <p:attrName>style.visibility</p:attrName>
                                        </p:attrNameLst>
                                      </p:cBhvr>
                                      <p:to>
                                        <p:strVal val="visible"/>
                                      </p:to>
                                    </p:set>
                                    <p:animEffect transition="in" filter="wipe(left)">
                                      <p:cBhvr>
                                        <p:cTn id="30" dur="500"/>
                                        <p:tgtEl>
                                          <p:spTgt spid="159760"/>
                                        </p:tgtEl>
                                      </p:cBhvr>
                                    </p:animEffect>
                                  </p:childTnLst>
                                </p:cTn>
                              </p:par>
                            </p:childTnLst>
                          </p:cTn>
                        </p:par>
                        <p:par>
                          <p:cTn id="31" fill="hold" nodeType="afterGroup">
                            <p:stCondLst>
                              <p:cond delay="3000"/>
                            </p:stCondLst>
                            <p:childTnLst>
                              <p:par>
                                <p:cTn id="32" presetID="22" presetClass="entr" presetSubtype="4" fill="hold" grpId="0" nodeType="afterEffect">
                                  <p:stCondLst>
                                    <p:cond delay="0"/>
                                  </p:stCondLst>
                                  <p:childTnLst>
                                    <p:set>
                                      <p:cBhvr>
                                        <p:cTn id="33" dur="1" fill="hold">
                                          <p:stCondLst>
                                            <p:cond delay="0"/>
                                          </p:stCondLst>
                                        </p:cTn>
                                        <p:tgtEl>
                                          <p:spTgt spid="159761"/>
                                        </p:tgtEl>
                                        <p:attrNameLst>
                                          <p:attrName>style.visibility</p:attrName>
                                        </p:attrNameLst>
                                      </p:cBhvr>
                                      <p:to>
                                        <p:strVal val="visible"/>
                                      </p:to>
                                    </p:set>
                                    <p:animEffect transition="in" filter="wipe(down)">
                                      <p:cBhvr>
                                        <p:cTn id="34" dur="500"/>
                                        <p:tgtEl>
                                          <p:spTgt spid="159761"/>
                                        </p:tgtEl>
                                      </p:cBhvr>
                                    </p:animEffect>
                                  </p:childTnLst>
                                </p:cTn>
                              </p:par>
                            </p:childTnLst>
                          </p:cTn>
                        </p:par>
                        <p:par>
                          <p:cTn id="35" fill="hold" nodeType="afterGroup">
                            <p:stCondLst>
                              <p:cond delay="3500"/>
                            </p:stCondLst>
                            <p:childTnLst>
                              <p:par>
                                <p:cTn id="36" presetID="22" presetClass="entr" presetSubtype="1" fill="hold" grpId="0" nodeType="afterEffect">
                                  <p:stCondLst>
                                    <p:cond delay="0"/>
                                  </p:stCondLst>
                                  <p:childTnLst>
                                    <p:set>
                                      <p:cBhvr>
                                        <p:cTn id="37" dur="1" fill="hold">
                                          <p:stCondLst>
                                            <p:cond delay="0"/>
                                          </p:stCondLst>
                                        </p:cTn>
                                        <p:tgtEl>
                                          <p:spTgt spid="159762"/>
                                        </p:tgtEl>
                                        <p:attrNameLst>
                                          <p:attrName>style.visibility</p:attrName>
                                        </p:attrNameLst>
                                      </p:cBhvr>
                                      <p:to>
                                        <p:strVal val="visible"/>
                                      </p:to>
                                    </p:set>
                                    <p:animEffect transition="in" filter="wipe(up)">
                                      <p:cBhvr>
                                        <p:cTn id="38" dur="500"/>
                                        <p:tgtEl>
                                          <p:spTgt spid="159762"/>
                                        </p:tgtEl>
                                      </p:cBhvr>
                                    </p:animEffect>
                                  </p:childTnLst>
                                </p:cTn>
                              </p:par>
                            </p:childTnLst>
                          </p:cTn>
                        </p:par>
                        <p:par>
                          <p:cTn id="39" fill="hold" nodeType="afterGroup">
                            <p:stCondLst>
                              <p:cond delay="4000"/>
                            </p:stCondLst>
                            <p:childTnLst>
                              <p:par>
                                <p:cTn id="40" presetID="22" presetClass="entr" presetSubtype="2" fill="hold" grpId="0" nodeType="afterEffect">
                                  <p:stCondLst>
                                    <p:cond delay="0"/>
                                  </p:stCondLst>
                                  <p:childTnLst>
                                    <p:set>
                                      <p:cBhvr>
                                        <p:cTn id="41" dur="1" fill="hold">
                                          <p:stCondLst>
                                            <p:cond delay="0"/>
                                          </p:stCondLst>
                                        </p:cTn>
                                        <p:tgtEl>
                                          <p:spTgt spid="159763"/>
                                        </p:tgtEl>
                                        <p:attrNameLst>
                                          <p:attrName>style.visibility</p:attrName>
                                        </p:attrNameLst>
                                      </p:cBhvr>
                                      <p:to>
                                        <p:strVal val="visible"/>
                                      </p:to>
                                    </p:set>
                                    <p:animEffect transition="in" filter="wipe(right)">
                                      <p:cBhvr>
                                        <p:cTn id="42" dur="500"/>
                                        <p:tgtEl>
                                          <p:spTgt spid="159763"/>
                                        </p:tgtEl>
                                      </p:cBhvr>
                                    </p:animEffect>
                                  </p:childTnLst>
                                </p:cTn>
                              </p:par>
                            </p:childTnLst>
                          </p:cTn>
                        </p:par>
                        <p:par>
                          <p:cTn id="43" fill="hold" nodeType="afterGroup">
                            <p:stCondLst>
                              <p:cond delay="4500"/>
                            </p:stCondLst>
                            <p:childTnLst>
                              <p:par>
                                <p:cTn id="44" presetID="22" presetClass="entr" presetSubtype="4" fill="hold" grpId="0" nodeType="afterEffect">
                                  <p:stCondLst>
                                    <p:cond delay="0"/>
                                  </p:stCondLst>
                                  <p:childTnLst>
                                    <p:set>
                                      <p:cBhvr>
                                        <p:cTn id="45" dur="1" fill="hold">
                                          <p:stCondLst>
                                            <p:cond delay="0"/>
                                          </p:stCondLst>
                                        </p:cTn>
                                        <p:tgtEl>
                                          <p:spTgt spid="159764"/>
                                        </p:tgtEl>
                                        <p:attrNameLst>
                                          <p:attrName>style.visibility</p:attrName>
                                        </p:attrNameLst>
                                      </p:cBhvr>
                                      <p:to>
                                        <p:strVal val="visible"/>
                                      </p:to>
                                    </p:set>
                                    <p:animEffect transition="in" filter="wipe(down)">
                                      <p:cBhvr>
                                        <p:cTn id="46" dur="500"/>
                                        <p:tgtEl>
                                          <p:spTgt spid="159764"/>
                                        </p:tgtEl>
                                      </p:cBhvr>
                                    </p:animEffect>
                                  </p:childTnLst>
                                </p:cTn>
                              </p:par>
                            </p:childTnLst>
                          </p:cTn>
                        </p:par>
                        <p:par>
                          <p:cTn id="47" fill="hold" nodeType="afterGroup">
                            <p:stCondLst>
                              <p:cond delay="5000"/>
                            </p:stCondLst>
                            <p:childTnLst>
                              <p:par>
                                <p:cTn id="48" presetID="22" presetClass="entr" presetSubtype="4" fill="hold" grpId="0" nodeType="afterEffect">
                                  <p:stCondLst>
                                    <p:cond delay="0"/>
                                  </p:stCondLst>
                                  <p:childTnLst>
                                    <p:set>
                                      <p:cBhvr>
                                        <p:cTn id="49" dur="1" fill="hold">
                                          <p:stCondLst>
                                            <p:cond delay="0"/>
                                          </p:stCondLst>
                                        </p:cTn>
                                        <p:tgtEl>
                                          <p:spTgt spid="159765"/>
                                        </p:tgtEl>
                                        <p:attrNameLst>
                                          <p:attrName>style.visibility</p:attrName>
                                        </p:attrNameLst>
                                      </p:cBhvr>
                                      <p:to>
                                        <p:strVal val="visible"/>
                                      </p:to>
                                    </p:set>
                                    <p:animEffect transition="in" filter="wipe(down)">
                                      <p:cBhvr>
                                        <p:cTn id="50" dur="500"/>
                                        <p:tgtEl>
                                          <p:spTgt spid="159765"/>
                                        </p:tgtEl>
                                      </p:cBhvr>
                                    </p:animEffect>
                                  </p:childTnLst>
                                </p:cTn>
                              </p:par>
                            </p:childTnLst>
                          </p:cTn>
                        </p:par>
                        <p:par>
                          <p:cTn id="51" fill="hold" nodeType="afterGroup">
                            <p:stCondLst>
                              <p:cond delay="5500"/>
                            </p:stCondLst>
                            <p:childTnLst>
                              <p:par>
                                <p:cTn id="52" presetID="22" presetClass="entr" presetSubtype="4" fill="hold" grpId="0" nodeType="afterEffect">
                                  <p:stCondLst>
                                    <p:cond delay="0"/>
                                  </p:stCondLst>
                                  <p:childTnLst>
                                    <p:set>
                                      <p:cBhvr>
                                        <p:cTn id="53" dur="1" fill="hold">
                                          <p:stCondLst>
                                            <p:cond delay="0"/>
                                          </p:stCondLst>
                                        </p:cTn>
                                        <p:tgtEl>
                                          <p:spTgt spid="159766"/>
                                        </p:tgtEl>
                                        <p:attrNameLst>
                                          <p:attrName>style.visibility</p:attrName>
                                        </p:attrNameLst>
                                      </p:cBhvr>
                                      <p:to>
                                        <p:strVal val="visible"/>
                                      </p:to>
                                    </p:set>
                                    <p:animEffect transition="in" filter="wipe(down)">
                                      <p:cBhvr>
                                        <p:cTn id="54" dur="500"/>
                                        <p:tgtEl>
                                          <p:spTgt spid="159766"/>
                                        </p:tgtEl>
                                      </p:cBhvr>
                                    </p:animEffect>
                                  </p:childTnLst>
                                </p:cTn>
                              </p:par>
                            </p:childTnLst>
                          </p:cTn>
                        </p:par>
                        <p:par>
                          <p:cTn id="55" fill="hold" nodeType="afterGroup">
                            <p:stCondLst>
                              <p:cond delay="6000"/>
                            </p:stCondLst>
                            <p:childTnLst>
                              <p:par>
                                <p:cTn id="56" presetID="1" presetClass="entr" presetSubtype="0" fill="hold" grpId="0" nodeType="afterEffect">
                                  <p:stCondLst>
                                    <p:cond delay="0"/>
                                  </p:stCondLst>
                                  <p:childTnLst>
                                    <p:set>
                                      <p:cBhvr>
                                        <p:cTn id="57" dur="1" fill="hold">
                                          <p:stCondLst>
                                            <p:cond delay="0"/>
                                          </p:stCondLst>
                                        </p:cTn>
                                        <p:tgtEl>
                                          <p:spTgt spid="159767"/>
                                        </p:tgtEl>
                                        <p:attrNameLst>
                                          <p:attrName>style.visibility</p:attrName>
                                        </p:attrNameLst>
                                      </p:cBhvr>
                                      <p:to>
                                        <p:strVal val="visible"/>
                                      </p:to>
                                    </p:set>
                                  </p:childTnLst>
                                </p:cTn>
                              </p:par>
                            </p:childTnLst>
                          </p:cTn>
                        </p:par>
                      </p:childTnLst>
                    </p:cTn>
                  </p:par>
                  <p:par>
                    <p:cTn id="58" fill="hold" nodeType="clickPar">
                      <p:stCondLst>
                        <p:cond delay="indefinite"/>
                      </p:stCondLst>
                      <p:childTnLst>
                        <p:par>
                          <p:cTn id="59" fill="hold" nodeType="withGroup">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159746"/>
                                        </p:tgtEl>
                                        <p:attrNameLst>
                                          <p:attrName>style.visibility</p:attrName>
                                        </p:attrNameLst>
                                      </p:cBhvr>
                                      <p:to>
                                        <p:strVal val="visible"/>
                                      </p:to>
                                    </p:set>
                                  </p:childTnLst>
                                </p:cTn>
                              </p:par>
                              <p:par>
                                <p:cTn id="62" presetID="1" presetClass="entr" presetSubtype="0" fill="hold" grpId="0" nodeType="withEffect">
                                  <p:stCondLst>
                                    <p:cond delay="0"/>
                                  </p:stCondLst>
                                  <p:childTnLst>
                                    <p:set>
                                      <p:cBhvr>
                                        <p:cTn id="63" dur="1" fill="hold">
                                          <p:stCondLst>
                                            <p:cond delay="0"/>
                                          </p:stCondLst>
                                        </p:cTn>
                                        <p:tgtEl>
                                          <p:spTgt spid="159747"/>
                                        </p:tgtEl>
                                        <p:attrNameLst>
                                          <p:attrName>style.visibility</p:attrName>
                                        </p:attrNameLst>
                                      </p:cBhvr>
                                      <p:to>
                                        <p:strVal val="visible"/>
                                      </p:to>
                                    </p:set>
                                  </p:childTnLst>
                                </p:cTn>
                              </p:par>
                              <p:par>
                                <p:cTn id="64" presetID="1" presetClass="entr" presetSubtype="0" fill="hold" grpId="0" nodeType="withEffect">
                                  <p:stCondLst>
                                    <p:cond delay="0"/>
                                  </p:stCondLst>
                                  <p:childTnLst>
                                    <p:set>
                                      <p:cBhvr>
                                        <p:cTn id="65" dur="1" fill="hold">
                                          <p:stCondLst>
                                            <p:cond delay="0"/>
                                          </p:stCondLst>
                                        </p:cTn>
                                        <p:tgtEl>
                                          <p:spTgt spid="159748"/>
                                        </p:tgtEl>
                                        <p:attrNameLst>
                                          <p:attrName>style.visibility</p:attrName>
                                        </p:attrNameLst>
                                      </p:cBhvr>
                                      <p:to>
                                        <p:strVal val="visible"/>
                                      </p:to>
                                    </p:set>
                                  </p:childTnLst>
                                </p:cTn>
                              </p:par>
                              <p:par>
                                <p:cTn id="66" presetID="1" presetClass="entr" presetSubtype="0" fill="hold" grpId="0" nodeType="withEffect">
                                  <p:stCondLst>
                                    <p:cond delay="0"/>
                                  </p:stCondLst>
                                  <p:childTnLst>
                                    <p:set>
                                      <p:cBhvr>
                                        <p:cTn id="67" dur="1" fill="hold">
                                          <p:stCondLst>
                                            <p:cond delay="0"/>
                                          </p:stCondLst>
                                        </p:cTn>
                                        <p:tgtEl>
                                          <p:spTgt spid="159754"/>
                                        </p:tgtEl>
                                        <p:attrNameLst>
                                          <p:attrName>style.visibility</p:attrName>
                                        </p:attrNameLst>
                                      </p:cBhvr>
                                      <p:to>
                                        <p:strVal val="visible"/>
                                      </p:to>
                                    </p:set>
                                  </p:childTnLst>
                                </p:cTn>
                              </p:par>
                              <p:par>
                                <p:cTn id="68" presetID="1" presetClass="entr" presetSubtype="0" fill="hold" grpId="0" nodeType="withEffect">
                                  <p:stCondLst>
                                    <p:cond delay="0"/>
                                  </p:stCondLst>
                                  <p:childTnLst>
                                    <p:set>
                                      <p:cBhvr>
                                        <p:cTn id="69" dur="1" fill="hold">
                                          <p:stCondLst>
                                            <p:cond delay="0"/>
                                          </p:stCondLst>
                                        </p:cTn>
                                        <p:tgtEl>
                                          <p:spTgt spid="159768"/>
                                        </p:tgtEl>
                                        <p:attrNameLst>
                                          <p:attrName>style.visibility</p:attrName>
                                        </p:attrNameLst>
                                      </p:cBhvr>
                                      <p:to>
                                        <p:strVal val="visible"/>
                                      </p:to>
                                    </p:set>
                                  </p:childTnLst>
                                </p:cTn>
                              </p:par>
                              <p:par>
                                <p:cTn id="70" presetID="1" presetClass="entr" presetSubtype="0" fill="hold" grpId="0" nodeType="withEffect">
                                  <p:stCondLst>
                                    <p:cond delay="0"/>
                                  </p:stCondLst>
                                  <p:childTnLst>
                                    <p:set>
                                      <p:cBhvr>
                                        <p:cTn id="71" dur="1" fill="hold">
                                          <p:stCondLst>
                                            <p:cond delay="0"/>
                                          </p:stCondLst>
                                        </p:cTn>
                                        <p:tgtEl>
                                          <p:spTgt spid="159769"/>
                                        </p:tgtEl>
                                        <p:attrNameLst>
                                          <p:attrName>style.visibility</p:attrName>
                                        </p:attrNameLst>
                                      </p:cBhvr>
                                      <p:to>
                                        <p:strVal val="visible"/>
                                      </p:to>
                                    </p:set>
                                  </p:childTnLst>
                                </p:cTn>
                              </p:par>
                              <p:par>
                                <p:cTn id="72" presetID="1" presetClass="entr" presetSubtype="0" fill="hold" grpId="0" nodeType="withEffect">
                                  <p:stCondLst>
                                    <p:cond delay="0"/>
                                  </p:stCondLst>
                                  <p:childTnLst>
                                    <p:set>
                                      <p:cBhvr>
                                        <p:cTn id="73" dur="1" fill="hold">
                                          <p:stCondLst>
                                            <p:cond delay="0"/>
                                          </p:stCondLst>
                                        </p:cTn>
                                        <p:tgtEl>
                                          <p:spTgt spid="159770"/>
                                        </p:tgtEl>
                                        <p:attrNameLst>
                                          <p:attrName>style.visibility</p:attrName>
                                        </p:attrNameLst>
                                      </p:cBhvr>
                                      <p:to>
                                        <p:strVal val="visible"/>
                                      </p:to>
                                    </p:set>
                                  </p:childTnLst>
                                </p:cTn>
                              </p:par>
                              <p:par>
                                <p:cTn id="74" presetID="1" presetClass="entr" presetSubtype="0" fill="hold" grpId="0" nodeType="withEffect">
                                  <p:stCondLst>
                                    <p:cond delay="0"/>
                                  </p:stCondLst>
                                  <p:childTnLst>
                                    <p:set>
                                      <p:cBhvr>
                                        <p:cTn id="75" dur="1" fill="hold">
                                          <p:stCondLst>
                                            <p:cond delay="0"/>
                                          </p:stCondLst>
                                        </p:cTn>
                                        <p:tgtEl>
                                          <p:spTgt spid="159772"/>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159785"/>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159773"/>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159774"/>
                                        </p:tgtEl>
                                        <p:attrNameLst>
                                          <p:attrName>style.visibility</p:attrName>
                                        </p:attrNameLst>
                                      </p:cBhvr>
                                      <p:to>
                                        <p:strVal val="visible"/>
                                      </p:to>
                                    </p:set>
                                  </p:childTnLst>
                                </p:cTn>
                              </p:par>
                              <p:par>
                                <p:cTn id="82" presetID="1" presetClass="entr" presetSubtype="0" fill="hold" grpId="0" nodeType="withEffect">
                                  <p:stCondLst>
                                    <p:cond delay="0"/>
                                  </p:stCondLst>
                                  <p:childTnLst>
                                    <p:set>
                                      <p:cBhvr>
                                        <p:cTn id="83" dur="1" fill="hold">
                                          <p:stCondLst>
                                            <p:cond delay="0"/>
                                          </p:stCondLst>
                                        </p:cTn>
                                        <p:tgtEl>
                                          <p:spTgt spid="159775"/>
                                        </p:tgtEl>
                                        <p:attrNameLst>
                                          <p:attrName>style.visibility</p:attrName>
                                        </p:attrNameLst>
                                      </p:cBhvr>
                                      <p:to>
                                        <p:strVal val="visible"/>
                                      </p:to>
                                    </p:set>
                                  </p:childTnLst>
                                </p:cTn>
                              </p:par>
                              <p:par>
                                <p:cTn id="84" presetID="1" presetClass="entr" presetSubtype="0" fill="hold" grpId="0" nodeType="withEffect">
                                  <p:stCondLst>
                                    <p:cond delay="0"/>
                                  </p:stCondLst>
                                  <p:childTnLst>
                                    <p:set>
                                      <p:cBhvr>
                                        <p:cTn id="85" dur="1" fill="hold">
                                          <p:stCondLst>
                                            <p:cond delay="0"/>
                                          </p:stCondLst>
                                        </p:cTn>
                                        <p:tgtEl>
                                          <p:spTgt spid="159776"/>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159777"/>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159778"/>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159779"/>
                                        </p:tgtEl>
                                        <p:attrNameLst>
                                          <p:attrName>style.visibility</p:attrName>
                                        </p:attrNameLst>
                                      </p:cBhvr>
                                      <p:to>
                                        <p:strVal val="visible"/>
                                      </p:to>
                                    </p:set>
                                  </p:childTnLst>
                                </p:cTn>
                              </p:par>
                              <p:par>
                                <p:cTn id="92" presetID="1" presetClass="entr" presetSubtype="0" fill="hold" grpId="0" nodeType="withEffect">
                                  <p:stCondLst>
                                    <p:cond delay="0"/>
                                  </p:stCondLst>
                                  <p:childTnLst>
                                    <p:set>
                                      <p:cBhvr>
                                        <p:cTn id="93" dur="1" fill="hold">
                                          <p:stCondLst>
                                            <p:cond delay="0"/>
                                          </p:stCondLst>
                                        </p:cTn>
                                        <p:tgtEl>
                                          <p:spTgt spid="159780"/>
                                        </p:tgtEl>
                                        <p:attrNameLst>
                                          <p:attrName>style.visibility</p:attrName>
                                        </p:attrNameLst>
                                      </p:cBhvr>
                                      <p:to>
                                        <p:strVal val="visible"/>
                                      </p:to>
                                    </p:set>
                                  </p:childTnLst>
                                </p:cTn>
                              </p:par>
                              <p:par>
                                <p:cTn id="94" presetID="1" presetClass="entr" presetSubtype="0" fill="hold" grpId="0" nodeType="withEffect">
                                  <p:stCondLst>
                                    <p:cond delay="0"/>
                                  </p:stCondLst>
                                  <p:childTnLst>
                                    <p:set>
                                      <p:cBhvr>
                                        <p:cTn id="95" dur="1" fill="hold">
                                          <p:stCondLst>
                                            <p:cond delay="0"/>
                                          </p:stCondLst>
                                        </p:cTn>
                                        <p:tgtEl>
                                          <p:spTgt spid="159781"/>
                                        </p:tgtEl>
                                        <p:attrNameLst>
                                          <p:attrName>style.visibility</p:attrName>
                                        </p:attrNameLst>
                                      </p:cBhvr>
                                      <p:to>
                                        <p:strVal val="visible"/>
                                      </p:to>
                                    </p:set>
                                  </p:childTnLst>
                                </p:cTn>
                              </p:par>
                              <p:par>
                                <p:cTn id="96" presetID="1" presetClass="entr" presetSubtype="0" fill="hold" grpId="0" nodeType="withEffect">
                                  <p:stCondLst>
                                    <p:cond delay="0"/>
                                  </p:stCondLst>
                                  <p:childTnLst>
                                    <p:set>
                                      <p:cBhvr>
                                        <p:cTn id="97" dur="1" fill="hold">
                                          <p:stCondLst>
                                            <p:cond delay="0"/>
                                          </p:stCondLst>
                                        </p:cTn>
                                        <p:tgtEl>
                                          <p:spTgt spid="159782"/>
                                        </p:tgtEl>
                                        <p:attrNameLst>
                                          <p:attrName>style.visibility</p:attrName>
                                        </p:attrNameLst>
                                      </p:cBhvr>
                                      <p:to>
                                        <p:strVal val="visible"/>
                                      </p:to>
                                    </p:set>
                                  </p:childTnLst>
                                </p:cTn>
                              </p:par>
                              <p:par>
                                <p:cTn id="98" presetID="1" presetClass="entr" presetSubtype="0" fill="hold" grpId="0" nodeType="withEffect">
                                  <p:stCondLst>
                                    <p:cond delay="0"/>
                                  </p:stCondLst>
                                  <p:childTnLst>
                                    <p:set>
                                      <p:cBhvr>
                                        <p:cTn id="99" dur="1" fill="hold">
                                          <p:stCondLst>
                                            <p:cond delay="0"/>
                                          </p:stCondLst>
                                        </p:cTn>
                                        <p:tgtEl>
                                          <p:spTgt spid="159783"/>
                                        </p:tgtEl>
                                        <p:attrNameLst>
                                          <p:attrName>style.visibility</p:attrName>
                                        </p:attrNameLst>
                                      </p:cBhvr>
                                      <p:to>
                                        <p:strVal val="visible"/>
                                      </p:to>
                                    </p:set>
                                  </p:childTnLst>
                                </p:cTn>
                              </p:par>
                              <p:par>
                                <p:cTn id="100" presetID="1" presetClass="entr" presetSubtype="0" fill="hold" grpId="0" nodeType="withEffect">
                                  <p:stCondLst>
                                    <p:cond delay="0"/>
                                  </p:stCondLst>
                                  <p:childTnLst>
                                    <p:set>
                                      <p:cBhvr>
                                        <p:cTn id="101" dur="1" fill="hold">
                                          <p:stCondLst>
                                            <p:cond delay="0"/>
                                          </p:stCondLst>
                                        </p:cTn>
                                        <p:tgtEl>
                                          <p:spTgt spid="1597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6" grpId="0" animBg="1"/>
      <p:bldP spid="159747" grpId="0" animBg="1"/>
      <p:bldP spid="159748" grpId="0" animBg="1"/>
      <p:bldP spid="159754" grpId="0"/>
      <p:bldP spid="159755" grpId="0" animBg="1"/>
      <p:bldP spid="159756" grpId="0" animBg="1"/>
      <p:bldP spid="159757" grpId="0" animBg="1"/>
      <p:bldP spid="159758" grpId="0" animBg="1"/>
      <p:bldP spid="159759" grpId="0" animBg="1"/>
      <p:bldP spid="159760" grpId="0" animBg="1"/>
      <p:bldP spid="159761" grpId="0" animBg="1"/>
      <p:bldP spid="159762" grpId="0" animBg="1"/>
      <p:bldP spid="159763" grpId="0" animBg="1"/>
      <p:bldP spid="159764" grpId="0" animBg="1"/>
      <p:bldP spid="159765" grpId="0" animBg="1"/>
      <p:bldP spid="159766" grpId="0" animBg="1"/>
      <p:bldP spid="159767" grpId="0"/>
      <p:bldP spid="159768" grpId="0" animBg="1"/>
      <p:bldP spid="159769" grpId="0" animBg="1"/>
      <p:bldP spid="159770" grpId="0" animBg="1"/>
      <p:bldP spid="159771" grpId="0"/>
      <p:bldP spid="159772" grpId="0"/>
      <p:bldP spid="159773" grpId="0"/>
      <p:bldP spid="159774" grpId="0" animBg="1"/>
      <p:bldP spid="159775" grpId="0" animBg="1"/>
      <p:bldP spid="159776" grpId="0" animBg="1"/>
      <p:bldP spid="159777" grpId="0" animBg="1"/>
      <p:bldP spid="159778" grpId="0" animBg="1"/>
      <p:bldP spid="159779" grpId="0" animBg="1"/>
      <p:bldP spid="159780" grpId="0" animBg="1"/>
      <p:bldP spid="159781" grpId="0" animBg="1"/>
      <p:bldP spid="159782" grpId="0" animBg="1"/>
      <p:bldP spid="159783" grpId="0" animBg="1"/>
      <p:bldP spid="159784" grpId="0" animBg="1"/>
      <p:bldP spid="15978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Diffusing</a:t>
            </a:r>
            <a:r>
              <a:rPr lang="fr-FR" dirty="0" smtClean="0"/>
              <a:t> </a:t>
            </a:r>
            <a:r>
              <a:rPr lang="fr-FR" dirty="0" err="1" smtClean="0"/>
              <a:t>wave</a:t>
            </a:r>
            <a:r>
              <a:rPr lang="fr-FR" dirty="0" smtClean="0"/>
              <a:t> </a:t>
            </a:r>
            <a:r>
              <a:rPr lang="fr-FR" dirty="0" err="1" smtClean="0"/>
              <a:t>spectroscopy</a:t>
            </a:r>
            <a:endParaRPr lang="fr-FR" dirty="0"/>
          </a:p>
        </p:txBody>
      </p:sp>
      <p:sp>
        <p:nvSpPr>
          <p:cNvPr id="3" name="Espace réservé du texte 2"/>
          <p:cNvSpPr>
            <a:spLocks noGrp="1"/>
          </p:cNvSpPr>
          <p:nvPr>
            <p:ph type="body" idx="1"/>
          </p:nvPr>
        </p:nvSpPr>
        <p:spPr/>
        <p:txBody>
          <a:bodyPr/>
          <a:lstStyle/>
          <a:p>
            <a:endParaRPr lang="fr-FR"/>
          </a:p>
        </p:txBody>
      </p:sp>
      <p:pic>
        <p:nvPicPr>
          <p:cNvPr id="7" name="Espace réservé du contenu 6"/>
          <p:cNvPicPr>
            <a:picLocks noGrp="1" noChangeAspect="1"/>
          </p:cNvPicPr>
          <p:nvPr>
            <p:ph sz="half" idx="2"/>
          </p:nvPr>
        </p:nvPicPr>
        <p:blipFill>
          <a:blip r:embed="rId2"/>
          <a:srcRect l="18137" r="18137"/>
          <a:stretch>
            <a:fillRect/>
          </a:stretch>
        </p:blipFill>
        <p:spPr>
          <a:xfrm>
            <a:off x="1269913" y="2741314"/>
            <a:ext cx="2635434" cy="2577444"/>
          </a:xfrm>
        </p:spPr>
      </p:pic>
      <p:sp>
        <p:nvSpPr>
          <p:cNvPr id="5" name="Espace réservé du texte 4"/>
          <p:cNvSpPr>
            <a:spLocks noGrp="1"/>
          </p:cNvSpPr>
          <p:nvPr>
            <p:ph type="body" sz="quarter" idx="3"/>
          </p:nvPr>
        </p:nvSpPr>
        <p:spPr/>
        <p:txBody>
          <a:bodyPr/>
          <a:lstStyle/>
          <a:p>
            <a:endParaRPr lang="fr-FR"/>
          </a:p>
        </p:txBody>
      </p:sp>
      <p:sp>
        <p:nvSpPr>
          <p:cNvPr id="6" name="Espace réservé du contenu 5"/>
          <p:cNvSpPr>
            <a:spLocks noGrp="1"/>
          </p:cNvSpPr>
          <p:nvPr>
            <p:ph sz="quarter" idx="4"/>
          </p:nvPr>
        </p:nvSpPr>
        <p:spPr/>
        <p:txBody>
          <a:bodyPr>
            <a:noAutofit/>
          </a:bodyPr>
          <a:lstStyle/>
          <a:p>
            <a:r>
              <a:rPr lang="fr-FR" sz="3600" dirty="0" err="1" smtClean="0"/>
              <a:t>Extreme</a:t>
            </a:r>
            <a:r>
              <a:rPr lang="fr-FR" sz="3600" dirty="0" smtClean="0"/>
              <a:t> </a:t>
            </a:r>
            <a:r>
              <a:rPr lang="fr-FR" sz="3600" dirty="0" err="1" smtClean="0"/>
              <a:t>sensivity</a:t>
            </a:r>
            <a:r>
              <a:rPr lang="fr-FR" sz="3600" dirty="0" smtClean="0"/>
              <a:t> to the motion of the </a:t>
            </a:r>
            <a:r>
              <a:rPr lang="fr-FR" sz="3600" dirty="0" err="1" smtClean="0"/>
              <a:t>scatterers</a:t>
            </a:r>
            <a:r>
              <a:rPr lang="fr-FR" sz="3600" dirty="0" smtClean="0"/>
              <a:t> </a:t>
            </a:r>
          </a:p>
          <a:p>
            <a:endParaRPr lang="fr-FR" sz="3600" dirty="0"/>
          </a:p>
          <a:p>
            <a:r>
              <a:rPr lang="fr-FR" sz="3600" b="1" i="1" dirty="0" err="1" smtClean="0">
                <a:solidFill>
                  <a:srgbClr val="FF0000"/>
                </a:solidFill>
              </a:rPr>
              <a:t>thanks</a:t>
            </a:r>
            <a:r>
              <a:rPr lang="fr-FR" sz="3600" b="1" i="1" dirty="0" smtClean="0">
                <a:solidFill>
                  <a:srgbClr val="FF0000"/>
                </a:solidFill>
              </a:rPr>
              <a:t> to the </a:t>
            </a:r>
            <a:r>
              <a:rPr lang="fr-FR" sz="3600" b="1" i="1" dirty="0" err="1" smtClean="0">
                <a:solidFill>
                  <a:srgbClr val="FF0000"/>
                </a:solidFill>
              </a:rPr>
              <a:t>disorder</a:t>
            </a:r>
            <a:r>
              <a:rPr lang="fr-FR" sz="3600" b="1" i="1" dirty="0" smtClean="0">
                <a:solidFill>
                  <a:srgbClr val="FF0000"/>
                </a:solidFill>
              </a:rPr>
              <a:t> !...</a:t>
            </a:r>
            <a:endParaRPr lang="fr-FR" sz="3600" b="1" i="1" dirty="0">
              <a:solidFill>
                <a:srgbClr val="FF0000"/>
              </a:solidFill>
            </a:endParaRPr>
          </a:p>
        </p:txBody>
      </p:sp>
    </p:spTree>
    <p:extLst>
      <p:ext uri="{BB962C8B-B14F-4D97-AF65-F5344CB8AC3E}">
        <p14:creationId xmlns:p14="http://schemas.microsoft.com/office/powerpoint/2010/main" val="10523822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2583381"/>
            <a:ext cx="8229600" cy="2271466"/>
          </a:xfrm>
        </p:spPr>
        <p:txBody>
          <a:bodyPr>
            <a:normAutofit/>
          </a:bodyPr>
          <a:lstStyle/>
          <a:p>
            <a:r>
              <a:rPr lang="fr-FR" dirty="0" smtClean="0"/>
              <a:t>Focalisation </a:t>
            </a:r>
            <a:r>
              <a:rPr lang="fr-FR" dirty="0" err="1" smtClean="0"/>
              <a:t>with</a:t>
            </a:r>
            <a:r>
              <a:rPr lang="fr-FR" dirty="0" smtClean="0"/>
              <a:t> time reversal </a:t>
            </a:r>
            <a:r>
              <a:rPr lang="fr-FR" dirty="0" err="1" smtClean="0"/>
              <a:t>mirrors</a:t>
            </a:r>
            <a:endParaRPr lang="fr-FR" dirty="0"/>
          </a:p>
        </p:txBody>
      </p:sp>
    </p:spTree>
    <p:extLst>
      <p:ext uri="{BB962C8B-B14F-4D97-AF65-F5344CB8AC3E}">
        <p14:creationId xmlns:p14="http://schemas.microsoft.com/office/powerpoint/2010/main" val="4222070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4"/>
          <p:cNvSpPr>
            <a:spLocks noGrp="1" noChangeArrowheads="1"/>
          </p:cNvSpPr>
          <p:nvPr>
            <p:ph type="ctrTitle"/>
          </p:nvPr>
        </p:nvSpPr>
        <p:spPr>
          <a:xfrm>
            <a:off x="357188" y="285750"/>
            <a:ext cx="8358187" cy="2112963"/>
          </a:xfrm>
          <a:ln w="31750">
            <a:solidFill>
              <a:srgbClr val="FF0000"/>
            </a:solidFill>
            <a:miter lim="800000"/>
            <a:headEnd/>
            <a:tailEnd/>
          </a:ln>
        </p:spPr>
        <p:txBody>
          <a:bodyPr/>
          <a:lstStyle/>
          <a:p>
            <a:pPr eaLnBrk="1" hangingPunct="1"/>
            <a:r>
              <a:rPr lang="fr-FR" b="1" smtClean="0">
                <a:solidFill>
                  <a:srgbClr val="FF0000"/>
                </a:solidFill>
              </a:rPr>
              <a:t>Time-Reversed Waves : Subwavelength Focusing</a:t>
            </a:r>
          </a:p>
        </p:txBody>
      </p:sp>
      <p:sp>
        <p:nvSpPr>
          <p:cNvPr id="153606" name="Text Box 6"/>
          <p:cNvSpPr txBox="1">
            <a:spLocks noGrp="1" noChangeArrowheads="1"/>
          </p:cNvSpPr>
          <p:nvPr>
            <p:ph type="subTitle" idx="1"/>
          </p:nvPr>
        </p:nvSpPr>
        <p:spPr>
          <a:xfrm>
            <a:off x="285750" y="2643188"/>
            <a:ext cx="8572500" cy="2143125"/>
          </a:xfrm>
        </p:spPr>
        <p:txBody>
          <a:bodyPr rtlCol="0">
            <a:normAutofit fontScale="25000" lnSpcReduction="20000"/>
          </a:bodyPr>
          <a:lstStyle/>
          <a:p>
            <a:pPr eaLnBrk="1" fontAlgn="auto" hangingPunct="1">
              <a:spcAft>
                <a:spcPts val="0"/>
              </a:spcAft>
              <a:defRPr/>
            </a:pPr>
            <a:endParaRPr lang="fr-FR" sz="9600" b="1" i="1" dirty="0" smtClean="0">
              <a:solidFill>
                <a:srgbClr val="000099"/>
              </a:solidFill>
            </a:endParaRPr>
          </a:p>
          <a:p>
            <a:pPr eaLnBrk="1" fontAlgn="auto" hangingPunct="1">
              <a:spcAft>
                <a:spcPts val="0"/>
              </a:spcAft>
              <a:defRPr/>
            </a:pPr>
            <a:endParaRPr lang="fr-FR" sz="9600" b="1" i="1" dirty="0" smtClean="0">
              <a:solidFill>
                <a:srgbClr val="000099"/>
              </a:solidFill>
            </a:endParaRPr>
          </a:p>
          <a:p>
            <a:pPr eaLnBrk="1" fontAlgn="auto" hangingPunct="1">
              <a:spcAft>
                <a:spcPts val="0"/>
              </a:spcAft>
              <a:defRPr/>
            </a:pPr>
            <a:endParaRPr lang="fr-FR" sz="9600" b="1" i="1" dirty="0" smtClean="0">
              <a:solidFill>
                <a:srgbClr val="000099"/>
              </a:solidFill>
            </a:endParaRPr>
          </a:p>
          <a:p>
            <a:pPr eaLnBrk="1" fontAlgn="auto" hangingPunct="1">
              <a:spcAft>
                <a:spcPts val="0"/>
              </a:spcAft>
              <a:defRPr/>
            </a:pPr>
            <a:r>
              <a:rPr lang="fr-FR" sz="9600" b="1" i="1" dirty="0" smtClean="0">
                <a:solidFill>
                  <a:srgbClr val="000099"/>
                </a:solidFill>
              </a:rPr>
              <a:t>Mathias Fink</a:t>
            </a:r>
          </a:p>
          <a:p>
            <a:pPr eaLnBrk="1" fontAlgn="auto" hangingPunct="1">
              <a:spcAft>
                <a:spcPts val="0"/>
              </a:spcAft>
              <a:defRPr/>
            </a:pPr>
            <a:endParaRPr lang="fr-FR" sz="9600" b="1" i="1" dirty="0" smtClean="0">
              <a:solidFill>
                <a:srgbClr val="000099"/>
              </a:solidFill>
            </a:endParaRPr>
          </a:p>
          <a:p>
            <a:pPr eaLnBrk="1" fontAlgn="auto" hangingPunct="1">
              <a:spcAft>
                <a:spcPts val="0"/>
              </a:spcAft>
              <a:defRPr/>
            </a:pPr>
            <a:endParaRPr lang="fr-FR" sz="9600" b="1" i="1" dirty="0" smtClean="0">
              <a:solidFill>
                <a:srgbClr val="000099"/>
              </a:solidFill>
            </a:endParaRPr>
          </a:p>
          <a:p>
            <a:pPr eaLnBrk="1" fontAlgn="auto" hangingPunct="1">
              <a:spcAft>
                <a:spcPts val="0"/>
              </a:spcAft>
              <a:defRPr/>
            </a:pPr>
            <a:endParaRPr lang="fr-FR" sz="2800" i="1" dirty="0" smtClean="0">
              <a:solidFill>
                <a:srgbClr val="000099"/>
              </a:solidFill>
            </a:endParaRPr>
          </a:p>
          <a:p>
            <a:pPr eaLnBrk="1" fontAlgn="auto" hangingPunct="1">
              <a:spcAft>
                <a:spcPts val="0"/>
              </a:spcAft>
              <a:defRPr/>
            </a:pPr>
            <a:r>
              <a:rPr lang="fr-FR" sz="11200" dirty="0" smtClean="0"/>
              <a:t>Institut Langevin</a:t>
            </a:r>
          </a:p>
          <a:p>
            <a:pPr eaLnBrk="1" fontAlgn="auto" hangingPunct="1">
              <a:spcAft>
                <a:spcPts val="0"/>
              </a:spcAft>
              <a:defRPr/>
            </a:pPr>
            <a:r>
              <a:rPr lang="fr-FR" sz="9600" dirty="0" smtClean="0"/>
              <a:t>Ecole Supérieure de Physique et de Chimie Industrielles  de la Ville de Paris (ESPCI), Paris, FRANCE </a:t>
            </a:r>
          </a:p>
        </p:txBody>
      </p:sp>
      <p:pic>
        <p:nvPicPr>
          <p:cNvPr id="34820" name="Picture 25" descr="logo_langevin_cnrs_colors_v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 y="2635250"/>
            <a:ext cx="2036763" cy="207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1"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48475" y="2571750"/>
            <a:ext cx="150971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2" name="Picture 26" descr="nouveau-logo-du-cnr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29438" y="3571875"/>
            <a:ext cx="1214437"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214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152400" y="152400"/>
            <a:ext cx="8153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spcBef>
                <a:spcPct val="50000"/>
              </a:spcBef>
            </a:pPr>
            <a:r>
              <a:rPr lang="fr-FR" sz="3200">
                <a:solidFill>
                  <a:srgbClr val="FF0000"/>
                </a:solidFill>
                <a:latin typeface="Calibri" pitchFamily="34" charset="0"/>
              </a:rPr>
              <a:t>The experimental setup</a:t>
            </a:r>
          </a:p>
        </p:txBody>
      </p:sp>
      <p:graphicFrame>
        <p:nvGraphicFramePr>
          <p:cNvPr id="36867" name="Object 2"/>
          <p:cNvGraphicFramePr>
            <a:graphicFrameLocks noChangeAspect="1"/>
          </p:cNvGraphicFramePr>
          <p:nvPr/>
        </p:nvGraphicFramePr>
        <p:xfrm>
          <a:off x="769938" y="1524000"/>
          <a:ext cx="7612062" cy="4930775"/>
        </p:xfrm>
        <a:graphic>
          <a:graphicData uri="http://schemas.openxmlformats.org/presentationml/2006/ole">
            <mc:AlternateContent xmlns:mc="http://schemas.openxmlformats.org/markup-compatibility/2006">
              <mc:Choice xmlns:v="urn:schemas-microsoft-com:vml" Requires="v">
                <p:oleObj spid="_x0000_s1026" name="Document" r:id="rId5" imgW="9061704" imgH="5870448" progId="Word.Document.8">
                  <p:embed/>
                </p:oleObj>
              </mc:Choice>
              <mc:Fallback>
                <p:oleObj name="Document" r:id="rId5" imgW="9061704" imgH="5870448" progId="Word.Document.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9938" y="1524000"/>
                        <a:ext cx="7612062" cy="4930775"/>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6868" name="Object 3"/>
          <p:cNvGraphicFramePr>
            <a:graphicFrameLocks noChangeAspect="1"/>
          </p:cNvGraphicFramePr>
          <p:nvPr/>
        </p:nvGraphicFramePr>
        <p:xfrm>
          <a:off x="835025" y="1446213"/>
          <a:ext cx="8866188" cy="5856287"/>
        </p:xfrm>
        <a:graphic>
          <a:graphicData uri="http://schemas.openxmlformats.org/presentationml/2006/ole">
            <mc:AlternateContent xmlns:mc="http://schemas.openxmlformats.org/markup-compatibility/2006">
              <mc:Choice xmlns:v="urn:schemas-microsoft-com:vml" Requires="v">
                <p:oleObj spid="_x0000_s1027" name="Document" r:id="rId8" imgW="8869680" imgH="5867400" progId="Word.Document.8">
                  <p:embed/>
                </p:oleObj>
              </mc:Choice>
              <mc:Fallback>
                <p:oleObj name="Document" r:id="rId8" imgW="8869680" imgH="5867400" progId="Word.Document.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5025" y="1446213"/>
                        <a:ext cx="8866188" cy="5856287"/>
                      </a:xfrm>
                      <a:prstGeom prst="rect">
                        <a:avLst/>
                      </a:prstGeom>
                      <a:noFill/>
                      <a:ln>
                        <a:noFill/>
                      </a:ln>
                      <a:effectLst/>
                      <a:extLst>
                        <a:ext uri="{909E8E84-426E-40DD-AFC4-6F175D3DCCD1}">
                          <a14:hiddenFill xmlns:a14="http://schemas.microsoft.com/office/drawing/2010/main">
                            <a:gradFill rotWithShape="0">
                              <a:gsLst>
                                <a:gs pos="0">
                                  <a:schemeClr val="accent1"/>
                                </a:gs>
                                <a:gs pos="100000">
                                  <a:schemeClr val="bg1"/>
                                </a:gs>
                              </a:gsLst>
                              <a:lin ang="0" scaled="1"/>
                            </a:gra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6869" name="Picture 5" descr="diffusionmultipl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4400" y="990600"/>
            <a:ext cx="7315200"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Rectangle 6"/>
          <p:cNvSpPr>
            <a:spLocks noChangeArrowheads="1"/>
          </p:cNvSpPr>
          <p:nvPr/>
        </p:nvSpPr>
        <p:spPr bwMode="auto">
          <a:xfrm>
            <a:off x="152400" y="773113"/>
            <a:ext cx="8839200" cy="65087"/>
          </a:xfrm>
          <a:prstGeom prst="rect">
            <a:avLst/>
          </a:prstGeom>
          <a:gradFill rotWithShape="0">
            <a:gsLst>
              <a:gs pos="0">
                <a:schemeClr val="tx1"/>
              </a:gs>
              <a:gs pos="100000">
                <a:schemeClr val="folHlink"/>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p>
            <a:endParaRPr lang="en-US">
              <a:latin typeface="Calibri" pitchFamily="34" charset="0"/>
            </a:endParaRPr>
          </a:p>
        </p:txBody>
      </p:sp>
    </p:spTree>
    <p:extLst>
      <p:ext uri="{BB962C8B-B14F-4D97-AF65-F5344CB8AC3E}">
        <p14:creationId xmlns:p14="http://schemas.microsoft.com/office/powerpoint/2010/main" val="411242215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ell$&#10;\end{document}&#10;"/>
  <p:tag name="EXTERNALNAME" val="txp_fig"/>
  <p:tag name="BLEND" val="False"/>
  <p:tag name="TRANSPARENT" val="False"/>
  <p:tag name="KEEPFILES" val="False"/>
  <p:tag name="DEBUGPAUSE" val="False"/>
  <p:tag name="RESOLUTION" val="1200"/>
  <p:tag name="TIMEOUT" val="(none)"/>
  <p:tag name="BOXWIDTH" val="348"/>
  <p:tag name="BOXHEIGHT" val="200"/>
  <p:tag name="BOXFONT" val="10"/>
  <p:tag name="BOXWRAP" val="False"/>
  <p:tag name="WORKAROUNDTRANSPARENCYBUG" val="False"/>
  <p:tag name="ALLOWFONTSUBSTITUTION" val="False"/>
  <p:tag name="BITMAPFORMAT" val="pngmono"/>
  <p:tag name="ORIGWIDTH" val="9"/>
  <p:tag name="PICTUREFILESIZE" val="950"/>
</p:tagLst>
</file>

<file path=ppt/tags/tag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lambda$&#10;\end{document}&#10;"/>
  <p:tag name="EXTERNALNAME" val="txp_fig"/>
  <p:tag name="BLEND" val="False"/>
  <p:tag name="TRANSPARENT" val="False"/>
  <p:tag name="KEEPFILES" val="False"/>
  <p:tag name="DEBUGPAUSE" val="False"/>
  <p:tag name="RESOLUTION" val="1200"/>
  <p:tag name="TIMEOUT" val="(none)"/>
  <p:tag name="BOXWIDTH" val="348"/>
  <p:tag name="BOXHEIGHT" val="200"/>
  <p:tag name="BOXFONT" val="10"/>
  <p:tag name="BOXWRAP" val="False"/>
  <p:tag name="WORKAROUNDTRANSPARENCYBUG" val="False"/>
  <p:tag name="ALLOWFONTSUBSTITUTION" val="False"/>
  <p:tag name="BITMAPFORMAT" val="pngmono"/>
  <p:tag name="ORIGWIDTH" val="11"/>
  <p:tag name="PICTUREFILESIZE" val="913"/>
</p:tagLst>
</file>

<file path=ppt/tags/tag3.xml><?xml version="1.0" encoding="utf-8"?>
<p:tagLst xmlns:a="http://schemas.openxmlformats.org/drawingml/2006/main" xmlns:r="http://schemas.openxmlformats.org/officeDocument/2006/relationships" xmlns:p="http://schemas.openxmlformats.org/presentationml/2006/main">
  <p:tag name="SOURCE" val="\documentclass{slides}\pagestyle{empty}&#10;\renewcommand{\vec}[1]{{\mathbf #1}}&#10;\begin{document}&#10;$E(\vec{r},t)$&#10;\end{document}&#10;"/>
  <p:tag name="EXTERNALNAME" val="txp_fig"/>
  <p:tag name="BLEND" val="Faux"/>
  <p:tag name="TRANSPARENT" val="Faux"/>
  <p:tag name="KEEPFILES" val="Faux"/>
  <p:tag name="DEBUGPAUSE" val="Faux"/>
  <p:tag name="RESOLUTION" val="1200"/>
  <p:tag name="TIMEOUT" val="(none)"/>
  <p:tag name="BOXWIDTH" val="348"/>
  <p:tag name="BOXHEIGHT" val="296"/>
  <p:tag name="BOXFONT" val="10"/>
  <p:tag name="BOXWRAP" val="Faux"/>
  <p:tag name="WORKAROUNDTRANSPARENCYBUG" val="Faux"/>
  <p:tag name="BITMAPFORMAT" val="pngmono"/>
  <p:tag name="DEBUGINTERACTIVE" val="Vrai"/>
  <p:tag name="ORIGWIDTH" val="60"/>
  <p:tag name="PICTUREFILESIZE" val="3330"/>
</p:tagLst>
</file>

<file path=ppt/tags/tag4.xml><?xml version="1.0" encoding="utf-8"?>
<p:tagLst xmlns:a="http://schemas.openxmlformats.org/drawingml/2006/main" xmlns:r="http://schemas.openxmlformats.org/officeDocument/2006/relationships" xmlns:p="http://schemas.openxmlformats.org/presentationml/2006/main">
  <p:tag name="SOURCE" val="\documentclass{slides}\pagestyle{empty}&#10;\renewcommand{\vec}[1]{{\mathbf #1}}&#10;\begin{document}&#10;$E(\vec{r},t)$&#10;\end{document}&#10;"/>
  <p:tag name="EXTERNALNAME" val="txp_fig"/>
  <p:tag name="BLEND" val="Faux"/>
  <p:tag name="TRANSPARENT" val="Faux"/>
  <p:tag name="KEEPFILES" val="Faux"/>
  <p:tag name="DEBUGPAUSE" val="Faux"/>
  <p:tag name="RESOLUTION" val="1200"/>
  <p:tag name="TIMEOUT" val="(none)"/>
  <p:tag name="BOXWIDTH" val="348"/>
  <p:tag name="BOXHEIGHT" val="296"/>
  <p:tag name="BOXFONT" val="10"/>
  <p:tag name="BOXWRAP" val="Faux"/>
  <p:tag name="WORKAROUNDTRANSPARENCYBUG" val="Faux"/>
  <p:tag name="BITMAPFORMAT" val="pngmono"/>
  <p:tag name="DEBUGINTERACTIVE" val="Vrai"/>
  <p:tag name="ORIGWIDTH" val="60"/>
  <p:tag name="PICTUREFILESIZE" val="3330"/>
</p:tagLst>
</file>

<file path=ppt/tags/tag5.xml><?xml version="1.0" encoding="utf-8"?>
<p:tagLst xmlns:a="http://schemas.openxmlformats.org/drawingml/2006/main" xmlns:r="http://schemas.openxmlformats.org/officeDocument/2006/relationships" xmlns:p="http://schemas.openxmlformats.org/presentationml/2006/main">
  <p:tag name="SOURCE" val="\documentclass{slides}\pagestyle{empty}&#10;\renewcommand{\vec}[1]{{\mathbf #1}}&#10;\begin{document}&#10;$E(\vec{r},t+\tau)$&#10;\end{document}&#10;"/>
  <p:tag name="EXTERNALNAME" val="txp_fig"/>
  <p:tag name="BLEND" val="Faux"/>
  <p:tag name="TRANSPARENT" val="Faux"/>
  <p:tag name="KEEPFILES" val="Faux"/>
  <p:tag name="DEBUGPAUSE" val="Faux"/>
  <p:tag name="RESOLUTION" val="1200"/>
  <p:tag name="TIMEOUT" val="(none)"/>
  <p:tag name="BOXWIDTH" val="348"/>
  <p:tag name="BOXHEIGHT" val="296"/>
  <p:tag name="BOXFONT" val="10"/>
  <p:tag name="BOXWRAP" val="Faux"/>
  <p:tag name="WORKAROUNDTRANSPARENCYBUG" val="Faux"/>
  <p:tag name="BITMAPFORMAT" val="pngmono"/>
  <p:tag name="DEBUGINTERACTIVE" val="Vrai"/>
  <p:tag name="ORIGWIDTH" val="100"/>
  <p:tag name="PICTUREFILESIZE" val="4448"/>
</p:tagLst>
</file>

<file path=ppt/tags/tag6.xml><?xml version="1.0" encoding="utf-8"?>
<p:tagLst xmlns:a="http://schemas.openxmlformats.org/drawingml/2006/main" xmlns:r="http://schemas.openxmlformats.org/officeDocument/2006/relationships" xmlns:p="http://schemas.openxmlformats.org/presentationml/2006/main">
  <p:tag name="SOURCE" val="\documentclass{slides}\pagestyle{empty}&#10;\renewcommand{\vec}[1]{{\mathbf #1}}&#10;\begin{document}&#10;$C_1(\vec{r}, \tau) = \left&lt; E(\vec{r},t)&#10;E^{*}(\vec{r}, t+ \tau) \right&gt;$&#10;\end{document}&#10;"/>
  <p:tag name="EXTERNALNAME" val="txp_fig"/>
  <p:tag name="BLEND" val="Faux"/>
  <p:tag name="TRANSPARENT" val="Faux"/>
  <p:tag name="KEEPFILES" val="Faux"/>
  <p:tag name="DEBUGPAUSE" val="Faux"/>
  <p:tag name="RESOLUTION" val="1200"/>
  <p:tag name="TIMEOUT" val="(none)"/>
  <p:tag name="BOXWIDTH" val="348"/>
  <p:tag name="BOXHEIGHT" val="311"/>
  <p:tag name="BOXFONT" val="10"/>
  <p:tag name="BOXWRAP" val="Faux"/>
  <p:tag name="WORKAROUNDTRANSPARENCYBUG" val="Faux"/>
  <p:tag name="BITMAPFORMAT" val="pngmono"/>
  <p:tag name="DEBUGINTERACTIVE" val="Vrai"/>
  <p:tag name="ORIGWIDTH" val="295"/>
  <p:tag name="PICTUREFILESIZE" val="13941"/>
</p:tagLst>
</file>

<file path=ppt/tags/tag7.xml><?xml version="1.0" encoding="utf-8"?>
<p:tagLst xmlns:a="http://schemas.openxmlformats.org/drawingml/2006/main" xmlns:r="http://schemas.openxmlformats.org/officeDocument/2006/relationships" xmlns:p="http://schemas.openxmlformats.org/presentationml/2006/main">
  <p:tag name="SOURCE" val="\documentclass{slides}\pagestyle{empty}&#10;\renewcommand{\vec}[1]{{\mathbf #1}}&#10;\begin{document}&#10;$\Delta \vec{r}(\tau)$&#10;\end{document}&#10;"/>
  <p:tag name="EXTERNALNAME" val="txp_fig"/>
  <p:tag name="BLEND" val="Faux"/>
  <p:tag name="TRANSPARENT" val="Faux"/>
  <p:tag name="KEEPFILES" val="Faux"/>
  <p:tag name="DEBUGPAUSE" val="Faux"/>
  <p:tag name="RESOLUTION" val="1200"/>
  <p:tag name="TIMEOUT" val="(none)"/>
  <p:tag name="BOXWIDTH" val="348"/>
  <p:tag name="BOXHEIGHT" val="311"/>
  <p:tag name="BOXFONT" val="10"/>
  <p:tag name="BOXWRAP" val="Faux"/>
  <p:tag name="WORKAROUNDTRANSPARENCYBUG" val="Faux"/>
  <p:tag name="BITMAPFORMAT" val="pngmono"/>
  <p:tag name="DEBUGINTERACTIVE" val="Vrai"/>
  <p:tag name="ORIGWIDTH" val="59"/>
  <p:tag name="PICTUREFILESIZE" val="3398"/>
</p:tagLst>
</file>

<file path=ppt/tags/tag8.xml><?xml version="1.0" encoding="utf-8"?>
<p:tagLst xmlns:a="http://schemas.openxmlformats.org/drawingml/2006/main" xmlns:r="http://schemas.openxmlformats.org/officeDocument/2006/relationships" xmlns:p="http://schemas.openxmlformats.org/presentationml/2006/main">
  <p:tag name="SOURCE" val="\documentclass{article}&#10;\pagestyle{empty}&#10;\begin{document}&#10;&#10;e.g. Lobkis and Weaver (2001)or Sanchez-Sesma and Campillo (2006) for plane waves in the frequency domain:&#10;&#10;&#10;&#10;\begin{equation}&#10;\partial_\tau C_{AB}(\tau) \propto G^+(A,B,\tau)-G^-(A,B,-\tau)&#10;\end{equation}&#10;where $G^+$ and $G^-$ are the causal and anti-causal Green's functions.&#10;\end{document}&#10;"/>
  <p:tag name="EXTERNALNAME" val="txp_fig"/>
  <p:tag name="BLEND" val="Faux"/>
  <p:tag name="TRANSPARENT" val="Faux"/>
  <p:tag name="KEEPFILES" val="Faux"/>
  <p:tag name="DEBUGPAUSE" val="Faux"/>
  <p:tag name="RESOLUTION" val="1200"/>
  <p:tag name="TIMEOUT" val="(none)"/>
  <p:tag name="BOXWIDTH" val="584"/>
  <p:tag name="BOXHEIGHT" val="476"/>
  <p:tag name="BOXFONT" val="10"/>
  <p:tag name="BOXWRAP" val="Faux"/>
  <p:tag name="WORKAROUNDTRANSPARENCYBUG" val="Faux"/>
  <p:tag name="ALLOWFONTSUBSTITUTION" val="Faux"/>
  <p:tag name="BITMAPFORMAT" val="pngmono"/>
  <p:tag name="ORIGWIDTH" val="345"/>
  <p:tag name="PICTUREFILESIZE" val="39987"/>
</p:tagLst>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689</Words>
  <Application>Microsoft Office PowerPoint</Application>
  <PresentationFormat>Affichage à l'écran (4:3)</PresentationFormat>
  <Paragraphs>174</Paragraphs>
  <Slides>29</Slides>
  <Notes>14</Notes>
  <HiddenSlides>0</HiddenSlides>
  <MMClips>0</MMClips>
  <ScaleCrop>false</ScaleCrop>
  <HeadingPairs>
    <vt:vector size="6" baseType="variant">
      <vt:variant>
        <vt:lpstr>Thème</vt:lpstr>
      </vt:variant>
      <vt:variant>
        <vt:i4>1</vt:i4>
      </vt:variant>
      <vt:variant>
        <vt:lpstr>Serveurs OLE incorporés</vt:lpstr>
      </vt:variant>
      <vt:variant>
        <vt:i4>1</vt:i4>
      </vt:variant>
      <vt:variant>
        <vt:lpstr>Titres des diapositives</vt:lpstr>
      </vt:variant>
      <vt:variant>
        <vt:i4>29</vt:i4>
      </vt:variant>
    </vt:vector>
  </HeadingPairs>
  <TitlesOfParts>
    <vt:vector size="31" baseType="lpstr">
      <vt:lpstr>Thème Office</vt:lpstr>
      <vt:lpstr>Document</vt:lpstr>
      <vt:lpstr>Part B  Imaging inside random media the resolution challenge:  mean free path?  wave length? Or super resolution?</vt:lpstr>
      <vt:lpstr>Présentation PowerPoint</vt:lpstr>
      <vt:lpstr>Présentation PowerPoint</vt:lpstr>
      <vt:lpstr>Présentation PowerPoint</vt:lpstr>
      <vt:lpstr>Présentation PowerPoint</vt:lpstr>
      <vt:lpstr>Diffusing wave spectroscopy</vt:lpstr>
      <vt:lpstr>Focalisation with time reversal mirrors</vt:lpstr>
      <vt:lpstr>Time-Reversed Waves : Subwavelength Focusing</vt:lpstr>
      <vt:lpstr>Présentation PowerPoint</vt:lpstr>
      <vt:lpstr>Présentation PowerPoint</vt:lpstr>
      <vt:lpstr>Présentation PowerPoint</vt:lpstr>
      <vt:lpstr>Présentation PowerPoint</vt:lpstr>
      <vt:lpstr>One channel time reversal mirror</vt:lpstr>
      <vt:lpstr>passive imaging in noisy medium </vt:lpstr>
      <vt:lpstr>Présentation PowerPoint</vt:lpstr>
      <vt:lpstr>Présentation PowerPoint</vt:lpstr>
      <vt:lpstr>Présentation PowerPoint</vt:lpstr>
      <vt:lpstr>Présentation PowerPoint</vt:lpstr>
      <vt:lpstr>Présentation PowerPoint</vt:lpstr>
      <vt:lpstr>Présentation PowerPoint</vt:lpstr>
      <vt:lpstr>Wavefront shaping  how to transform a random media in a perfect lens </vt:lpstr>
      <vt:lpstr>Présentation PowerPoint</vt:lpstr>
      <vt:lpstr>Présentation PowerPoint</vt:lpstr>
      <vt:lpstr>Présentation PowerPoint</vt:lpstr>
      <vt:lpstr>Présentation PowerPoint</vt:lpstr>
      <vt:lpstr>Présentation PowerPoint</vt:lpstr>
      <vt:lpstr>Présentation PowerPoint</vt:lpstr>
      <vt:lpstr>Waves and disorder: a great benefit for imaging</vt:lpstr>
      <vt:lpstr>Thanks to… </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B  Imaging inside random media the resolution challenge:  mean free path?  wave length? Or super resolution?</dc:title>
  <dc:creator>roger</dc:creator>
  <cp:lastModifiedBy>roger</cp:lastModifiedBy>
  <cp:revision>1</cp:revision>
  <dcterms:created xsi:type="dcterms:W3CDTF">2013-11-07T17:23:40Z</dcterms:created>
  <dcterms:modified xsi:type="dcterms:W3CDTF">2013-11-07T17:25:12Z</dcterms:modified>
</cp:coreProperties>
</file>