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4"/>
  </p:notesMasterIdLst>
  <p:sldIdLst>
    <p:sldId id="527" r:id="rId2"/>
    <p:sldId id="257" r:id="rId3"/>
    <p:sldId id="531" r:id="rId4"/>
    <p:sldId id="422" r:id="rId5"/>
    <p:sldId id="532" r:id="rId6"/>
    <p:sldId id="523" r:id="rId7"/>
    <p:sldId id="266" r:id="rId8"/>
    <p:sldId id="269" r:id="rId9"/>
    <p:sldId id="264" r:id="rId10"/>
    <p:sldId id="272" r:id="rId11"/>
    <p:sldId id="388" r:id="rId12"/>
    <p:sldId id="493" r:id="rId13"/>
    <p:sldId id="276" r:id="rId14"/>
    <p:sldId id="431" r:id="rId15"/>
    <p:sldId id="341" r:id="rId16"/>
    <p:sldId id="378" r:id="rId17"/>
    <p:sldId id="379" r:id="rId18"/>
    <p:sldId id="343" r:id="rId19"/>
    <p:sldId id="291" r:id="rId20"/>
    <p:sldId id="391" r:id="rId21"/>
    <p:sldId id="392" r:id="rId22"/>
    <p:sldId id="455" r:id="rId23"/>
    <p:sldId id="470" r:id="rId24"/>
    <p:sldId id="535" r:id="rId25"/>
    <p:sldId id="292" r:id="rId26"/>
    <p:sldId id="536" r:id="rId27"/>
    <p:sldId id="533" r:id="rId28"/>
    <p:sldId id="471" r:id="rId29"/>
    <p:sldId id="519" r:id="rId30"/>
    <p:sldId id="349" r:id="rId31"/>
    <p:sldId id="366" r:id="rId32"/>
    <p:sldId id="485" r:id="rId33"/>
    <p:sldId id="492" r:id="rId34"/>
    <p:sldId id="487" r:id="rId35"/>
    <p:sldId id="507" r:id="rId36"/>
    <p:sldId id="489" r:id="rId37"/>
    <p:sldId id="490" r:id="rId38"/>
    <p:sldId id="491" r:id="rId39"/>
    <p:sldId id="387" r:id="rId40"/>
    <p:sldId id="520" r:id="rId41"/>
    <p:sldId id="474" r:id="rId42"/>
    <p:sldId id="404" r:id="rId43"/>
    <p:sldId id="405" r:id="rId44"/>
    <p:sldId id="503" r:id="rId45"/>
    <p:sldId id="496" r:id="rId46"/>
    <p:sldId id="522" r:id="rId47"/>
    <p:sldId id="504" r:id="rId48"/>
    <p:sldId id="498" r:id="rId49"/>
    <p:sldId id="521" r:id="rId50"/>
    <p:sldId id="510" r:id="rId51"/>
    <p:sldId id="511" r:id="rId52"/>
    <p:sldId id="534" r:id="rId53"/>
    <p:sldId id="424" r:id="rId54"/>
    <p:sldId id="475" r:id="rId55"/>
    <p:sldId id="525" r:id="rId56"/>
    <p:sldId id="526" r:id="rId57"/>
    <p:sldId id="517" r:id="rId58"/>
    <p:sldId id="512" r:id="rId59"/>
    <p:sldId id="514" r:id="rId60"/>
    <p:sldId id="332" r:id="rId61"/>
    <p:sldId id="508" r:id="rId62"/>
    <p:sldId id="509" r:id="rId6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000" autoAdjust="0"/>
  </p:normalViewPr>
  <p:slideViewPr>
    <p:cSldViewPr snapToGrid="0" snapToObjects="1">
      <p:cViewPr>
        <p:scale>
          <a:sx n="80" d="100"/>
          <a:sy n="80" d="100"/>
        </p:scale>
        <p:origin x="-10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41.wmf"/><Relationship Id="rId7" Type="http://schemas.openxmlformats.org/officeDocument/2006/relationships/image" Target="../media/image36.wmf"/><Relationship Id="rId12" Type="http://schemas.openxmlformats.org/officeDocument/2006/relationships/image" Target="../media/image4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11" Type="http://schemas.openxmlformats.org/officeDocument/2006/relationships/image" Target="../media/image45.wmf"/><Relationship Id="rId5" Type="http://schemas.openxmlformats.org/officeDocument/2006/relationships/image" Target="../media/image34.wmf"/><Relationship Id="rId10" Type="http://schemas.openxmlformats.org/officeDocument/2006/relationships/image" Target="../media/image44.wmf"/><Relationship Id="rId4" Type="http://schemas.openxmlformats.org/officeDocument/2006/relationships/image" Target="../media/image33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59.wmf"/><Relationship Id="rId18" Type="http://schemas.openxmlformats.org/officeDocument/2006/relationships/image" Target="../media/image43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8.wmf"/><Relationship Id="rId17" Type="http://schemas.openxmlformats.org/officeDocument/2006/relationships/image" Target="../media/image63.wmf"/><Relationship Id="rId2" Type="http://schemas.openxmlformats.org/officeDocument/2006/relationships/image" Target="../media/image49.wmf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image" Target="../media/image31.wmf"/><Relationship Id="rId6" Type="http://schemas.openxmlformats.org/officeDocument/2006/relationships/image" Target="../media/image53.wmf"/><Relationship Id="rId11" Type="http://schemas.openxmlformats.org/officeDocument/2006/relationships/image" Target="../media/image57.wmf"/><Relationship Id="rId5" Type="http://schemas.openxmlformats.org/officeDocument/2006/relationships/image" Target="../media/image52.wmf"/><Relationship Id="rId15" Type="http://schemas.openxmlformats.org/officeDocument/2006/relationships/image" Target="../media/image61.wmf"/><Relationship Id="rId10" Type="http://schemas.openxmlformats.org/officeDocument/2006/relationships/image" Target="../media/image56.wmf"/><Relationship Id="rId19" Type="http://schemas.openxmlformats.org/officeDocument/2006/relationships/image" Target="../media/image44.wmf"/><Relationship Id="rId4" Type="http://schemas.openxmlformats.org/officeDocument/2006/relationships/image" Target="../media/image51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3.wmf"/><Relationship Id="rId7" Type="http://schemas.openxmlformats.org/officeDocument/2006/relationships/image" Target="../media/image7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87.wmf"/><Relationship Id="rId7" Type="http://schemas.openxmlformats.org/officeDocument/2006/relationships/image" Target="../media/image90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75.wmf"/><Relationship Id="rId9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00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18" Type="http://schemas.openxmlformats.org/officeDocument/2006/relationships/image" Target="../media/image119.wmf"/><Relationship Id="rId3" Type="http://schemas.openxmlformats.org/officeDocument/2006/relationships/image" Target="../media/image104.wmf"/><Relationship Id="rId21" Type="http://schemas.openxmlformats.org/officeDocument/2006/relationships/image" Target="../media/image122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17" Type="http://schemas.openxmlformats.org/officeDocument/2006/relationships/image" Target="../media/image118.wmf"/><Relationship Id="rId2" Type="http://schemas.openxmlformats.org/officeDocument/2006/relationships/image" Target="../media/image103.wmf"/><Relationship Id="rId16" Type="http://schemas.openxmlformats.org/officeDocument/2006/relationships/image" Target="../media/image117.wmf"/><Relationship Id="rId20" Type="http://schemas.openxmlformats.org/officeDocument/2006/relationships/image" Target="../media/image121.wmf"/><Relationship Id="rId1" Type="http://schemas.openxmlformats.org/officeDocument/2006/relationships/image" Target="../media/image98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5" Type="http://schemas.openxmlformats.org/officeDocument/2006/relationships/image" Target="../media/image116.wmf"/><Relationship Id="rId10" Type="http://schemas.openxmlformats.org/officeDocument/2006/relationships/image" Target="../media/image111.wmf"/><Relationship Id="rId19" Type="http://schemas.openxmlformats.org/officeDocument/2006/relationships/image" Target="../media/image120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24.wmf"/><Relationship Id="rId18" Type="http://schemas.openxmlformats.org/officeDocument/2006/relationships/image" Target="../media/image120.wmf"/><Relationship Id="rId26" Type="http://schemas.openxmlformats.org/officeDocument/2006/relationships/image" Target="../media/image130.wmf"/><Relationship Id="rId3" Type="http://schemas.openxmlformats.org/officeDocument/2006/relationships/image" Target="../media/image104.wmf"/><Relationship Id="rId21" Type="http://schemas.openxmlformats.org/officeDocument/2006/relationships/image" Target="../media/image125.wmf"/><Relationship Id="rId7" Type="http://schemas.openxmlformats.org/officeDocument/2006/relationships/image" Target="../media/image108.wmf"/><Relationship Id="rId12" Type="http://schemas.openxmlformats.org/officeDocument/2006/relationships/image" Target="../media/image114.wmf"/><Relationship Id="rId17" Type="http://schemas.openxmlformats.org/officeDocument/2006/relationships/image" Target="../media/image119.wmf"/><Relationship Id="rId25" Type="http://schemas.openxmlformats.org/officeDocument/2006/relationships/image" Target="../media/image129.wmf"/><Relationship Id="rId2" Type="http://schemas.openxmlformats.org/officeDocument/2006/relationships/image" Target="../media/image123.wmf"/><Relationship Id="rId16" Type="http://schemas.openxmlformats.org/officeDocument/2006/relationships/image" Target="../media/image118.wmf"/><Relationship Id="rId20" Type="http://schemas.openxmlformats.org/officeDocument/2006/relationships/image" Target="../media/image122.wmf"/><Relationship Id="rId29" Type="http://schemas.openxmlformats.org/officeDocument/2006/relationships/image" Target="../media/image133.wmf"/><Relationship Id="rId1" Type="http://schemas.openxmlformats.org/officeDocument/2006/relationships/image" Target="../media/image98.wmf"/><Relationship Id="rId6" Type="http://schemas.openxmlformats.org/officeDocument/2006/relationships/image" Target="../media/image107.wmf"/><Relationship Id="rId11" Type="http://schemas.openxmlformats.org/officeDocument/2006/relationships/image" Target="../media/image113.wmf"/><Relationship Id="rId24" Type="http://schemas.openxmlformats.org/officeDocument/2006/relationships/image" Target="../media/image128.wmf"/><Relationship Id="rId5" Type="http://schemas.openxmlformats.org/officeDocument/2006/relationships/image" Target="../media/image106.wmf"/><Relationship Id="rId15" Type="http://schemas.openxmlformats.org/officeDocument/2006/relationships/image" Target="../media/image117.wmf"/><Relationship Id="rId23" Type="http://schemas.openxmlformats.org/officeDocument/2006/relationships/image" Target="../media/image127.wmf"/><Relationship Id="rId28" Type="http://schemas.openxmlformats.org/officeDocument/2006/relationships/image" Target="../media/image132.wmf"/><Relationship Id="rId10" Type="http://schemas.openxmlformats.org/officeDocument/2006/relationships/image" Target="../media/image111.wmf"/><Relationship Id="rId19" Type="http://schemas.openxmlformats.org/officeDocument/2006/relationships/image" Target="../media/image12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6.wmf"/><Relationship Id="rId22" Type="http://schemas.openxmlformats.org/officeDocument/2006/relationships/image" Target="../media/image126.wmf"/><Relationship Id="rId27" Type="http://schemas.openxmlformats.org/officeDocument/2006/relationships/image" Target="../media/image131.wmf"/><Relationship Id="rId30" Type="http://schemas.openxmlformats.org/officeDocument/2006/relationships/image" Target="../media/image134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40.wmf"/><Relationship Id="rId3" Type="http://schemas.openxmlformats.org/officeDocument/2006/relationships/image" Target="../media/image126.wmf"/><Relationship Id="rId7" Type="http://schemas.openxmlformats.org/officeDocument/2006/relationships/image" Target="../media/image131.wmf"/><Relationship Id="rId12" Type="http://schemas.openxmlformats.org/officeDocument/2006/relationships/image" Target="../media/image139.wmf"/><Relationship Id="rId2" Type="http://schemas.openxmlformats.org/officeDocument/2006/relationships/image" Target="../media/image125.wmf"/><Relationship Id="rId16" Type="http://schemas.openxmlformats.org/officeDocument/2006/relationships/image" Target="../media/image143.wmf"/><Relationship Id="rId1" Type="http://schemas.openxmlformats.org/officeDocument/2006/relationships/image" Target="../media/image98.wmf"/><Relationship Id="rId6" Type="http://schemas.openxmlformats.org/officeDocument/2006/relationships/image" Target="../media/image130.wmf"/><Relationship Id="rId11" Type="http://schemas.openxmlformats.org/officeDocument/2006/relationships/image" Target="../media/image138.wmf"/><Relationship Id="rId5" Type="http://schemas.openxmlformats.org/officeDocument/2006/relationships/image" Target="../media/image129.wmf"/><Relationship Id="rId15" Type="http://schemas.openxmlformats.org/officeDocument/2006/relationships/image" Target="../media/image142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Relationship Id="rId14" Type="http://schemas.openxmlformats.org/officeDocument/2006/relationships/image" Target="../media/image14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image" Target="../media/image149.wmf"/><Relationship Id="rId18" Type="http://schemas.openxmlformats.org/officeDocument/2006/relationships/image" Target="../media/image154.wmf"/><Relationship Id="rId26" Type="http://schemas.openxmlformats.org/officeDocument/2006/relationships/image" Target="../media/image162.wmf"/><Relationship Id="rId3" Type="http://schemas.openxmlformats.org/officeDocument/2006/relationships/image" Target="../media/image129.wmf"/><Relationship Id="rId21" Type="http://schemas.openxmlformats.org/officeDocument/2006/relationships/image" Target="../media/image157.wmf"/><Relationship Id="rId7" Type="http://schemas.openxmlformats.org/officeDocument/2006/relationships/image" Target="../media/image133.wmf"/><Relationship Id="rId12" Type="http://schemas.openxmlformats.org/officeDocument/2006/relationships/image" Target="../media/image148.wmf"/><Relationship Id="rId17" Type="http://schemas.openxmlformats.org/officeDocument/2006/relationships/image" Target="../media/image153.wmf"/><Relationship Id="rId25" Type="http://schemas.openxmlformats.org/officeDocument/2006/relationships/image" Target="../media/image161.wmf"/><Relationship Id="rId2" Type="http://schemas.openxmlformats.org/officeDocument/2006/relationships/image" Target="../media/image128.wmf"/><Relationship Id="rId16" Type="http://schemas.openxmlformats.org/officeDocument/2006/relationships/image" Target="../media/image152.wmf"/><Relationship Id="rId20" Type="http://schemas.openxmlformats.org/officeDocument/2006/relationships/image" Target="../media/image156.wmf"/><Relationship Id="rId29" Type="http://schemas.openxmlformats.org/officeDocument/2006/relationships/image" Target="../media/image163.wmf"/><Relationship Id="rId1" Type="http://schemas.openxmlformats.org/officeDocument/2006/relationships/image" Target="../media/image126.wmf"/><Relationship Id="rId6" Type="http://schemas.openxmlformats.org/officeDocument/2006/relationships/image" Target="../media/image132.wmf"/><Relationship Id="rId11" Type="http://schemas.openxmlformats.org/officeDocument/2006/relationships/image" Target="../media/image147.wmf"/><Relationship Id="rId24" Type="http://schemas.openxmlformats.org/officeDocument/2006/relationships/image" Target="../media/image160.wmf"/><Relationship Id="rId5" Type="http://schemas.openxmlformats.org/officeDocument/2006/relationships/image" Target="../media/image131.wmf"/><Relationship Id="rId15" Type="http://schemas.openxmlformats.org/officeDocument/2006/relationships/image" Target="../media/image151.wmf"/><Relationship Id="rId23" Type="http://schemas.openxmlformats.org/officeDocument/2006/relationships/image" Target="../media/image159.wmf"/><Relationship Id="rId28" Type="http://schemas.openxmlformats.org/officeDocument/2006/relationships/image" Target="../media/image142.wmf"/><Relationship Id="rId10" Type="http://schemas.openxmlformats.org/officeDocument/2006/relationships/image" Target="../media/image146.wmf"/><Relationship Id="rId19" Type="http://schemas.openxmlformats.org/officeDocument/2006/relationships/image" Target="../media/image155.wmf"/><Relationship Id="rId4" Type="http://schemas.openxmlformats.org/officeDocument/2006/relationships/image" Target="../media/image130.wmf"/><Relationship Id="rId9" Type="http://schemas.openxmlformats.org/officeDocument/2006/relationships/image" Target="../media/image145.wmf"/><Relationship Id="rId14" Type="http://schemas.openxmlformats.org/officeDocument/2006/relationships/image" Target="../media/image150.wmf"/><Relationship Id="rId22" Type="http://schemas.openxmlformats.org/officeDocument/2006/relationships/image" Target="../media/image158.wmf"/><Relationship Id="rId27" Type="http://schemas.openxmlformats.org/officeDocument/2006/relationships/image" Target="../media/image141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image" Target="../media/image133.wmf"/><Relationship Id="rId18" Type="http://schemas.openxmlformats.org/officeDocument/2006/relationships/image" Target="../media/image160.wmf"/><Relationship Id="rId26" Type="http://schemas.openxmlformats.org/officeDocument/2006/relationships/image" Target="../media/image171.wmf"/><Relationship Id="rId39" Type="http://schemas.openxmlformats.org/officeDocument/2006/relationships/image" Target="../media/image142.wmf"/><Relationship Id="rId3" Type="http://schemas.openxmlformats.org/officeDocument/2006/relationships/image" Target="../media/image146.wmf"/><Relationship Id="rId21" Type="http://schemas.openxmlformats.org/officeDocument/2006/relationships/image" Target="../media/image166.wmf"/><Relationship Id="rId34" Type="http://schemas.openxmlformats.org/officeDocument/2006/relationships/image" Target="../media/image179.wmf"/><Relationship Id="rId7" Type="http://schemas.openxmlformats.org/officeDocument/2006/relationships/image" Target="../media/image150.wmf"/><Relationship Id="rId12" Type="http://schemas.openxmlformats.org/officeDocument/2006/relationships/image" Target="../media/image155.wmf"/><Relationship Id="rId17" Type="http://schemas.openxmlformats.org/officeDocument/2006/relationships/image" Target="../media/image159.wmf"/><Relationship Id="rId25" Type="http://schemas.openxmlformats.org/officeDocument/2006/relationships/image" Target="../media/image170.wmf"/><Relationship Id="rId33" Type="http://schemas.openxmlformats.org/officeDocument/2006/relationships/image" Target="../media/image178.wmf"/><Relationship Id="rId38" Type="http://schemas.openxmlformats.org/officeDocument/2006/relationships/image" Target="../media/image141.wmf"/><Relationship Id="rId2" Type="http://schemas.openxmlformats.org/officeDocument/2006/relationships/image" Target="../media/image128.wmf"/><Relationship Id="rId16" Type="http://schemas.openxmlformats.org/officeDocument/2006/relationships/image" Target="../media/image158.wmf"/><Relationship Id="rId20" Type="http://schemas.openxmlformats.org/officeDocument/2006/relationships/image" Target="../media/image165.wmf"/><Relationship Id="rId29" Type="http://schemas.openxmlformats.org/officeDocument/2006/relationships/image" Target="../media/image174.wmf"/><Relationship Id="rId1" Type="http://schemas.openxmlformats.org/officeDocument/2006/relationships/image" Target="../media/image126.wmf"/><Relationship Id="rId6" Type="http://schemas.openxmlformats.org/officeDocument/2006/relationships/image" Target="../media/image149.wmf"/><Relationship Id="rId11" Type="http://schemas.openxmlformats.org/officeDocument/2006/relationships/image" Target="../media/image154.wmf"/><Relationship Id="rId24" Type="http://schemas.openxmlformats.org/officeDocument/2006/relationships/image" Target="../media/image169.wmf"/><Relationship Id="rId32" Type="http://schemas.openxmlformats.org/officeDocument/2006/relationships/image" Target="../media/image177.wmf"/><Relationship Id="rId37" Type="http://schemas.openxmlformats.org/officeDocument/2006/relationships/image" Target="../media/image182.wmf"/><Relationship Id="rId40" Type="http://schemas.openxmlformats.org/officeDocument/2006/relationships/image" Target="../media/image163.wmf"/><Relationship Id="rId5" Type="http://schemas.openxmlformats.org/officeDocument/2006/relationships/image" Target="../media/image148.wmf"/><Relationship Id="rId15" Type="http://schemas.openxmlformats.org/officeDocument/2006/relationships/image" Target="../media/image157.wmf"/><Relationship Id="rId23" Type="http://schemas.openxmlformats.org/officeDocument/2006/relationships/image" Target="../media/image168.wmf"/><Relationship Id="rId28" Type="http://schemas.openxmlformats.org/officeDocument/2006/relationships/image" Target="../media/image173.wmf"/><Relationship Id="rId36" Type="http://schemas.openxmlformats.org/officeDocument/2006/relationships/image" Target="../media/image181.wmf"/><Relationship Id="rId10" Type="http://schemas.openxmlformats.org/officeDocument/2006/relationships/image" Target="../media/image153.wmf"/><Relationship Id="rId19" Type="http://schemas.openxmlformats.org/officeDocument/2006/relationships/image" Target="../media/image161.wmf"/><Relationship Id="rId31" Type="http://schemas.openxmlformats.org/officeDocument/2006/relationships/image" Target="../media/image176.wmf"/><Relationship Id="rId4" Type="http://schemas.openxmlformats.org/officeDocument/2006/relationships/image" Target="../media/image147.wmf"/><Relationship Id="rId9" Type="http://schemas.openxmlformats.org/officeDocument/2006/relationships/image" Target="../media/image152.wmf"/><Relationship Id="rId14" Type="http://schemas.openxmlformats.org/officeDocument/2006/relationships/image" Target="../media/image156.wmf"/><Relationship Id="rId22" Type="http://schemas.openxmlformats.org/officeDocument/2006/relationships/image" Target="../media/image167.wmf"/><Relationship Id="rId27" Type="http://schemas.openxmlformats.org/officeDocument/2006/relationships/image" Target="../media/image172.wmf"/><Relationship Id="rId30" Type="http://schemas.openxmlformats.org/officeDocument/2006/relationships/image" Target="../media/image175.wmf"/><Relationship Id="rId35" Type="http://schemas.openxmlformats.org/officeDocument/2006/relationships/image" Target="../media/image1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image" Target="../media/image66.wmf"/><Relationship Id="rId7" Type="http://schemas.openxmlformats.org/officeDocument/2006/relationships/image" Target="../media/image181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8.wmf"/><Relationship Id="rId11" Type="http://schemas.openxmlformats.org/officeDocument/2006/relationships/image" Target="../media/image190.wmf"/><Relationship Id="rId5" Type="http://schemas.openxmlformats.org/officeDocument/2006/relationships/image" Target="../media/image187.wmf"/><Relationship Id="rId10" Type="http://schemas.openxmlformats.org/officeDocument/2006/relationships/image" Target="../media/image72.wmf"/><Relationship Id="rId4" Type="http://schemas.openxmlformats.org/officeDocument/2006/relationships/image" Target="../media/image186.wmf"/><Relationship Id="rId9" Type="http://schemas.openxmlformats.org/officeDocument/2006/relationships/image" Target="../media/image6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4.wmf"/><Relationship Id="rId4" Type="http://schemas.openxmlformats.org/officeDocument/2006/relationships/image" Target="../media/image19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5" Type="http://schemas.openxmlformats.org/officeDocument/2006/relationships/image" Target="../media/image194.wmf"/><Relationship Id="rId4" Type="http://schemas.openxmlformats.org/officeDocument/2006/relationships/image" Target="../media/image142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image" Target="../media/image197.wmf"/><Relationship Id="rId7" Type="http://schemas.openxmlformats.org/officeDocument/2006/relationships/image" Target="../media/image201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Relationship Id="rId6" Type="http://schemas.openxmlformats.org/officeDocument/2006/relationships/image" Target="../media/image200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Relationship Id="rId9" Type="http://schemas.openxmlformats.org/officeDocument/2006/relationships/image" Target="../media/image20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image" Target="../media/image216.wmf"/><Relationship Id="rId18" Type="http://schemas.openxmlformats.org/officeDocument/2006/relationships/image" Target="../media/image221.wmf"/><Relationship Id="rId3" Type="http://schemas.openxmlformats.org/officeDocument/2006/relationships/image" Target="../media/image206.wmf"/><Relationship Id="rId21" Type="http://schemas.openxmlformats.org/officeDocument/2006/relationships/image" Target="../media/image224.wmf"/><Relationship Id="rId7" Type="http://schemas.openxmlformats.org/officeDocument/2006/relationships/image" Target="../media/image210.wmf"/><Relationship Id="rId12" Type="http://schemas.openxmlformats.org/officeDocument/2006/relationships/image" Target="../media/image215.wmf"/><Relationship Id="rId17" Type="http://schemas.openxmlformats.org/officeDocument/2006/relationships/image" Target="../media/image220.wmf"/><Relationship Id="rId25" Type="http://schemas.openxmlformats.org/officeDocument/2006/relationships/image" Target="../media/image228.wmf"/><Relationship Id="rId2" Type="http://schemas.openxmlformats.org/officeDocument/2006/relationships/image" Target="../media/image205.wmf"/><Relationship Id="rId16" Type="http://schemas.openxmlformats.org/officeDocument/2006/relationships/image" Target="../media/image219.wmf"/><Relationship Id="rId20" Type="http://schemas.openxmlformats.org/officeDocument/2006/relationships/image" Target="../media/image223.wmf"/><Relationship Id="rId1" Type="http://schemas.openxmlformats.org/officeDocument/2006/relationships/image" Target="../media/image204.wmf"/><Relationship Id="rId6" Type="http://schemas.openxmlformats.org/officeDocument/2006/relationships/image" Target="../media/image209.wmf"/><Relationship Id="rId11" Type="http://schemas.openxmlformats.org/officeDocument/2006/relationships/image" Target="../media/image214.wmf"/><Relationship Id="rId24" Type="http://schemas.openxmlformats.org/officeDocument/2006/relationships/image" Target="../media/image227.wmf"/><Relationship Id="rId5" Type="http://schemas.openxmlformats.org/officeDocument/2006/relationships/image" Target="../media/image208.wmf"/><Relationship Id="rId15" Type="http://schemas.openxmlformats.org/officeDocument/2006/relationships/image" Target="../media/image218.wmf"/><Relationship Id="rId23" Type="http://schemas.openxmlformats.org/officeDocument/2006/relationships/image" Target="../media/image226.wmf"/><Relationship Id="rId10" Type="http://schemas.openxmlformats.org/officeDocument/2006/relationships/image" Target="../media/image213.wmf"/><Relationship Id="rId19" Type="http://schemas.openxmlformats.org/officeDocument/2006/relationships/image" Target="../media/image222.wmf"/><Relationship Id="rId4" Type="http://schemas.openxmlformats.org/officeDocument/2006/relationships/image" Target="../media/image207.wmf"/><Relationship Id="rId9" Type="http://schemas.openxmlformats.org/officeDocument/2006/relationships/image" Target="../media/image212.wmf"/><Relationship Id="rId14" Type="http://schemas.openxmlformats.org/officeDocument/2006/relationships/image" Target="../media/image217.wmf"/><Relationship Id="rId22" Type="http://schemas.openxmlformats.org/officeDocument/2006/relationships/image" Target="../media/image22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13" Type="http://schemas.openxmlformats.org/officeDocument/2006/relationships/image" Target="../media/image219.wmf"/><Relationship Id="rId18" Type="http://schemas.openxmlformats.org/officeDocument/2006/relationships/image" Target="../media/image227.wmf"/><Relationship Id="rId3" Type="http://schemas.openxmlformats.org/officeDocument/2006/relationships/image" Target="../media/image234.wmf"/><Relationship Id="rId7" Type="http://schemas.openxmlformats.org/officeDocument/2006/relationships/image" Target="../media/image238.wmf"/><Relationship Id="rId12" Type="http://schemas.openxmlformats.org/officeDocument/2006/relationships/image" Target="../media/image221.wmf"/><Relationship Id="rId17" Type="http://schemas.openxmlformats.org/officeDocument/2006/relationships/image" Target="../media/image223.wmf"/><Relationship Id="rId2" Type="http://schemas.openxmlformats.org/officeDocument/2006/relationships/image" Target="../media/image233.wmf"/><Relationship Id="rId16" Type="http://schemas.openxmlformats.org/officeDocument/2006/relationships/image" Target="../media/image228.wmf"/><Relationship Id="rId1" Type="http://schemas.openxmlformats.org/officeDocument/2006/relationships/image" Target="../media/image232.wmf"/><Relationship Id="rId6" Type="http://schemas.openxmlformats.org/officeDocument/2006/relationships/image" Target="../media/image237.wmf"/><Relationship Id="rId11" Type="http://schemas.openxmlformats.org/officeDocument/2006/relationships/image" Target="../media/image225.wmf"/><Relationship Id="rId5" Type="http://schemas.openxmlformats.org/officeDocument/2006/relationships/image" Target="../media/image236.wmf"/><Relationship Id="rId15" Type="http://schemas.openxmlformats.org/officeDocument/2006/relationships/image" Target="../media/image222.wmf"/><Relationship Id="rId10" Type="http://schemas.openxmlformats.org/officeDocument/2006/relationships/image" Target="../media/image224.wmf"/><Relationship Id="rId4" Type="http://schemas.openxmlformats.org/officeDocument/2006/relationships/image" Target="../media/image235.wmf"/><Relationship Id="rId9" Type="http://schemas.openxmlformats.org/officeDocument/2006/relationships/image" Target="../media/image220.wmf"/><Relationship Id="rId14" Type="http://schemas.openxmlformats.org/officeDocument/2006/relationships/image" Target="../media/image226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197.wmf"/><Relationship Id="rId7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00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25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13" Type="http://schemas.openxmlformats.org/officeDocument/2006/relationships/image" Target="../media/image269.wmf"/><Relationship Id="rId18" Type="http://schemas.openxmlformats.org/officeDocument/2006/relationships/image" Target="../media/image274.wmf"/><Relationship Id="rId26" Type="http://schemas.openxmlformats.org/officeDocument/2006/relationships/image" Target="../media/image282.wmf"/><Relationship Id="rId39" Type="http://schemas.openxmlformats.org/officeDocument/2006/relationships/image" Target="../media/image295.wmf"/><Relationship Id="rId3" Type="http://schemas.openxmlformats.org/officeDocument/2006/relationships/image" Target="../media/image259.wmf"/><Relationship Id="rId21" Type="http://schemas.openxmlformats.org/officeDocument/2006/relationships/image" Target="../media/image277.wmf"/><Relationship Id="rId34" Type="http://schemas.openxmlformats.org/officeDocument/2006/relationships/image" Target="../media/image290.wmf"/><Relationship Id="rId7" Type="http://schemas.openxmlformats.org/officeDocument/2006/relationships/image" Target="../media/image263.wmf"/><Relationship Id="rId12" Type="http://schemas.openxmlformats.org/officeDocument/2006/relationships/image" Target="../media/image268.wmf"/><Relationship Id="rId17" Type="http://schemas.openxmlformats.org/officeDocument/2006/relationships/image" Target="../media/image273.wmf"/><Relationship Id="rId25" Type="http://schemas.openxmlformats.org/officeDocument/2006/relationships/image" Target="../media/image281.wmf"/><Relationship Id="rId33" Type="http://schemas.openxmlformats.org/officeDocument/2006/relationships/image" Target="../media/image289.wmf"/><Relationship Id="rId38" Type="http://schemas.openxmlformats.org/officeDocument/2006/relationships/image" Target="../media/image294.wmf"/><Relationship Id="rId2" Type="http://schemas.openxmlformats.org/officeDocument/2006/relationships/image" Target="../media/image258.wmf"/><Relationship Id="rId16" Type="http://schemas.openxmlformats.org/officeDocument/2006/relationships/image" Target="../media/image272.wmf"/><Relationship Id="rId20" Type="http://schemas.openxmlformats.org/officeDocument/2006/relationships/image" Target="../media/image276.wmf"/><Relationship Id="rId29" Type="http://schemas.openxmlformats.org/officeDocument/2006/relationships/image" Target="../media/image285.wmf"/><Relationship Id="rId1" Type="http://schemas.openxmlformats.org/officeDocument/2006/relationships/image" Target="../media/image257.wmf"/><Relationship Id="rId6" Type="http://schemas.openxmlformats.org/officeDocument/2006/relationships/image" Target="../media/image262.wmf"/><Relationship Id="rId11" Type="http://schemas.openxmlformats.org/officeDocument/2006/relationships/image" Target="../media/image267.wmf"/><Relationship Id="rId24" Type="http://schemas.openxmlformats.org/officeDocument/2006/relationships/image" Target="../media/image280.wmf"/><Relationship Id="rId32" Type="http://schemas.openxmlformats.org/officeDocument/2006/relationships/image" Target="../media/image288.wmf"/><Relationship Id="rId37" Type="http://schemas.openxmlformats.org/officeDocument/2006/relationships/image" Target="../media/image293.wmf"/><Relationship Id="rId5" Type="http://schemas.openxmlformats.org/officeDocument/2006/relationships/image" Target="../media/image261.wmf"/><Relationship Id="rId15" Type="http://schemas.openxmlformats.org/officeDocument/2006/relationships/image" Target="../media/image271.wmf"/><Relationship Id="rId23" Type="http://schemas.openxmlformats.org/officeDocument/2006/relationships/image" Target="../media/image279.wmf"/><Relationship Id="rId28" Type="http://schemas.openxmlformats.org/officeDocument/2006/relationships/image" Target="../media/image284.wmf"/><Relationship Id="rId36" Type="http://schemas.openxmlformats.org/officeDocument/2006/relationships/image" Target="../media/image292.wmf"/><Relationship Id="rId10" Type="http://schemas.openxmlformats.org/officeDocument/2006/relationships/image" Target="../media/image266.wmf"/><Relationship Id="rId19" Type="http://schemas.openxmlformats.org/officeDocument/2006/relationships/image" Target="../media/image275.wmf"/><Relationship Id="rId31" Type="http://schemas.openxmlformats.org/officeDocument/2006/relationships/image" Target="../media/image287.wmf"/><Relationship Id="rId4" Type="http://schemas.openxmlformats.org/officeDocument/2006/relationships/image" Target="../media/image260.wmf"/><Relationship Id="rId9" Type="http://schemas.openxmlformats.org/officeDocument/2006/relationships/image" Target="../media/image265.wmf"/><Relationship Id="rId14" Type="http://schemas.openxmlformats.org/officeDocument/2006/relationships/image" Target="../media/image270.wmf"/><Relationship Id="rId22" Type="http://schemas.openxmlformats.org/officeDocument/2006/relationships/image" Target="../media/image278.wmf"/><Relationship Id="rId27" Type="http://schemas.openxmlformats.org/officeDocument/2006/relationships/image" Target="../media/image283.wmf"/><Relationship Id="rId30" Type="http://schemas.openxmlformats.org/officeDocument/2006/relationships/image" Target="../media/image286.wmf"/><Relationship Id="rId35" Type="http://schemas.openxmlformats.org/officeDocument/2006/relationships/image" Target="../media/image29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Relationship Id="rId4" Type="http://schemas.openxmlformats.org/officeDocument/2006/relationships/image" Target="../media/image299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15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15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18" Type="http://schemas.openxmlformats.org/officeDocument/2006/relationships/image" Target="../media/image15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37.wmf"/><Relationship Id="rId2" Type="http://schemas.openxmlformats.org/officeDocument/2006/relationships/image" Target="../media/image22.wmf"/><Relationship Id="rId16" Type="http://schemas.openxmlformats.org/officeDocument/2006/relationships/image" Target="../media/image36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3.wmf"/><Relationship Id="rId7" Type="http://schemas.openxmlformats.org/officeDocument/2006/relationships/image" Target="../media/image38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15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50BD802-8BEE-4D4F-86BE-23CA2FE4207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0937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BD802-8BEE-4D4F-86BE-23CA2FE42075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3753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BD802-8BEE-4D4F-86BE-23CA2FE42075}" type="slidenum">
              <a:rPr lang="es-ES" smtClean="0"/>
              <a:pPr/>
              <a:t>57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3753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63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3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3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63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6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A37F61-0F1E-4C92-A42D-536AAA2EF4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D7F8C7-01E1-4B1E-BAFA-6B8F23A128A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4158E7-B9A0-43A6-956D-35EED2A7BE6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128D52-FDB1-463C-B053-0790F76B496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AD23A0-8ADD-4059-9710-287CC6FBD7F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20F257-E512-4B86-9F4E-99238E21F24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EAB0B9-9F05-4C58-A75D-C37BC228C2B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00C594-6ADD-4CEF-9EEC-40D71F46CC8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C73EB4-EA24-4A9D-8010-68130498768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F4959C-7C5F-475F-A56E-CBA7EA2CB14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452934-7282-45A4-9E33-B11F27AACA5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EC438F6-426E-405D-B7E8-B1F8CC71715D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53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5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5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5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5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m.es/canalUPM/archivo/imagenes/logos/color/escupm01_new.eps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24" Type="http://schemas.openxmlformats.org/officeDocument/2006/relationships/oleObject" Target="../embeddings/oleObject47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6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64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9.bin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24" Type="http://schemas.openxmlformats.org/officeDocument/2006/relationships/oleObject" Target="../embeddings/oleObject87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6.bin"/><Relationship Id="rId28" Type="http://schemas.openxmlformats.org/officeDocument/2006/relationships/oleObject" Target="../embeddings/oleObject91.bin"/><Relationship Id="rId10" Type="http://schemas.openxmlformats.org/officeDocument/2006/relationships/oleObject" Target="../embeddings/oleObject73.bin"/><Relationship Id="rId19" Type="http://schemas.openxmlformats.org/officeDocument/2006/relationships/oleObject" Target="../embeddings/oleObject82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5.bin"/><Relationship Id="rId27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2.bin"/><Relationship Id="rId18" Type="http://schemas.openxmlformats.org/officeDocument/2006/relationships/oleObject" Target="../embeddings/oleObject107.bin"/><Relationship Id="rId26" Type="http://schemas.openxmlformats.org/officeDocument/2006/relationships/oleObject" Target="../embeddings/oleObject115.bin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101.bin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100.bin"/><Relationship Id="rId24" Type="http://schemas.openxmlformats.org/officeDocument/2006/relationships/oleObject" Target="../embeddings/oleObject113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12.bin"/><Relationship Id="rId28" Type="http://schemas.openxmlformats.org/officeDocument/2006/relationships/oleObject" Target="../embeddings/oleObject117.bin"/><Relationship Id="rId10" Type="http://schemas.openxmlformats.org/officeDocument/2006/relationships/oleObject" Target="../embeddings/oleObject99.bin"/><Relationship Id="rId19" Type="http://schemas.openxmlformats.org/officeDocument/2006/relationships/oleObject" Target="../embeddings/oleObject108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11.bin"/><Relationship Id="rId27" Type="http://schemas.openxmlformats.org/officeDocument/2006/relationships/oleObject" Target="../embeddings/oleObject1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3.bin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6.bin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5.bin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4.bin"/><Relationship Id="rId9" Type="http://schemas.openxmlformats.org/officeDocument/2006/relationships/oleObject" Target="../embeddings/oleObject137.bin"/><Relationship Id="rId14" Type="http://schemas.openxmlformats.org/officeDocument/2006/relationships/oleObject" Target="../embeddings/oleObject1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6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5.bin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9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16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oleObject" Target="../embeddings/oleObject176.bin"/><Relationship Id="rId18" Type="http://schemas.openxmlformats.org/officeDocument/2006/relationships/oleObject" Target="../embeddings/oleObject181.bin"/><Relationship Id="rId3" Type="http://schemas.openxmlformats.org/officeDocument/2006/relationships/oleObject" Target="../embeddings/oleObject166.bin"/><Relationship Id="rId21" Type="http://schemas.openxmlformats.org/officeDocument/2006/relationships/oleObject" Target="../embeddings/oleObject184.bin"/><Relationship Id="rId7" Type="http://schemas.openxmlformats.org/officeDocument/2006/relationships/oleObject" Target="../embeddings/oleObject170.bin"/><Relationship Id="rId12" Type="http://schemas.openxmlformats.org/officeDocument/2006/relationships/oleObject" Target="../embeddings/oleObject175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9.bin"/><Relationship Id="rId20" Type="http://schemas.openxmlformats.org/officeDocument/2006/relationships/oleObject" Target="../embeddings/oleObject183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69.bin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8.bin"/><Relationship Id="rId23" Type="http://schemas.openxmlformats.org/officeDocument/2006/relationships/oleObject" Target="../embeddings/oleObject186.bin"/><Relationship Id="rId10" Type="http://schemas.openxmlformats.org/officeDocument/2006/relationships/oleObject" Target="../embeddings/oleObject173.bin"/><Relationship Id="rId19" Type="http://schemas.openxmlformats.org/officeDocument/2006/relationships/oleObject" Target="../embeddings/oleObject182.bin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72.bin"/><Relationship Id="rId14" Type="http://schemas.openxmlformats.org/officeDocument/2006/relationships/oleObject" Target="../embeddings/oleObject177.bin"/><Relationship Id="rId22" Type="http://schemas.openxmlformats.org/officeDocument/2006/relationships/oleObject" Target="../embeddings/oleObject185.bin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5.bin"/><Relationship Id="rId18" Type="http://schemas.openxmlformats.org/officeDocument/2006/relationships/oleObject" Target="../embeddings/oleObject200.bin"/><Relationship Id="rId26" Type="http://schemas.openxmlformats.org/officeDocument/2006/relationships/oleObject" Target="../embeddings/oleObject208.bin"/><Relationship Id="rId39" Type="http://schemas.openxmlformats.org/officeDocument/2006/relationships/oleObject" Target="../embeddings/oleObject221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203.bin"/><Relationship Id="rId34" Type="http://schemas.openxmlformats.org/officeDocument/2006/relationships/oleObject" Target="../embeddings/oleObject216.bin"/><Relationship Id="rId42" Type="http://schemas.openxmlformats.org/officeDocument/2006/relationships/oleObject" Target="../embeddings/oleObject224.bin"/><Relationship Id="rId47" Type="http://schemas.openxmlformats.org/officeDocument/2006/relationships/image" Target="../media/image135.jpeg"/><Relationship Id="rId7" Type="http://schemas.openxmlformats.org/officeDocument/2006/relationships/oleObject" Target="../embeddings/oleObject189.bin"/><Relationship Id="rId12" Type="http://schemas.openxmlformats.org/officeDocument/2006/relationships/oleObject" Target="../embeddings/oleObject194.bin"/><Relationship Id="rId17" Type="http://schemas.openxmlformats.org/officeDocument/2006/relationships/oleObject" Target="../embeddings/oleObject199.bin"/><Relationship Id="rId25" Type="http://schemas.openxmlformats.org/officeDocument/2006/relationships/oleObject" Target="../embeddings/oleObject207.bin"/><Relationship Id="rId33" Type="http://schemas.openxmlformats.org/officeDocument/2006/relationships/oleObject" Target="../embeddings/oleObject215.bin"/><Relationship Id="rId38" Type="http://schemas.openxmlformats.org/officeDocument/2006/relationships/oleObject" Target="../embeddings/oleObject220.bin"/><Relationship Id="rId46" Type="http://schemas.openxmlformats.org/officeDocument/2006/relationships/oleObject" Target="../embeddings/oleObject2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8.bin"/><Relationship Id="rId20" Type="http://schemas.openxmlformats.org/officeDocument/2006/relationships/oleObject" Target="../embeddings/oleObject202.bin"/><Relationship Id="rId29" Type="http://schemas.openxmlformats.org/officeDocument/2006/relationships/oleObject" Target="../embeddings/oleObject211.bin"/><Relationship Id="rId41" Type="http://schemas.openxmlformats.org/officeDocument/2006/relationships/oleObject" Target="../embeddings/oleObject223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88.bin"/><Relationship Id="rId11" Type="http://schemas.openxmlformats.org/officeDocument/2006/relationships/oleObject" Target="../embeddings/oleObject193.bin"/><Relationship Id="rId24" Type="http://schemas.openxmlformats.org/officeDocument/2006/relationships/oleObject" Target="../embeddings/oleObject206.bin"/><Relationship Id="rId32" Type="http://schemas.openxmlformats.org/officeDocument/2006/relationships/oleObject" Target="../embeddings/oleObject214.bin"/><Relationship Id="rId37" Type="http://schemas.openxmlformats.org/officeDocument/2006/relationships/oleObject" Target="../embeddings/oleObject219.bin"/><Relationship Id="rId40" Type="http://schemas.openxmlformats.org/officeDocument/2006/relationships/oleObject" Target="../embeddings/oleObject222.bin"/><Relationship Id="rId45" Type="http://schemas.openxmlformats.org/officeDocument/2006/relationships/oleObject" Target="../embeddings/oleObject227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7.bin"/><Relationship Id="rId23" Type="http://schemas.openxmlformats.org/officeDocument/2006/relationships/oleObject" Target="../embeddings/oleObject205.bin"/><Relationship Id="rId28" Type="http://schemas.openxmlformats.org/officeDocument/2006/relationships/oleObject" Target="../embeddings/oleObject210.bin"/><Relationship Id="rId36" Type="http://schemas.openxmlformats.org/officeDocument/2006/relationships/oleObject" Target="../embeddings/oleObject218.bin"/><Relationship Id="rId49" Type="http://schemas.openxmlformats.org/officeDocument/2006/relationships/image" Target="../media/image137.jpeg"/><Relationship Id="rId10" Type="http://schemas.openxmlformats.org/officeDocument/2006/relationships/oleObject" Target="../embeddings/oleObject192.bin"/><Relationship Id="rId19" Type="http://schemas.openxmlformats.org/officeDocument/2006/relationships/oleObject" Target="../embeddings/oleObject201.bin"/><Relationship Id="rId31" Type="http://schemas.openxmlformats.org/officeDocument/2006/relationships/oleObject" Target="../embeddings/oleObject213.bin"/><Relationship Id="rId44" Type="http://schemas.openxmlformats.org/officeDocument/2006/relationships/oleObject" Target="../embeddings/oleObject226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91.bin"/><Relationship Id="rId14" Type="http://schemas.openxmlformats.org/officeDocument/2006/relationships/oleObject" Target="../embeddings/oleObject196.bin"/><Relationship Id="rId22" Type="http://schemas.openxmlformats.org/officeDocument/2006/relationships/oleObject" Target="../embeddings/oleObject204.bin"/><Relationship Id="rId27" Type="http://schemas.openxmlformats.org/officeDocument/2006/relationships/oleObject" Target="../embeddings/oleObject209.bin"/><Relationship Id="rId30" Type="http://schemas.openxmlformats.org/officeDocument/2006/relationships/oleObject" Target="../embeddings/oleObject212.bin"/><Relationship Id="rId35" Type="http://schemas.openxmlformats.org/officeDocument/2006/relationships/oleObject" Target="../embeddings/oleObject217.bin"/><Relationship Id="rId43" Type="http://schemas.openxmlformats.org/officeDocument/2006/relationships/oleObject" Target="../embeddings/oleObject225.bin"/><Relationship Id="rId48" Type="http://schemas.openxmlformats.org/officeDocument/2006/relationships/image" Target="../media/image136.jpeg"/><Relationship Id="rId8" Type="http://schemas.openxmlformats.org/officeDocument/2006/relationships/oleObject" Target="../embeddings/oleObject19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oleObject" Target="../embeddings/oleObject239.bin"/><Relationship Id="rId18" Type="http://schemas.openxmlformats.org/officeDocument/2006/relationships/oleObject" Target="../embeddings/oleObject244.bin"/><Relationship Id="rId26" Type="http://schemas.openxmlformats.org/officeDocument/2006/relationships/oleObject" Target="../embeddings/oleObject252.bin"/><Relationship Id="rId39" Type="http://schemas.openxmlformats.org/officeDocument/2006/relationships/oleObject" Target="../embeddings/oleObject264.bin"/><Relationship Id="rId3" Type="http://schemas.openxmlformats.org/officeDocument/2006/relationships/oleObject" Target="../embeddings/oleObject229.bin"/><Relationship Id="rId21" Type="http://schemas.openxmlformats.org/officeDocument/2006/relationships/oleObject" Target="../embeddings/oleObject247.bin"/><Relationship Id="rId34" Type="http://schemas.openxmlformats.org/officeDocument/2006/relationships/oleObject" Target="../embeddings/oleObject260.bin"/><Relationship Id="rId42" Type="http://schemas.openxmlformats.org/officeDocument/2006/relationships/oleObject" Target="../embeddings/oleObject267.bin"/><Relationship Id="rId7" Type="http://schemas.openxmlformats.org/officeDocument/2006/relationships/oleObject" Target="../embeddings/oleObject233.bin"/><Relationship Id="rId12" Type="http://schemas.openxmlformats.org/officeDocument/2006/relationships/oleObject" Target="../embeddings/oleObject238.bin"/><Relationship Id="rId17" Type="http://schemas.openxmlformats.org/officeDocument/2006/relationships/oleObject" Target="../embeddings/oleObject243.bin"/><Relationship Id="rId25" Type="http://schemas.openxmlformats.org/officeDocument/2006/relationships/oleObject" Target="../embeddings/oleObject251.bin"/><Relationship Id="rId33" Type="http://schemas.openxmlformats.org/officeDocument/2006/relationships/oleObject" Target="../embeddings/oleObject259.bin"/><Relationship Id="rId38" Type="http://schemas.openxmlformats.org/officeDocument/2006/relationships/oleObject" Target="../embeddings/oleObject2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2.bin"/><Relationship Id="rId20" Type="http://schemas.openxmlformats.org/officeDocument/2006/relationships/oleObject" Target="../embeddings/oleObject246.bin"/><Relationship Id="rId29" Type="http://schemas.openxmlformats.org/officeDocument/2006/relationships/oleObject" Target="../embeddings/oleObject255.bin"/><Relationship Id="rId41" Type="http://schemas.openxmlformats.org/officeDocument/2006/relationships/oleObject" Target="../embeddings/oleObject266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32.bin"/><Relationship Id="rId11" Type="http://schemas.openxmlformats.org/officeDocument/2006/relationships/oleObject" Target="../embeddings/oleObject237.bin"/><Relationship Id="rId24" Type="http://schemas.openxmlformats.org/officeDocument/2006/relationships/oleObject" Target="../embeddings/oleObject250.bin"/><Relationship Id="rId32" Type="http://schemas.openxmlformats.org/officeDocument/2006/relationships/oleObject" Target="../embeddings/oleObject258.bin"/><Relationship Id="rId37" Type="http://schemas.openxmlformats.org/officeDocument/2006/relationships/image" Target="../media/image144.wmf"/><Relationship Id="rId40" Type="http://schemas.openxmlformats.org/officeDocument/2006/relationships/oleObject" Target="../embeddings/oleObject265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41.bin"/><Relationship Id="rId23" Type="http://schemas.openxmlformats.org/officeDocument/2006/relationships/oleObject" Target="../embeddings/oleObject249.bin"/><Relationship Id="rId28" Type="http://schemas.openxmlformats.org/officeDocument/2006/relationships/oleObject" Target="../embeddings/oleObject254.bin"/><Relationship Id="rId36" Type="http://schemas.openxmlformats.org/officeDocument/2006/relationships/oleObject" Target="../embeddings/oleObject262.bin"/><Relationship Id="rId10" Type="http://schemas.openxmlformats.org/officeDocument/2006/relationships/oleObject" Target="../embeddings/oleObject236.bin"/><Relationship Id="rId19" Type="http://schemas.openxmlformats.org/officeDocument/2006/relationships/oleObject" Target="../embeddings/oleObject245.bin"/><Relationship Id="rId31" Type="http://schemas.openxmlformats.org/officeDocument/2006/relationships/oleObject" Target="../embeddings/oleObject257.bin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5.bin"/><Relationship Id="rId14" Type="http://schemas.openxmlformats.org/officeDocument/2006/relationships/oleObject" Target="../embeddings/oleObject240.bin"/><Relationship Id="rId22" Type="http://schemas.openxmlformats.org/officeDocument/2006/relationships/oleObject" Target="../embeddings/oleObject248.bin"/><Relationship Id="rId27" Type="http://schemas.openxmlformats.org/officeDocument/2006/relationships/oleObject" Target="../embeddings/oleObject253.bin"/><Relationship Id="rId30" Type="http://schemas.openxmlformats.org/officeDocument/2006/relationships/oleObject" Target="../embeddings/oleObject256.bin"/><Relationship Id="rId35" Type="http://schemas.openxmlformats.org/officeDocument/2006/relationships/oleObject" Target="../embeddings/oleObject261.bin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8.bin"/><Relationship Id="rId18" Type="http://schemas.openxmlformats.org/officeDocument/2006/relationships/oleObject" Target="../embeddings/oleObject283.bin"/><Relationship Id="rId26" Type="http://schemas.openxmlformats.org/officeDocument/2006/relationships/oleObject" Target="../embeddings/oleObject291.bin"/><Relationship Id="rId39" Type="http://schemas.openxmlformats.org/officeDocument/2006/relationships/oleObject" Target="../embeddings/oleObject304.bin"/><Relationship Id="rId3" Type="http://schemas.openxmlformats.org/officeDocument/2006/relationships/oleObject" Target="../embeddings/oleObject268.bin"/><Relationship Id="rId21" Type="http://schemas.openxmlformats.org/officeDocument/2006/relationships/oleObject" Target="../embeddings/oleObject286.bin"/><Relationship Id="rId34" Type="http://schemas.openxmlformats.org/officeDocument/2006/relationships/oleObject" Target="../embeddings/oleObject299.bin"/><Relationship Id="rId42" Type="http://schemas.openxmlformats.org/officeDocument/2006/relationships/oleObject" Target="../embeddings/oleObject307.bin"/><Relationship Id="rId47" Type="http://schemas.openxmlformats.org/officeDocument/2006/relationships/oleObject" Target="../embeddings/oleObject311.bin"/><Relationship Id="rId50" Type="http://schemas.openxmlformats.org/officeDocument/2006/relationships/oleObject" Target="../embeddings/oleObject314.bin"/><Relationship Id="rId7" Type="http://schemas.openxmlformats.org/officeDocument/2006/relationships/oleObject" Target="../embeddings/oleObject272.bin"/><Relationship Id="rId12" Type="http://schemas.openxmlformats.org/officeDocument/2006/relationships/oleObject" Target="../embeddings/oleObject277.bin"/><Relationship Id="rId17" Type="http://schemas.openxmlformats.org/officeDocument/2006/relationships/oleObject" Target="../embeddings/oleObject282.bin"/><Relationship Id="rId25" Type="http://schemas.openxmlformats.org/officeDocument/2006/relationships/oleObject" Target="../embeddings/oleObject290.bin"/><Relationship Id="rId33" Type="http://schemas.openxmlformats.org/officeDocument/2006/relationships/oleObject" Target="../embeddings/oleObject298.bin"/><Relationship Id="rId38" Type="http://schemas.openxmlformats.org/officeDocument/2006/relationships/oleObject" Target="../embeddings/oleObject303.bin"/><Relationship Id="rId46" Type="http://schemas.openxmlformats.org/officeDocument/2006/relationships/image" Target="../media/image16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1.bin"/><Relationship Id="rId20" Type="http://schemas.openxmlformats.org/officeDocument/2006/relationships/oleObject" Target="../embeddings/oleObject285.bin"/><Relationship Id="rId29" Type="http://schemas.openxmlformats.org/officeDocument/2006/relationships/oleObject" Target="../embeddings/oleObject294.bin"/><Relationship Id="rId41" Type="http://schemas.openxmlformats.org/officeDocument/2006/relationships/oleObject" Target="../embeddings/oleObject306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71.bin"/><Relationship Id="rId11" Type="http://schemas.openxmlformats.org/officeDocument/2006/relationships/oleObject" Target="../embeddings/oleObject276.bin"/><Relationship Id="rId24" Type="http://schemas.openxmlformats.org/officeDocument/2006/relationships/oleObject" Target="../embeddings/oleObject289.bin"/><Relationship Id="rId32" Type="http://schemas.openxmlformats.org/officeDocument/2006/relationships/oleObject" Target="../embeddings/oleObject297.bin"/><Relationship Id="rId37" Type="http://schemas.openxmlformats.org/officeDocument/2006/relationships/oleObject" Target="../embeddings/oleObject302.bin"/><Relationship Id="rId40" Type="http://schemas.openxmlformats.org/officeDocument/2006/relationships/oleObject" Target="../embeddings/oleObject305.bin"/><Relationship Id="rId45" Type="http://schemas.openxmlformats.org/officeDocument/2006/relationships/oleObject" Target="../embeddings/oleObject310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80.bin"/><Relationship Id="rId23" Type="http://schemas.openxmlformats.org/officeDocument/2006/relationships/oleObject" Target="../embeddings/oleObject288.bin"/><Relationship Id="rId28" Type="http://schemas.openxmlformats.org/officeDocument/2006/relationships/oleObject" Target="../embeddings/oleObject293.bin"/><Relationship Id="rId36" Type="http://schemas.openxmlformats.org/officeDocument/2006/relationships/oleObject" Target="../embeddings/oleObject301.bin"/><Relationship Id="rId49" Type="http://schemas.openxmlformats.org/officeDocument/2006/relationships/oleObject" Target="../embeddings/oleObject313.bin"/><Relationship Id="rId10" Type="http://schemas.openxmlformats.org/officeDocument/2006/relationships/oleObject" Target="../embeddings/oleObject275.bin"/><Relationship Id="rId19" Type="http://schemas.openxmlformats.org/officeDocument/2006/relationships/oleObject" Target="../embeddings/oleObject284.bin"/><Relationship Id="rId31" Type="http://schemas.openxmlformats.org/officeDocument/2006/relationships/oleObject" Target="../embeddings/oleObject296.bin"/><Relationship Id="rId44" Type="http://schemas.openxmlformats.org/officeDocument/2006/relationships/oleObject" Target="../embeddings/oleObject309.bin"/><Relationship Id="rId4" Type="http://schemas.openxmlformats.org/officeDocument/2006/relationships/oleObject" Target="../embeddings/oleObject269.bin"/><Relationship Id="rId9" Type="http://schemas.openxmlformats.org/officeDocument/2006/relationships/oleObject" Target="../embeddings/oleObject274.bin"/><Relationship Id="rId14" Type="http://schemas.openxmlformats.org/officeDocument/2006/relationships/oleObject" Target="../embeddings/oleObject279.bin"/><Relationship Id="rId22" Type="http://schemas.openxmlformats.org/officeDocument/2006/relationships/oleObject" Target="../embeddings/oleObject287.bin"/><Relationship Id="rId27" Type="http://schemas.openxmlformats.org/officeDocument/2006/relationships/oleObject" Target="../embeddings/oleObject292.bin"/><Relationship Id="rId30" Type="http://schemas.openxmlformats.org/officeDocument/2006/relationships/oleObject" Target="../embeddings/oleObject295.bin"/><Relationship Id="rId35" Type="http://schemas.openxmlformats.org/officeDocument/2006/relationships/oleObject" Target="../embeddings/oleObject300.bin"/><Relationship Id="rId43" Type="http://schemas.openxmlformats.org/officeDocument/2006/relationships/oleObject" Target="../embeddings/oleObject308.bin"/><Relationship Id="rId48" Type="http://schemas.openxmlformats.org/officeDocument/2006/relationships/oleObject" Target="../embeddings/oleObject312.bin"/><Relationship Id="rId8" Type="http://schemas.openxmlformats.org/officeDocument/2006/relationships/oleObject" Target="../embeddings/oleObject273.bin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5.bin"/><Relationship Id="rId18" Type="http://schemas.openxmlformats.org/officeDocument/2006/relationships/oleObject" Target="../embeddings/oleObject330.bin"/><Relationship Id="rId26" Type="http://schemas.openxmlformats.org/officeDocument/2006/relationships/oleObject" Target="../embeddings/oleObject338.bin"/><Relationship Id="rId39" Type="http://schemas.openxmlformats.org/officeDocument/2006/relationships/oleObject" Target="../embeddings/oleObject351.bin"/><Relationship Id="rId3" Type="http://schemas.openxmlformats.org/officeDocument/2006/relationships/oleObject" Target="../embeddings/oleObject315.bin"/><Relationship Id="rId21" Type="http://schemas.openxmlformats.org/officeDocument/2006/relationships/oleObject" Target="../embeddings/oleObject333.bin"/><Relationship Id="rId34" Type="http://schemas.openxmlformats.org/officeDocument/2006/relationships/oleObject" Target="../embeddings/oleObject346.bin"/><Relationship Id="rId42" Type="http://schemas.openxmlformats.org/officeDocument/2006/relationships/oleObject" Target="../embeddings/oleObject354.bin"/><Relationship Id="rId47" Type="http://schemas.openxmlformats.org/officeDocument/2006/relationships/oleObject" Target="../embeddings/oleObject358.bin"/><Relationship Id="rId50" Type="http://schemas.openxmlformats.org/officeDocument/2006/relationships/oleObject" Target="../embeddings/oleObject361.bin"/><Relationship Id="rId7" Type="http://schemas.openxmlformats.org/officeDocument/2006/relationships/oleObject" Target="../embeddings/oleObject319.bin"/><Relationship Id="rId12" Type="http://schemas.openxmlformats.org/officeDocument/2006/relationships/oleObject" Target="../embeddings/oleObject324.bin"/><Relationship Id="rId17" Type="http://schemas.openxmlformats.org/officeDocument/2006/relationships/oleObject" Target="../embeddings/oleObject329.bin"/><Relationship Id="rId25" Type="http://schemas.openxmlformats.org/officeDocument/2006/relationships/oleObject" Target="../embeddings/oleObject337.bin"/><Relationship Id="rId33" Type="http://schemas.openxmlformats.org/officeDocument/2006/relationships/oleObject" Target="../embeddings/oleObject345.bin"/><Relationship Id="rId38" Type="http://schemas.openxmlformats.org/officeDocument/2006/relationships/oleObject" Target="../embeddings/oleObject350.bin"/><Relationship Id="rId46" Type="http://schemas.openxmlformats.org/officeDocument/2006/relationships/image" Target="../media/image18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8.bin"/><Relationship Id="rId20" Type="http://schemas.openxmlformats.org/officeDocument/2006/relationships/oleObject" Target="../embeddings/oleObject332.bin"/><Relationship Id="rId29" Type="http://schemas.openxmlformats.org/officeDocument/2006/relationships/oleObject" Target="../embeddings/oleObject341.bin"/><Relationship Id="rId41" Type="http://schemas.openxmlformats.org/officeDocument/2006/relationships/oleObject" Target="../embeddings/oleObject353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18.bin"/><Relationship Id="rId11" Type="http://schemas.openxmlformats.org/officeDocument/2006/relationships/oleObject" Target="../embeddings/oleObject323.bin"/><Relationship Id="rId24" Type="http://schemas.openxmlformats.org/officeDocument/2006/relationships/oleObject" Target="../embeddings/oleObject336.bin"/><Relationship Id="rId32" Type="http://schemas.openxmlformats.org/officeDocument/2006/relationships/oleObject" Target="../embeddings/oleObject344.bin"/><Relationship Id="rId37" Type="http://schemas.openxmlformats.org/officeDocument/2006/relationships/oleObject" Target="../embeddings/oleObject349.bin"/><Relationship Id="rId40" Type="http://schemas.openxmlformats.org/officeDocument/2006/relationships/oleObject" Target="../embeddings/oleObject352.bin"/><Relationship Id="rId45" Type="http://schemas.openxmlformats.org/officeDocument/2006/relationships/oleObject" Target="../embeddings/oleObject357.bin"/><Relationship Id="rId5" Type="http://schemas.openxmlformats.org/officeDocument/2006/relationships/oleObject" Target="../embeddings/oleObject317.bin"/><Relationship Id="rId15" Type="http://schemas.openxmlformats.org/officeDocument/2006/relationships/oleObject" Target="../embeddings/oleObject327.bin"/><Relationship Id="rId23" Type="http://schemas.openxmlformats.org/officeDocument/2006/relationships/oleObject" Target="../embeddings/oleObject335.bin"/><Relationship Id="rId28" Type="http://schemas.openxmlformats.org/officeDocument/2006/relationships/oleObject" Target="../embeddings/oleObject340.bin"/><Relationship Id="rId36" Type="http://schemas.openxmlformats.org/officeDocument/2006/relationships/oleObject" Target="../embeddings/oleObject348.bin"/><Relationship Id="rId49" Type="http://schemas.openxmlformats.org/officeDocument/2006/relationships/oleObject" Target="../embeddings/oleObject360.bin"/><Relationship Id="rId10" Type="http://schemas.openxmlformats.org/officeDocument/2006/relationships/oleObject" Target="../embeddings/oleObject322.bin"/><Relationship Id="rId19" Type="http://schemas.openxmlformats.org/officeDocument/2006/relationships/oleObject" Target="../embeddings/oleObject331.bin"/><Relationship Id="rId31" Type="http://schemas.openxmlformats.org/officeDocument/2006/relationships/oleObject" Target="../embeddings/oleObject343.bin"/><Relationship Id="rId44" Type="http://schemas.openxmlformats.org/officeDocument/2006/relationships/oleObject" Target="../embeddings/oleObject356.bin"/><Relationship Id="rId4" Type="http://schemas.openxmlformats.org/officeDocument/2006/relationships/oleObject" Target="../embeddings/oleObject316.bin"/><Relationship Id="rId9" Type="http://schemas.openxmlformats.org/officeDocument/2006/relationships/oleObject" Target="../embeddings/oleObject321.bin"/><Relationship Id="rId14" Type="http://schemas.openxmlformats.org/officeDocument/2006/relationships/oleObject" Target="../embeddings/oleObject326.bin"/><Relationship Id="rId22" Type="http://schemas.openxmlformats.org/officeDocument/2006/relationships/oleObject" Target="../embeddings/oleObject334.bin"/><Relationship Id="rId27" Type="http://schemas.openxmlformats.org/officeDocument/2006/relationships/oleObject" Target="../embeddings/oleObject339.bin"/><Relationship Id="rId30" Type="http://schemas.openxmlformats.org/officeDocument/2006/relationships/oleObject" Target="../embeddings/oleObject342.bin"/><Relationship Id="rId35" Type="http://schemas.openxmlformats.org/officeDocument/2006/relationships/oleObject" Target="../embeddings/oleObject347.bin"/><Relationship Id="rId43" Type="http://schemas.openxmlformats.org/officeDocument/2006/relationships/oleObject" Target="../embeddings/oleObject355.bin"/><Relationship Id="rId48" Type="http://schemas.openxmlformats.org/officeDocument/2006/relationships/oleObject" Target="../embeddings/oleObject359.bin"/><Relationship Id="rId8" Type="http://schemas.openxmlformats.org/officeDocument/2006/relationships/oleObject" Target="../embeddings/oleObject32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7.bin"/><Relationship Id="rId13" Type="http://schemas.openxmlformats.org/officeDocument/2006/relationships/oleObject" Target="../embeddings/oleObject372.bin"/><Relationship Id="rId3" Type="http://schemas.openxmlformats.org/officeDocument/2006/relationships/oleObject" Target="../embeddings/oleObject362.bin"/><Relationship Id="rId7" Type="http://schemas.openxmlformats.org/officeDocument/2006/relationships/oleObject" Target="../embeddings/oleObject366.bin"/><Relationship Id="rId12" Type="http://schemas.openxmlformats.org/officeDocument/2006/relationships/oleObject" Target="../embeddings/oleObject3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65.bin"/><Relationship Id="rId11" Type="http://schemas.openxmlformats.org/officeDocument/2006/relationships/oleObject" Target="../embeddings/oleObject370.bin"/><Relationship Id="rId5" Type="http://schemas.openxmlformats.org/officeDocument/2006/relationships/oleObject" Target="../embeddings/oleObject364.bin"/><Relationship Id="rId10" Type="http://schemas.openxmlformats.org/officeDocument/2006/relationships/oleObject" Target="../embeddings/oleObject369.bin"/><Relationship Id="rId4" Type="http://schemas.openxmlformats.org/officeDocument/2006/relationships/oleObject" Target="../embeddings/oleObject363.bin"/><Relationship Id="rId9" Type="http://schemas.openxmlformats.org/officeDocument/2006/relationships/oleObject" Target="../embeddings/oleObject36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76.bin"/><Relationship Id="rId5" Type="http://schemas.openxmlformats.org/officeDocument/2006/relationships/oleObject" Target="../embeddings/oleObject375.bin"/><Relationship Id="rId4" Type="http://schemas.openxmlformats.org/officeDocument/2006/relationships/oleObject" Target="../embeddings/oleObject374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1.bin"/><Relationship Id="rId3" Type="http://schemas.openxmlformats.org/officeDocument/2006/relationships/image" Target="../media/image183.emf"/><Relationship Id="rId7" Type="http://schemas.openxmlformats.org/officeDocument/2006/relationships/oleObject" Target="../embeddings/oleObject3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79.bin"/><Relationship Id="rId5" Type="http://schemas.openxmlformats.org/officeDocument/2006/relationships/oleObject" Target="../embeddings/oleObject378.bin"/><Relationship Id="rId4" Type="http://schemas.openxmlformats.org/officeDocument/2006/relationships/oleObject" Target="../embeddings/oleObject37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6.bin"/><Relationship Id="rId3" Type="http://schemas.openxmlformats.org/officeDocument/2006/relationships/image" Target="../media/image8.emf"/><Relationship Id="rId7" Type="http://schemas.openxmlformats.org/officeDocument/2006/relationships/oleObject" Target="../embeddings/oleObject385.bin"/><Relationship Id="rId12" Type="http://schemas.openxmlformats.org/officeDocument/2006/relationships/oleObject" Target="../embeddings/oleObject3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84.bin"/><Relationship Id="rId11" Type="http://schemas.openxmlformats.org/officeDocument/2006/relationships/oleObject" Target="../embeddings/oleObject389.bin"/><Relationship Id="rId5" Type="http://schemas.openxmlformats.org/officeDocument/2006/relationships/oleObject" Target="../embeddings/oleObject383.bin"/><Relationship Id="rId10" Type="http://schemas.openxmlformats.org/officeDocument/2006/relationships/oleObject" Target="../embeddings/oleObject388.bin"/><Relationship Id="rId4" Type="http://schemas.openxmlformats.org/officeDocument/2006/relationships/oleObject" Target="../embeddings/oleObject382.bin"/><Relationship Id="rId9" Type="http://schemas.openxmlformats.org/officeDocument/2006/relationships/oleObject" Target="../embeddings/oleObject38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6.bin"/><Relationship Id="rId13" Type="http://schemas.openxmlformats.org/officeDocument/2006/relationships/oleObject" Target="../embeddings/oleObject401.bin"/><Relationship Id="rId18" Type="http://schemas.openxmlformats.org/officeDocument/2006/relationships/oleObject" Target="../embeddings/oleObject406.bin"/><Relationship Id="rId26" Type="http://schemas.openxmlformats.org/officeDocument/2006/relationships/oleObject" Target="../embeddings/oleObject414.bin"/><Relationship Id="rId3" Type="http://schemas.openxmlformats.org/officeDocument/2006/relationships/oleObject" Target="../embeddings/oleObject391.bin"/><Relationship Id="rId21" Type="http://schemas.openxmlformats.org/officeDocument/2006/relationships/oleObject" Target="../embeddings/oleObject409.bin"/><Relationship Id="rId7" Type="http://schemas.openxmlformats.org/officeDocument/2006/relationships/oleObject" Target="../embeddings/oleObject395.bin"/><Relationship Id="rId12" Type="http://schemas.openxmlformats.org/officeDocument/2006/relationships/oleObject" Target="../embeddings/oleObject400.bin"/><Relationship Id="rId17" Type="http://schemas.openxmlformats.org/officeDocument/2006/relationships/oleObject" Target="../embeddings/oleObject405.bin"/><Relationship Id="rId25" Type="http://schemas.openxmlformats.org/officeDocument/2006/relationships/oleObject" Target="../embeddings/oleObject4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4.bin"/><Relationship Id="rId20" Type="http://schemas.openxmlformats.org/officeDocument/2006/relationships/oleObject" Target="../embeddings/oleObject408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94.bin"/><Relationship Id="rId11" Type="http://schemas.openxmlformats.org/officeDocument/2006/relationships/oleObject" Target="../embeddings/oleObject399.bin"/><Relationship Id="rId24" Type="http://schemas.openxmlformats.org/officeDocument/2006/relationships/oleObject" Target="../embeddings/oleObject412.bin"/><Relationship Id="rId5" Type="http://schemas.openxmlformats.org/officeDocument/2006/relationships/oleObject" Target="../embeddings/oleObject393.bin"/><Relationship Id="rId15" Type="http://schemas.openxmlformats.org/officeDocument/2006/relationships/oleObject" Target="../embeddings/oleObject403.bin"/><Relationship Id="rId23" Type="http://schemas.openxmlformats.org/officeDocument/2006/relationships/oleObject" Target="../embeddings/oleObject411.bin"/><Relationship Id="rId10" Type="http://schemas.openxmlformats.org/officeDocument/2006/relationships/oleObject" Target="../embeddings/oleObject398.bin"/><Relationship Id="rId19" Type="http://schemas.openxmlformats.org/officeDocument/2006/relationships/oleObject" Target="../embeddings/oleObject407.bin"/><Relationship Id="rId4" Type="http://schemas.openxmlformats.org/officeDocument/2006/relationships/oleObject" Target="../embeddings/oleObject392.bin"/><Relationship Id="rId9" Type="http://schemas.openxmlformats.org/officeDocument/2006/relationships/oleObject" Target="../embeddings/oleObject397.bin"/><Relationship Id="rId14" Type="http://schemas.openxmlformats.org/officeDocument/2006/relationships/oleObject" Target="../embeddings/oleObject402.bin"/><Relationship Id="rId22" Type="http://schemas.openxmlformats.org/officeDocument/2006/relationships/oleObject" Target="../embeddings/oleObject410.bin"/><Relationship Id="rId27" Type="http://schemas.openxmlformats.org/officeDocument/2006/relationships/oleObject" Target="../embeddings/oleObject41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41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41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3.bin"/><Relationship Id="rId13" Type="http://schemas.openxmlformats.org/officeDocument/2006/relationships/oleObject" Target="../embeddings/oleObject428.bin"/><Relationship Id="rId18" Type="http://schemas.openxmlformats.org/officeDocument/2006/relationships/oleObject" Target="../embeddings/oleObject433.bin"/><Relationship Id="rId3" Type="http://schemas.openxmlformats.org/officeDocument/2006/relationships/oleObject" Target="../embeddings/oleObject418.bin"/><Relationship Id="rId7" Type="http://schemas.openxmlformats.org/officeDocument/2006/relationships/oleObject" Target="../embeddings/oleObject422.bin"/><Relationship Id="rId12" Type="http://schemas.openxmlformats.org/officeDocument/2006/relationships/oleObject" Target="../embeddings/oleObject427.bin"/><Relationship Id="rId17" Type="http://schemas.openxmlformats.org/officeDocument/2006/relationships/oleObject" Target="../embeddings/oleObject4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1.bin"/><Relationship Id="rId20" Type="http://schemas.openxmlformats.org/officeDocument/2006/relationships/oleObject" Target="../embeddings/oleObject435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21.bin"/><Relationship Id="rId11" Type="http://schemas.openxmlformats.org/officeDocument/2006/relationships/oleObject" Target="../embeddings/oleObject426.bin"/><Relationship Id="rId5" Type="http://schemas.openxmlformats.org/officeDocument/2006/relationships/oleObject" Target="../embeddings/oleObject420.bin"/><Relationship Id="rId15" Type="http://schemas.openxmlformats.org/officeDocument/2006/relationships/oleObject" Target="../embeddings/oleObject430.bin"/><Relationship Id="rId10" Type="http://schemas.openxmlformats.org/officeDocument/2006/relationships/oleObject" Target="../embeddings/oleObject425.bin"/><Relationship Id="rId19" Type="http://schemas.openxmlformats.org/officeDocument/2006/relationships/oleObject" Target="../embeddings/oleObject434.bin"/><Relationship Id="rId4" Type="http://schemas.openxmlformats.org/officeDocument/2006/relationships/oleObject" Target="../embeddings/oleObject419.bin"/><Relationship Id="rId9" Type="http://schemas.openxmlformats.org/officeDocument/2006/relationships/oleObject" Target="../embeddings/oleObject424.bin"/><Relationship Id="rId14" Type="http://schemas.openxmlformats.org/officeDocument/2006/relationships/oleObject" Target="../embeddings/oleObject42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0.bin"/><Relationship Id="rId3" Type="http://schemas.openxmlformats.org/officeDocument/2006/relationships/image" Target="../media/image244.emf"/><Relationship Id="rId7" Type="http://schemas.openxmlformats.org/officeDocument/2006/relationships/oleObject" Target="../embeddings/oleObject4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38.bin"/><Relationship Id="rId11" Type="http://schemas.openxmlformats.org/officeDocument/2006/relationships/oleObject" Target="../embeddings/oleObject443.bin"/><Relationship Id="rId5" Type="http://schemas.openxmlformats.org/officeDocument/2006/relationships/oleObject" Target="../embeddings/oleObject437.bin"/><Relationship Id="rId10" Type="http://schemas.openxmlformats.org/officeDocument/2006/relationships/oleObject" Target="../embeddings/oleObject442.bin"/><Relationship Id="rId4" Type="http://schemas.openxmlformats.org/officeDocument/2006/relationships/oleObject" Target="../embeddings/oleObject436.bin"/><Relationship Id="rId9" Type="http://schemas.openxmlformats.org/officeDocument/2006/relationships/oleObject" Target="../embeddings/oleObject44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46.bin"/><Relationship Id="rId5" Type="http://schemas.openxmlformats.org/officeDocument/2006/relationships/oleObject" Target="../embeddings/oleObject445.bin"/><Relationship Id="rId4" Type="http://schemas.openxmlformats.org/officeDocument/2006/relationships/oleObject" Target="../embeddings/oleObject444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253.wmf"/><Relationship Id="rId4" Type="http://schemas.openxmlformats.org/officeDocument/2006/relationships/oleObject" Target="../embeddings/oleObject448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51.bin"/><Relationship Id="rId5" Type="http://schemas.openxmlformats.org/officeDocument/2006/relationships/oleObject" Target="../embeddings/oleObject450.bin"/><Relationship Id="rId4" Type="http://schemas.openxmlformats.org/officeDocument/2006/relationships/image" Target="../media/image25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6.bin"/><Relationship Id="rId13" Type="http://schemas.openxmlformats.org/officeDocument/2006/relationships/oleObject" Target="../embeddings/oleObject461.bin"/><Relationship Id="rId18" Type="http://schemas.openxmlformats.org/officeDocument/2006/relationships/oleObject" Target="../embeddings/oleObject466.bin"/><Relationship Id="rId26" Type="http://schemas.openxmlformats.org/officeDocument/2006/relationships/oleObject" Target="../embeddings/oleObject474.bin"/><Relationship Id="rId39" Type="http://schemas.openxmlformats.org/officeDocument/2006/relationships/oleObject" Target="../embeddings/oleObject487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469.bin"/><Relationship Id="rId34" Type="http://schemas.openxmlformats.org/officeDocument/2006/relationships/oleObject" Target="../embeddings/oleObject482.bin"/><Relationship Id="rId42" Type="http://schemas.openxmlformats.org/officeDocument/2006/relationships/oleObject" Target="../embeddings/oleObject490.bin"/><Relationship Id="rId7" Type="http://schemas.openxmlformats.org/officeDocument/2006/relationships/oleObject" Target="../embeddings/oleObject455.bin"/><Relationship Id="rId12" Type="http://schemas.openxmlformats.org/officeDocument/2006/relationships/oleObject" Target="../embeddings/oleObject460.bin"/><Relationship Id="rId17" Type="http://schemas.openxmlformats.org/officeDocument/2006/relationships/oleObject" Target="../embeddings/oleObject465.bin"/><Relationship Id="rId25" Type="http://schemas.openxmlformats.org/officeDocument/2006/relationships/oleObject" Target="../embeddings/oleObject473.bin"/><Relationship Id="rId33" Type="http://schemas.openxmlformats.org/officeDocument/2006/relationships/oleObject" Target="../embeddings/oleObject481.bin"/><Relationship Id="rId38" Type="http://schemas.openxmlformats.org/officeDocument/2006/relationships/oleObject" Target="../embeddings/oleObject48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4.bin"/><Relationship Id="rId20" Type="http://schemas.openxmlformats.org/officeDocument/2006/relationships/oleObject" Target="../embeddings/oleObject468.bin"/><Relationship Id="rId29" Type="http://schemas.openxmlformats.org/officeDocument/2006/relationships/oleObject" Target="../embeddings/oleObject477.bin"/><Relationship Id="rId41" Type="http://schemas.openxmlformats.org/officeDocument/2006/relationships/oleObject" Target="../embeddings/oleObject489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54.bin"/><Relationship Id="rId11" Type="http://schemas.openxmlformats.org/officeDocument/2006/relationships/oleObject" Target="../embeddings/oleObject459.bin"/><Relationship Id="rId24" Type="http://schemas.openxmlformats.org/officeDocument/2006/relationships/oleObject" Target="../embeddings/oleObject472.bin"/><Relationship Id="rId32" Type="http://schemas.openxmlformats.org/officeDocument/2006/relationships/oleObject" Target="../embeddings/oleObject480.bin"/><Relationship Id="rId37" Type="http://schemas.openxmlformats.org/officeDocument/2006/relationships/oleObject" Target="../embeddings/oleObject485.bin"/><Relationship Id="rId40" Type="http://schemas.openxmlformats.org/officeDocument/2006/relationships/oleObject" Target="../embeddings/oleObject488.bin"/><Relationship Id="rId5" Type="http://schemas.openxmlformats.org/officeDocument/2006/relationships/oleObject" Target="../embeddings/oleObject453.bin"/><Relationship Id="rId15" Type="http://schemas.openxmlformats.org/officeDocument/2006/relationships/oleObject" Target="../embeddings/oleObject463.bin"/><Relationship Id="rId23" Type="http://schemas.openxmlformats.org/officeDocument/2006/relationships/oleObject" Target="../embeddings/oleObject471.bin"/><Relationship Id="rId28" Type="http://schemas.openxmlformats.org/officeDocument/2006/relationships/oleObject" Target="../embeddings/oleObject476.bin"/><Relationship Id="rId36" Type="http://schemas.openxmlformats.org/officeDocument/2006/relationships/oleObject" Target="../embeddings/oleObject484.bin"/><Relationship Id="rId10" Type="http://schemas.openxmlformats.org/officeDocument/2006/relationships/oleObject" Target="../embeddings/oleObject458.bin"/><Relationship Id="rId19" Type="http://schemas.openxmlformats.org/officeDocument/2006/relationships/oleObject" Target="../embeddings/oleObject467.bin"/><Relationship Id="rId31" Type="http://schemas.openxmlformats.org/officeDocument/2006/relationships/oleObject" Target="../embeddings/oleObject479.bin"/><Relationship Id="rId4" Type="http://schemas.openxmlformats.org/officeDocument/2006/relationships/oleObject" Target="../embeddings/oleObject452.bin"/><Relationship Id="rId9" Type="http://schemas.openxmlformats.org/officeDocument/2006/relationships/oleObject" Target="../embeddings/oleObject457.bin"/><Relationship Id="rId14" Type="http://schemas.openxmlformats.org/officeDocument/2006/relationships/oleObject" Target="../embeddings/oleObject462.bin"/><Relationship Id="rId22" Type="http://schemas.openxmlformats.org/officeDocument/2006/relationships/oleObject" Target="../embeddings/oleObject470.bin"/><Relationship Id="rId27" Type="http://schemas.openxmlformats.org/officeDocument/2006/relationships/oleObject" Target="../embeddings/oleObject475.bin"/><Relationship Id="rId30" Type="http://schemas.openxmlformats.org/officeDocument/2006/relationships/oleObject" Target="../embeddings/oleObject478.bin"/><Relationship Id="rId35" Type="http://schemas.openxmlformats.org/officeDocument/2006/relationships/oleObject" Target="../embeddings/oleObject483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2.bin"/><Relationship Id="rId3" Type="http://schemas.openxmlformats.org/officeDocument/2006/relationships/image" Target="../media/image300.jpeg"/><Relationship Id="rId7" Type="http://schemas.openxmlformats.org/officeDocument/2006/relationships/oleObject" Target="../embeddings/oleObject4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03.jpeg"/><Relationship Id="rId5" Type="http://schemas.openxmlformats.org/officeDocument/2006/relationships/image" Target="../media/image302.jpeg"/><Relationship Id="rId10" Type="http://schemas.openxmlformats.org/officeDocument/2006/relationships/oleObject" Target="../embeddings/oleObject494.bin"/><Relationship Id="rId4" Type="http://schemas.openxmlformats.org/officeDocument/2006/relationships/image" Target="../media/image301.jpeg"/><Relationship Id="rId9" Type="http://schemas.openxmlformats.org/officeDocument/2006/relationships/oleObject" Target="../embeddings/oleObject493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tonio\Videos\eso_es_todo_amigos.wmv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imagen_congreso_CBPF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33370" y="-25540"/>
            <a:ext cx="9144000" cy="170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scale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invariant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probabilistic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Leibniz-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like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pyramids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1177511" y="1884035"/>
            <a:ext cx="6842125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Antonio Rodríguez</a:t>
            </a:r>
            <a:r>
              <a:rPr kumimoji="0" lang="es-E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endParaRPr kumimoji="0" lang="es-E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GIS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8656" y="2970191"/>
            <a:ext cx="2451237" cy="78439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188849" y="2885932"/>
            <a:ext cx="48881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Dpto. Matemática Aplicada y Estadística. </a:t>
            </a:r>
          </a:p>
          <a:p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Universidad Politécnica de Madrid</a:t>
            </a:r>
          </a:p>
          <a:p>
            <a:r>
              <a:rPr lang="es-ES" sz="2000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rupo 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nterdisciplinar de 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istemas 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omplejos</a:t>
            </a:r>
            <a:endParaRPr lang="es-ES" sz="2000" dirty="0" smtClean="0">
              <a:solidFill>
                <a:srgbClr val="FFC000"/>
              </a:solidFill>
            </a:endParaRPr>
          </a:p>
          <a:p>
            <a:endParaRPr lang="es-ES" sz="2000" dirty="0">
              <a:solidFill>
                <a:srgbClr val="FFC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332999" y="248726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2000" dirty="0">
              <a:solidFill>
                <a:srgbClr val="FFC000"/>
              </a:solidFill>
            </a:endParaRPr>
          </a:p>
        </p:txBody>
      </p:sp>
      <p:pic>
        <p:nvPicPr>
          <p:cNvPr id="12" name="11 Imagen" descr="imagen_congreso_CBPF_b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87" y="4550799"/>
            <a:ext cx="5544616" cy="2310835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5989146" y="4643254"/>
            <a:ext cx="2809049" cy="2075121"/>
            <a:chOff x="6012160" y="4532496"/>
            <a:chExt cx="2952328" cy="2280880"/>
          </a:xfrm>
        </p:grpSpPr>
        <p:pic>
          <p:nvPicPr>
            <p:cNvPr id="1026" name="Picture 2" descr="http://www.cbpf.br/~compsyst/images/index_0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896" y="4532496"/>
              <a:ext cx="2951592" cy="1056744"/>
            </a:xfrm>
            <a:prstGeom prst="rect">
              <a:avLst/>
            </a:prstGeom>
            <a:noFill/>
          </p:spPr>
        </p:pic>
        <p:pic>
          <p:nvPicPr>
            <p:cNvPr id="1028" name="Picture 4" descr="http://www.cbpf.br/~compsyst/images/index_0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5670668"/>
              <a:ext cx="2880320" cy="638652"/>
            </a:xfrm>
            <a:prstGeom prst="rect">
              <a:avLst/>
            </a:prstGeom>
            <a:noFill/>
          </p:spPr>
        </p:pic>
        <p:pic>
          <p:nvPicPr>
            <p:cNvPr id="1030" name="Picture 6" descr="http://www.cbpf.br/~compsyst/images/index_1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2160" y="6396198"/>
              <a:ext cx="2952328" cy="417178"/>
            </a:xfrm>
            <a:prstGeom prst="rect">
              <a:avLst/>
            </a:prstGeom>
            <a:noFill/>
          </p:spPr>
        </p:pic>
      </p:grpSp>
      <p:pic>
        <p:nvPicPr>
          <p:cNvPr id="699394" name="Picture 2" descr="Escudo UP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996" y="2818983"/>
            <a:ext cx="1300276" cy="106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08413" y="3933825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738438" y="4640263"/>
            <a:ext cx="1284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475163" y="4640263"/>
            <a:ext cx="1284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grpSp>
        <p:nvGrpSpPr>
          <p:cNvPr id="83008" name="Group 64"/>
          <p:cNvGrpSpPr>
            <a:grpSpLocks/>
          </p:cNvGrpSpPr>
          <p:nvPr/>
        </p:nvGrpSpPr>
        <p:grpSpPr bwMode="auto">
          <a:xfrm>
            <a:off x="2159000" y="3933825"/>
            <a:ext cx="4860925" cy="1296988"/>
            <a:chOff x="1360" y="2478"/>
            <a:chExt cx="3062" cy="817"/>
          </a:xfrm>
        </p:grpSpPr>
        <p:sp>
          <p:nvSpPr>
            <p:cNvPr id="82948" name="Rectangle 4"/>
            <p:cNvSpPr>
              <a:spLocks noChangeArrowheads="1"/>
            </p:cNvSpPr>
            <p:nvPr/>
          </p:nvSpPr>
          <p:spPr bwMode="auto">
            <a:xfrm>
              <a:off x="3257" y="2497"/>
              <a:ext cx="7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grpSp>
          <p:nvGrpSpPr>
            <p:cNvPr id="82951" name="Group 7"/>
            <p:cNvGrpSpPr>
              <a:grpSpLocks/>
            </p:cNvGrpSpPr>
            <p:nvPr/>
          </p:nvGrpSpPr>
          <p:grpSpPr bwMode="auto">
            <a:xfrm>
              <a:off x="1360" y="2478"/>
              <a:ext cx="3062" cy="817"/>
              <a:chOff x="1429" y="3090"/>
              <a:chExt cx="2449" cy="726"/>
            </a:xfrm>
          </p:grpSpPr>
          <p:sp>
            <p:nvSpPr>
              <p:cNvPr id="82952" name="Line 8"/>
              <p:cNvSpPr>
                <a:spLocks noChangeShapeType="1"/>
              </p:cNvSpPr>
              <p:nvPr/>
            </p:nvSpPr>
            <p:spPr bwMode="auto">
              <a:xfrm>
                <a:off x="1429" y="3816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82953" name="Group 9"/>
              <p:cNvGrpSpPr>
                <a:grpSpLocks/>
              </p:cNvGrpSpPr>
              <p:nvPr/>
            </p:nvGrpSpPr>
            <p:grpSpPr bwMode="auto">
              <a:xfrm>
                <a:off x="1429" y="3090"/>
                <a:ext cx="2449" cy="726"/>
                <a:chOff x="1429" y="3090"/>
                <a:chExt cx="2449" cy="726"/>
              </a:xfrm>
            </p:grpSpPr>
            <p:sp>
              <p:nvSpPr>
                <p:cNvPr id="8295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429" y="3090"/>
                  <a:ext cx="816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29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061" y="3090"/>
                  <a:ext cx="816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2956" name="Line 12"/>
                <p:cNvSpPr>
                  <a:spLocks noChangeShapeType="1"/>
                </p:cNvSpPr>
                <p:nvPr/>
              </p:nvSpPr>
              <p:spPr bwMode="auto">
                <a:xfrm>
                  <a:off x="2242" y="3090"/>
                  <a:ext cx="16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295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22" y="3090"/>
                  <a:ext cx="816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2958" name="Line 14"/>
                <p:cNvSpPr>
                  <a:spLocks noChangeShapeType="1"/>
                </p:cNvSpPr>
                <p:nvPr/>
              </p:nvSpPr>
              <p:spPr bwMode="auto">
                <a:xfrm>
                  <a:off x="1860" y="3430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800100" y="227488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=3</a:t>
            </a:r>
          </a:p>
        </p:txBody>
      </p:sp>
      <p:sp>
        <p:nvSpPr>
          <p:cNvPr id="82960" name="Rectangle 16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One</a:t>
            </a:r>
            <a:r>
              <a:rPr lang="es-ES" dirty="0" smtClean="0">
                <a:solidFill>
                  <a:schemeClr val="hlink"/>
                </a:solidFill>
              </a:rPr>
              <a:t>-dimensional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r>
              <a:rPr lang="es-ES" dirty="0" smtClean="0">
                <a:solidFill>
                  <a:schemeClr val="hlink"/>
                </a:solidFill>
              </a:rPr>
              <a:t>.</a:t>
            </a:r>
            <a:endParaRPr lang="es-ES" dirty="0">
              <a:solidFill>
                <a:schemeClr val="hlink"/>
              </a:solidFill>
            </a:endParaRPr>
          </a:p>
        </p:txBody>
      </p:sp>
      <p:grpSp>
        <p:nvGrpSpPr>
          <p:cNvPr id="83009" name="Group 65"/>
          <p:cNvGrpSpPr>
            <a:grpSpLocks/>
          </p:cNvGrpSpPr>
          <p:nvPr/>
        </p:nvGrpSpPr>
        <p:grpSpPr bwMode="auto">
          <a:xfrm>
            <a:off x="3763963" y="5313363"/>
            <a:ext cx="2525712" cy="549275"/>
            <a:chOff x="2399" y="3347"/>
            <a:chExt cx="1591" cy="346"/>
          </a:xfrm>
        </p:grpSpPr>
        <p:sp>
          <p:nvSpPr>
            <p:cNvPr id="82963" name="Rectangle 19"/>
            <p:cNvSpPr>
              <a:spLocks noChangeArrowheads="1"/>
            </p:cNvSpPr>
            <p:nvPr/>
          </p:nvSpPr>
          <p:spPr bwMode="auto">
            <a:xfrm>
              <a:off x="2399" y="3347"/>
              <a:ext cx="3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2964" name="Rectangle 20"/>
            <p:cNvSpPr>
              <a:spLocks noChangeArrowheads="1"/>
            </p:cNvSpPr>
            <p:nvPr/>
          </p:nvSpPr>
          <p:spPr bwMode="auto">
            <a:xfrm>
              <a:off x="3257" y="3366"/>
              <a:ext cx="7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475163" y="6019800"/>
            <a:ext cx="101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83005" name="Group 61"/>
          <p:cNvGrpSpPr>
            <a:grpSpLocks/>
          </p:cNvGrpSpPr>
          <p:nvPr/>
        </p:nvGrpSpPr>
        <p:grpSpPr bwMode="auto">
          <a:xfrm>
            <a:off x="2159000" y="5313363"/>
            <a:ext cx="4860925" cy="1296987"/>
            <a:chOff x="1360" y="3347"/>
            <a:chExt cx="3062" cy="817"/>
          </a:xfrm>
        </p:grpSpPr>
        <p:sp>
          <p:nvSpPr>
            <p:cNvPr id="82965" name="Rectangle 21"/>
            <p:cNvSpPr>
              <a:spLocks noChangeArrowheads="1"/>
            </p:cNvSpPr>
            <p:nvPr/>
          </p:nvSpPr>
          <p:spPr bwMode="auto">
            <a:xfrm>
              <a:off x="1725" y="3792"/>
              <a:ext cx="6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82967" name="Line 23"/>
            <p:cNvSpPr>
              <a:spLocks noChangeShapeType="1"/>
            </p:cNvSpPr>
            <p:nvPr/>
          </p:nvSpPr>
          <p:spPr bwMode="auto">
            <a:xfrm>
              <a:off x="1360" y="4164"/>
              <a:ext cx="2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 flipV="1">
              <a:off x="1360" y="3347"/>
              <a:ext cx="1016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2969" name="Line 25"/>
            <p:cNvSpPr>
              <a:spLocks noChangeShapeType="1"/>
            </p:cNvSpPr>
            <p:nvPr/>
          </p:nvSpPr>
          <p:spPr bwMode="auto">
            <a:xfrm flipV="1">
              <a:off x="3400" y="3347"/>
              <a:ext cx="1021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2970" name="Line 26"/>
            <p:cNvSpPr>
              <a:spLocks noChangeShapeType="1"/>
            </p:cNvSpPr>
            <p:nvPr/>
          </p:nvSpPr>
          <p:spPr bwMode="auto">
            <a:xfrm>
              <a:off x="2376" y="3347"/>
              <a:ext cx="20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2971" name="Line 27"/>
            <p:cNvSpPr>
              <a:spLocks noChangeShapeType="1"/>
            </p:cNvSpPr>
            <p:nvPr/>
          </p:nvSpPr>
          <p:spPr bwMode="auto">
            <a:xfrm flipV="1">
              <a:off x="2351" y="3347"/>
              <a:ext cx="1021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2972" name="Line 28"/>
            <p:cNvSpPr>
              <a:spLocks noChangeShapeType="1"/>
            </p:cNvSpPr>
            <p:nvPr/>
          </p:nvSpPr>
          <p:spPr bwMode="auto">
            <a:xfrm>
              <a:off x="1899" y="3730"/>
              <a:ext cx="2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4473575" y="2870200"/>
            <a:ext cx="1017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83007" name="Group 63"/>
          <p:cNvGrpSpPr>
            <a:grpSpLocks/>
          </p:cNvGrpSpPr>
          <p:nvPr/>
        </p:nvGrpSpPr>
        <p:grpSpPr bwMode="auto">
          <a:xfrm>
            <a:off x="2144713" y="2185988"/>
            <a:ext cx="4883150" cy="3036887"/>
            <a:chOff x="1351" y="1370"/>
            <a:chExt cx="3076" cy="1913"/>
          </a:xfrm>
        </p:grpSpPr>
        <p:grpSp>
          <p:nvGrpSpPr>
            <p:cNvPr id="83006" name="Group 62"/>
            <p:cNvGrpSpPr>
              <a:grpSpLocks/>
            </p:cNvGrpSpPr>
            <p:nvPr/>
          </p:nvGrpSpPr>
          <p:grpSpPr bwMode="auto">
            <a:xfrm>
              <a:off x="1359" y="1370"/>
              <a:ext cx="3062" cy="805"/>
              <a:chOff x="1359" y="1370"/>
              <a:chExt cx="3062" cy="805"/>
            </a:xfrm>
          </p:grpSpPr>
          <p:sp>
            <p:nvSpPr>
              <p:cNvPr id="82975" name="Rectangle 31"/>
              <p:cNvSpPr>
                <a:spLocks noChangeArrowheads="1"/>
              </p:cNvSpPr>
              <p:nvPr/>
            </p:nvSpPr>
            <p:spPr bwMode="auto">
              <a:xfrm>
                <a:off x="2244" y="1370"/>
                <a:ext cx="7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(1-</a:t>
                </a:r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82976" name="Rectangle 32"/>
              <p:cNvSpPr>
                <a:spLocks noChangeArrowheads="1"/>
              </p:cNvSpPr>
              <p:nvPr/>
            </p:nvSpPr>
            <p:spPr bwMode="auto">
              <a:xfrm>
                <a:off x="3256" y="1389"/>
                <a:ext cx="7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(1-</a:t>
                </a:r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r>
                  <a:rPr lang="es-ES" sz="28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2977" name="Rectangle 33"/>
              <p:cNvSpPr>
                <a:spLocks noChangeArrowheads="1"/>
              </p:cNvSpPr>
              <p:nvPr/>
            </p:nvSpPr>
            <p:spPr bwMode="auto">
              <a:xfrm>
                <a:off x="1724" y="1808"/>
                <a:ext cx="7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(1-</a:t>
                </a:r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r>
                  <a:rPr lang="es-ES" sz="28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</a:p>
            </p:txBody>
          </p:sp>
          <p:grpSp>
            <p:nvGrpSpPr>
              <p:cNvPr id="82979" name="Group 35"/>
              <p:cNvGrpSpPr>
                <a:grpSpLocks/>
              </p:cNvGrpSpPr>
              <p:nvPr/>
            </p:nvGrpSpPr>
            <p:grpSpPr bwMode="auto">
              <a:xfrm>
                <a:off x="1359" y="1370"/>
                <a:ext cx="3062" cy="805"/>
                <a:chOff x="1429" y="3090"/>
                <a:chExt cx="2449" cy="726"/>
              </a:xfrm>
            </p:grpSpPr>
            <p:sp>
              <p:nvSpPr>
                <p:cNvPr id="82980" name="Line 36"/>
                <p:cNvSpPr>
                  <a:spLocks noChangeShapeType="1"/>
                </p:cNvSpPr>
                <p:nvPr/>
              </p:nvSpPr>
              <p:spPr bwMode="auto">
                <a:xfrm>
                  <a:off x="1429" y="3816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82981" name="Group 37"/>
                <p:cNvGrpSpPr>
                  <a:grpSpLocks/>
                </p:cNvGrpSpPr>
                <p:nvPr/>
              </p:nvGrpSpPr>
              <p:grpSpPr bwMode="auto">
                <a:xfrm>
                  <a:off x="1429" y="3090"/>
                  <a:ext cx="2449" cy="726"/>
                  <a:chOff x="1429" y="3090"/>
                  <a:chExt cx="2449" cy="726"/>
                </a:xfrm>
              </p:grpSpPr>
              <p:sp>
                <p:nvSpPr>
                  <p:cNvPr id="8298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3090"/>
                    <a:ext cx="816" cy="7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983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090"/>
                    <a:ext cx="816" cy="7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98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3090"/>
                    <a:ext cx="16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985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2" y="3090"/>
                    <a:ext cx="816" cy="7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98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860" y="3430"/>
                    <a:ext cx="16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82987" name="Group 43"/>
            <p:cNvGrpSpPr>
              <a:grpSpLocks/>
            </p:cNvGrpSpPr>
            <p:nvPr/>
          </p:nvGrpSpPr>
          <p:grpSpPr bwMode="auto">
            <a:xfrm>
              <a:off x="1351" y="1372"/>
              <a:ext cx="3076" cy="1911"/>
              <a:chOff x="812" y="1386"/>
              <a:chExt cx="3076" cy="1911"/>
            </a:xfrm>
          </p:grpSpPr>
          <p:grpSp>
            <p:nvGrpSpPr>
              <p:cNvPr id="82988" name="Group 44"/>
              <p:cNvGrpSpPr>
                <a:grpSpLocks/>
              </p:cNvGrpSpPr>
              <p:nvPr/>
            </p:nvGrpSpPr>
            <p:grpSpPr bwMode="auto">
              <a:xfrm>
                <a:off x="818" y="1931"/>
                <a:ext cx="3062" cy="805"/>
                <a:chOff x="1429" y="3090"/>
                <a:chExt cx="2449" cy="726"/>
              </a:xfrm>
            </p:grpSpPr>
            <p:sp>
              <p:nvSpPr>
                <p:cNvPr id="82989" name="Line 45"/>
                <p:cNvSpPr>
                  <a:spLocks noChangeShapeType="1"/>
                </p:cNvSpPr>
                <p:nvPr/>
              </p:nvSpPr>
              <p:spPr bwMode="auto">
                <a:xfrm>
                  <a:off x="1429" y="3816"/>
                  <a:ext cx="1632" cy="0"/>
                </a:xfrm>
                <a:prstGeom prst="line">
                  <a:avLst/>
                </a:prstGeom>
                <a:noFill/>
                <a:ln w="3175" cap="rnd">
                  <a:solidFill>
                    <a:srgbClr val="99CCFF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82990" name="Group 46"/>
                <p:cNvGrpSpPr>
                  <a:grpSpLocks/>
                </p:cNvGrpSpPr>
                <p:nvPr/>
              </p:nvGrpSpPr>
              <p:grpSpPr bwMode="auto">
                <a:xfrm>
                  <a:off x="1429" y="3090"/>
                  <a:ext cx="2449" cy="726"/>
                  <a:chOff x="1429" y="3090"/>
                  <a:chExt cx="2449" cy="726"/>
                </a:xfrm>
              </p:grpSpPr>
              <p:sp>
                <p:nvSpPr>
                  <p:cNvPr id="82991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3090"/>
                    <a:ext cx="816" cy="72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992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090"/>
                    <a:ext cx="816" cy="72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99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3090"/>
                    <a:ext cx="163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994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2" y="3090"/>
                    <a:ext cx="816" cy="72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99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860" y="3430"/>
                    <a:ext cx="163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82996" name="Line 52"/>
              <p:cNvSpPr>
                <a:spLocks noChangeShapeType="1"/>
              </p:cNvSpPr>
              <p:nvPr/>
            </p:nvSpPr>
            <p:spPr bwMode="auto">
              <a:xfrm flipV="1">
                <a:off x="812" y="2205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997" name="Line 53"/>
              <p:cNvSpPr>
                <a:spLocks noChangeShapeType="1"/>
              </p:cNvSpPr>
              <p:nvPr/>
            </p:nvSpPr>
            <p:spPr bwMode="auto">
              <a:xfrm flipV="1">
                <a:off x="1807" y="2198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998" name="Line 54"/>
              <p:cNvSpPr>
                <a:spLocks noChangeShapeType="1"/>
              </p:cNvSpPr>
              <p:nvPr/>
            </p:nvSpPr>
            <p:spPr bwMode="auto">
              <a:xfrm flipV="1">
                <a:off x="2861" y="2192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999" name="Line 55"/>
              <p:cNvSpPr>
                <a:spLocks noChangeShapeType="1"/>
              </p:cNvSpPr>
              <p:nvPr/>
            </p:nvSpPr>
            <p:spPr bwMode="auto">
              <a:xfrm flipV="1">
                <a:off x="3888" y="1395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000" name="Line 56"/>
              <p:cNvSpPr>
                <a:spLocks noChangeShapeType="1"/>
              </p:cNvSpPr>
              <p:nvPr/>
            </p:nvSpPr>
            <p:spPr bwMode="auto">
              <a:xfrm flipV="1">
                <a:off x="3405" y="1769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001" name="Line 57"/>
              <p:cNvSpPr>
                <a:spLocks noChangeShapeType="1"/>
              </p:cNvSpPr>
              <p:nvPr/>
            </p:nvSpPr>
            <p:spPr bwMode="auto">
              <a:xfrm flipV="1">
                <a:off x="1366" y="1770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002" name="Line 58"/>
              <p:cNvSpPr>
                <a:spLocks noChangeShapeType="1"/>
              </p:cNvSpPr>
              <p:nvPr/>
            </p:nvSpPr>
            <p:spPr bwMode="auto">
              <a:xfrm flipV="1">
                <a:off x="1839" y="1386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003" name="Line 59"/>
              <p:cNvSpPr>
                <a:spLocks noChangeShapeType="1"/>
              </p:cNvSpPr>
              <p:nvPr/>
            </p:nvSpPr>
            <p:spPr bwMode="auto">
              <a:xfrm flipV="1">
                <a:off x="2826" y="1398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004" name="Line 60"/>
              <p:cNvSpPr>
                <a:spLocks noChangeShapeType="1"/>
              </p:cNvSpPr>
              <p:nvPr/>
            </p:nvSpPr>
            <p:spPr bwMode="auto">
              <a:xfrm flipV="1">
                <a:off x="2357" y="1760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83011" name="Text Box 67"/>
          <p:cNvSpPr txBox="1">
            <a:spLocks noChangeArrowheads="1"/>
          </p:cNvSpPr>
          <p:nvPr/>
        </p:nvSpPr>
        <p:spPr bwMode="auto">
          <a:xfrm>
            <a:off x="3289300" y="2898775"/>
            <a:ext cx="2436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                  </a:t>
            </a:r>
            <a:r>
              <a:rPr lang="es-ES" sz="2800">
                <a:latin typeface="Times New Roman" pitchFamily="18" charset="0"/>
              </a:rPr>
              <a:t>1</a:t>
            </a:r>
          </a:p>
          <a:p>
            <a:r>
              <a:rPr lang="es-ES" sz="2800" i="1">
                <a:latin typeface="Times New Roman" pitchFamily="18" charset="0"/>
              </a:rPr>
              <a:t> p                 </a:t>
            </a:r>
            <a:r>
              <a:rPr lang="es-ES" sz="2800">
                <a:latin typeface="Times New Roman" pitchFamily="18" charset="0"/>
              </a:rPr>
              <a:t>1</a:t>
            </a:r>
            <a:r>
              <a:rPr lang="es-ES" sz="2800" i="1">
                <a:latin typeface="Times New Roman" pitchFamily="18" charset="0"/>
              </a:rPr>
              <a:t>-p</a:t>
            </a:r>
          </a:p>
        </p:txBody>
      </p:sp>
      <p:sp>
        <p:nvSpPr>
          <p:cNvPr id="83015" name="Text Box 71"/>
          <p:cNvSpPr txBox="1">
            <a:spLocks noChangeArrowheads="1"/>
          </p:cNvSpPr>
          <p:nvPr/>
        </p:nvSpPr>
        <p:spPr bwMode="auto">
          <a:xfrm>
            <a:off x="711200" y="2957513"/>
            <a:ext cx="88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s-ES"/>
              <a:t> </a:t>
            </a:r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=0</a:t>
            </a:r>
          </a:p>
          <a:p>
            <a:pPr>
              <a:lnSpc>
                <a:spcPct val="70000"/>
              </a:lnSpc>
            </a:pPr>
            <a:endParaRPr lang="es-ES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=1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=2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850900" y="6388100"/>
            <a:ext cx="760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aphicFrame>
        <p:nvGraphicFramePr>
          <p:cNvPr id="215041" name="Object 1"/>
          <p:cNvGraphicFramePr>
            <a:graphicFrameLocks noChangeAspect="1"/>
          </p:cNvGraphicFramePr>
          <p:nvPr/>
        </p:nvGraphicFramePr>
        <p:xfrm>
          <a:off x="4159250" y="1714500"/>
          <a:ext cx="631825" cy="633413"/>
        </p:xfrm>
        <a:graphic>
          <a:graphicData uri="http://schemas.openxmlformats.org/presentationml/2006/ole">
            <p:oleObj spid="_x0000_s215196" name="Equation" r:id="rId3" imgW="241195" imgH="241195" progId="Equation.DSMT4">
              <p:embed/>
            </p:oleObj>
          </a:graphicData>
        </a:graphic>
      </p:graphicFrame>
      <p:graphicFrame>
        <p:nvGraphicFramePr>
          <p:cNvPr id="215197" name="Object 157"/>
          <p:cNvGraphicFramePr>
            <a:graphicFrameLocks noChangeAspect="1"/>
          </p:cNvGraphicFramePr>
          <p:nvPr/>
        </p:nvGraphicFramePr>
        <p:xfrm>
          <a:off x="1135063" y="5329238"/>
          <a:ext cx="196850" cy="457200"/>
        </p:xfrm>
        <a:graphic>
          <a:graphicData uri="http://schemas.openxmlformats.org/presentationml/2006/ole">
            <p:oleObj spid="_x0000_s215197" name="Equation" r:id="rId4" imgW="75960" imgH="177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3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1781 L -0.20191 0.106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3.3796E-6 L 0.24809 0.261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6.36132E-7 L -0.13402 -0.185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3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3014E-6 L 0.14652 -0.286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1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648 L 8.33333E-7 0.355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3.88156E-6 L 0.03923 3.8815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50" grpId="0"/>
      <p:bldP spid="82959" grpId="0"/>
      <p:bldP spid="82966" grpId="0"/>
      <p:bldP spid="82978" grpId="0"/>
      <p:bldP spid="83011" grpId="0"/>
      <p:bldP spid="83015" grpId="0"/>
      <p:bldP spid="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960563" y="466248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738438" y="4640263"/>
            <a:ext cx="1284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475163" y="4640263"/>
            <a:ext cx="1639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800100" y="470693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=3</a:t>
            </a:r>
          </a:p>
        </p:txBody>
      </p:sp>
      <p:sp>
        <p:nvSpPr>
          <p:cNvPr id="87056" name="Rectangle 16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One</a:t>
            </a:r>
            <a:r>
              <a:rPr lang="es-ES" dirty="0" smtClean="0">
                <a:solidFill>
                  <a:schemeClr val="hlink"/>
                </a:solidFill>
              </a:rPr>
              <a:t>-dimensional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r>
              <a:rPr lang="es-ES" dirty="0" smtClean="0">
                <a:solidFill>
                  <a:schemeClr val="hlink"/>
                </a:solidFill>
              </a:rPr>
              <a:t>.</a:t>
            </a:r>
            <a:endParaRPr lang="es-ES" dirty="0">
              <a:solidFill>
                <a:schemeClr val="hlink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43163" y="4037013"/>
            <a:ext cx="2601912" cy="549275"/>
            <a:chOff x="2399" y="3355"/>
            <a:chExt cx="1639" cy="346"/>
          </a:xfrm>
        </p:grpSpPr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2399" y="3355"/>
              <a:ext cx="3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p</a:t>
              </a:r>
              <a:r>
                <a:rPr lang="es-ES" sz="28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7059" name="Rectangle 19"/>
            <p:cNvSpPr>
              <a:spLocks noChangeArrowheads="1"/>
            </p:cNvSpPr>
            <p:nvPr/>
          </p:nvSpPr>
          <p:spPr bwMode="auto">
            <a:xfrm>
              <a:off x="3249" y="3374"/>
              <a:ext cx="7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p</a:t>
              </a:r>
              <a:r>
                <a: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5549900" y="4056063"/>
            <a:ext cx="1284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069" name="Rectangle 29"/>
          <p:cNvSpPr>
            <a:spLocks noChangeArrowheads="1"/>
          </p:cNvSpPr>
          <p:nvPr/>
        </p:nvSpPr>
        <p:spPr bwMode="auto">
          <a:xfrm>
            <a:off x="6569075" y="4662488"/>
            <a:ext cx="1316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 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101" name="Text Box 61"/>
          <p:cNvSpPr txBox="1">
            <a:spLocks noChangeArrowheads="1"/>
          </p:cNvSpPr>
          <p:nvPr/>
        </p:nvSpPr>
        <p:spPr bwMode="auto">
          <a:xfrm>
            <a:off x="3289300" y="2885896"/>
            <a:ext cx="2436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                  </a:t>
            </a:r>
            <a:r>
              <a:rPr lang="es-ES" sz="2800" dirty="0">
                <a:latin typeface="Times New Roman" pitchFamily="18" charset="0"/>
              </a:rPr>
              <a:t>1</a:t>
            </a:r>
          </a:p>
          <a:p>
            <a:r>
              <a:rPr lang="es-ES" sz="2800" i="1" dirty="0">
                <a:latin typeface="Times New Roman" pitchFamily="18" charset="0"/>
              </a:rPr>
              <a:t> p                 </a:t>
            </a:r>
            <a:r>
              <a:rPr lang="es-ES" sz="2800" dirty="0">
                <a:latin typeface="Times New Roman" pitchFamily="18" charset="0"/>
              </a:rPr>
              <a:t>1</a:t>
            </a:r>
            <a:r>
              <a:rPr lang="es-ES" sz="2800" i="1" dirty="0">
                <a:latin typeface="Times New Roman" pitchFamily="18" charset="0"/>
              </a:rPr>
              <a:t>-p</a:t>
            </a:r>
          </a:p>
        </p:txBody>
      </p:sp>
      <p:sp>
        <p:nvSpPr>
          <p:cNvPr id="87102" name="Text Box 62"/>
          <p:cNvSpPr txBox="1">
            <a:spLocks noChangeArrowheads="1"/>
          </p:cNvSpPr>
          <p:nvPr/>
        </p:nvSpPr>
        <p:spPr bwMode="auto">
          <a:xfrm>
            <a:off x="711200" y="2957513"/>
            <a:ext cx="88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s-ES"/>
              <a:t> </a:t>
            </a:r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=0</a:t>
            </a:r>
          </a:p>
          <a:p>
            <a:pPr>
              <a:lnSpc>
                <a:spcPct val="70000"/>
              </a:lnSpc>
            </a:pPr>
            <a:endParaRPr lang="es-ES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=1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=2</a:t>
            </a:r>
          </a:p>
        </p:txBody>
      </p:sp>
      <p:graphicFrame>
        <p:nvGraphicFramePr>
          <p:cNvPr id="87103" name="Object 63"/>
          <p:cNvGraphicFramePr>
            <a:graphicFrameLocks noChangeAspect="1"/>
          </p:cNvGraphicFramePr>
          <p:nvPr/>
        </p:nvGraphicFramePr>
        <p:xfrm>
          <a:off x="4159250" y="1714500"/>
          <a:ext cx="631825" cy="633413"/>
        </p:xfrm>
        <a:graphic>
          <a:graphicData uri="http://schemas.openxmlformats.org/presentationml/2006/ole">
            <p:oleObj spid="_x0000_s322872" name="Equation" r:id="rId3" imgW="241195" imgH="241195" progId="Equation.DSMT4">
              <p:embed/>
            </p:oleObj>
          </a:graphicData>
        </a:graphic>
      </p:graphicFrame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708275" y="4338638"/>
            <a:ext cx="3495675" cy="1058862"/>
            <a:chOff x="1704" y="2734"/>
            <a:chExt cx="2202" cy="667"/>
          </a:xfrm>
        </p:grpSpPr>
        <p:sp>
          <p:nvSpPr>
            <p:cNvPr id="87115" name="Oval 75"/>
            <p:cNvSpPr>
              <a:spLocks noChangeArrowheads="1"/>
            </p:cNvSpPr>
            <p:nvPr/>
          </p:nvSpPr>
          <p:spPr bwMode="auto">
            <a:xfrm>
              <a:off x="1704" y="2875"/>
              <a:ext cx="895" cy="5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116" name="Oval 76"/>
            <p:cNvSpPr>
              <a:spLocks noChangeArrowheads="1"/>
            </p:cNvSpPr>
            <p:nvPr/>
          </p:nvSpPr>
          <p:spPr bwMode="auto">
            <a:xfrm>
              <a:off x="3011" y="2875"/>
              <a:ext cx="895" cy="5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118" name="Text Box 78"/>
            <p:cNvSpPr txBox="1">
              <a:spLocks noChangeArrowheads="1"/>
            </p:cNvSpPr>
            <p:nvPr/>
          </p:nvSpPr>
          <p:spPr bwMode="auto">
            <a:xfrm>
              <a:off x="2641" y="2951"/>
              <a:ext cx="2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3600" b="1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87119" name="Line 79"/>
            <p:cNvSpPr>
              <a:spLocks noChangeShapeType="1"/>
            </p:cNvSpPr>
            <p:nvPr/>
          </p:nvSpPr>
          <p:spPr bwMode="auto">
            <a:xfrm flipV="1">
              <a:off x="2137" y="2734"/>
              <a:ext cx="355" cy="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7120" name="Line 80"/>
            <p:cNvSpPr>
              <a:spLocks noChangeShapeType="1"/>
            </p:cNvSpPr>
            <p:nvPr/>
          </p:nvSpPr>
          <p:spPr bwMode="auto">
            <a:xfrm flipH="1" flipV="1">
              <a:off x="3165" y="2734"/>
              <a:ext cx="338" cy="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3176588" y="3166884"/>
            <a:ext cx="2605087" cy="844550"/>
            <a:chOff x="2001" y="2003"/>
            <a:chExt cx="1641" cy="532"/>
          </a:xfrm>
        </p:grpSpPr>
        <p:sp>
          <p:nvSpPr>
            <p:cNvPr id="87124" name="Oval 84"/>
            <p:cNvSpPr>
              <a:spLocks noChangeArrowheads="1"/>
            </p:cNvSpPr>
            <p:nvPr/>
          </p:nvSpPr>
          <p:spPr bwMode="auto">
            <a:xfrm>
              <a:off x="2001" y="2086"/>
              <a:ext cx="525" cy="4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125" name="Oval 85"/>
            <p:cNvSpPr>
              <a:spLocks noChangeArrowheads="1"/>
            </p:cNvSpPr>
            <p:nvPr/>
          </p:nvSpPr>
          <p:spPr bwMode="auto">
            <a:xfrm>
              <a:off x="3117" y="2086"/>
              <a:ext cx="525" cy="4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126" name="Text Box 86"/>
            <p:cNvSpPr txBox="1">
              <a:spLocks noChangeArrowheads="1"/>
            </p:cNvSpPr>
            <p:nvPr/>
          </p:nvSpPr>
          <p:spPr bwMode="auto">
            <a:xfrm>
              <a:off x="2679" y="2131"/>
              <a:ext cx="2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3600" b="1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87127" name="Line 87"/>
            <p:cNvSpPr>
              <a:spLocks noChangeShapeType="1"/>
            </p:cNvSpPr>
            <p:nvPr/>
          </p:nvSpPr>
          <p:spPr bwMode="auto">
            <a:xfrm flipV="1">
              <a:off x="2515" y="2008"/>
              <a:ext cx="209" cy="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7128" name="Line 88"/>
            <p:cNvSpPr>
              <a:spLocks noChangeShapeType="1"/>
            </p:cNvSpPr>
            <p:nvPr/>
          </p:nvSpPr>
          <p:spPr bwMode="auto">
            <a:xfrm flipH="1" flipV="1">
              <a:off x="2934" y="2003"/>
              <a:ext cx="198" cy="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3916363" y="3714750"/>
            <a:ext cx="2874962" cy="1055688"/>
            <a:chOff x="1704" y="2734"/>
            <a:chExt cx="2202" cy="667"/>
          </a:xfrm>
        </p:grpSpPr>
        <p:sp>
          <p:nvSpPr>
            <p:cNvPr id="87130" name="Oval 90"/>
            <p:cNvSpPr>
              <a:spLocks noChangeArrowheads="1"/>
            </p:cNvSpPr>
            <p:nvPr/>
          </p:nvSpPr>
          <p:spPr bwMode="auto">
            <a:xfrm>
              <a:off x="1704" y="2875"/>
              <a:ext cx="895" cy="5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131" name="Oval 91"/>
            <p:cNvSpPr>
              <a:spLocks noChangeArrowheads="1"/>
            </p:cNvSpPr>
            <p:nvPr/>
          </p:nvSpPr>
          <p:spPr bwMode="auto">
            <a:xfrm>
              <a:off x="3011" y="2875"/>
              <a:ext cx="895" cy="5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132" name="Text Box 92"/>
            <p:cNvSpPr txBox="1">
              <a:spLocks noChangeArrowheads="1"/>
            </p:cNvSpPr>
            <p:nvPr/>
          </p:nvSpPr>
          <p:spPr bwMode="auto">
            <a:xfrm>
              <a:off x="2641" y="2951"/>
              <a:ext cx="34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3600" b="1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87133" name="Line 93"/>
            <p:cNvSpPr>
              <a:spLocks noChangeShapeType="1"/>
            </p:cNvSpPr>
            <p:nvPr/>
          </p:nvSpPr>
          <p:spPr bwMode="auto">
            <a:xfrm flipV="1">
              <a:off x="2137" y="2734"/>
              <a:ext cx="355" cy="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7134" name="Line 94"/>
            <p:cNvSpPr>
              <a:spLocks noChangeShapeType="1"/>
            </p:cNvSpPr>
            <p:nvPr/>
          </p:nvSpPr>
          <p:spPr bwMode="auto">
            <a:xfrm flipH="1" flipV="1">
              <a:off x="3165" y="2734"/>
              <a:ext cx="338" cy="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87136" name="Object 96"/>
          <p:cNvGraphicFramePr>
            <a:graphicFrameLocks noChangeAspect="1"/>
          </p:cNvGraphicFramePr>
          <p:nvPr/>
        </p:nvGraphicFramePr>
        <p:xfrm>
          <a:off x="3273464" y="1712913"/>
          <a:ext cx="2892425" cy="633412"/>
        </p:xfrm>
        <a:graphic>
          <a:graphicData uri="http://schemas.openxmlformats.org/presentationml/2006/ole">
            <p:oleObj spid="_x0000_s322873" name="Equation" r:id="rId4" imgW="1104900" imgH="241300" progId="Equation.DSMT4">
              <p:embed/>
            </p:oleObj>
          </a:graphicData>
        </a:graphic>
      </p:graphicFrame>
      <p:sp>
        <p:nvSpPr>
          <p:cNvPr id="87137" name="Rectangle 97"/>
          <p:cNvSpPr>
            <a:spLocks noChangeArrowheads="1"/>
          </p:cNvSpPr>
          <p:nvPr/>
        </p:nvSpPr>
        <p:spPr bwMode="auto">
          <a:xfrm>
            <a:off x="3143250" y="1735138"/>
            <a:ext cx="3089275" cy="63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138" name="Text Box 98"/>
          <p:cNvSpPr txBox="1">
            <a:spLocks noChangeArrowheads="1"/>
          </p:cNvSpPr>
          <p:nvPr/>
        </p:nvSpPr>
        <p:spPr bwMode="auto">
          <a:xfrm>
            <a:off x="6369050" y="1819275"/>
            <a:ext cx="1781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Leibniz rule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7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sp>
        <p:nvSpPr>
          <p:cNvPr id="38" name="Rectangle 50"/>
          <p:cNvSpPr>
            <a:spLocks noChangeArrowheads="1"/>
          </p:cNvSpPr>
          <p:nvPr/>
        </p:nvSpPr>
        <p:spPr bwMode="auto">
          <a:xfrm rot="-2510480">
            <a:off x="1435274" y="3700225"/>
            <a:ext cx="3600000" cy="749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22874" name="Object 314"/>
          <p:cNvGraphicFramePr>
            <a:graphicFrameLocks noChangeAspect="1"/>
          </p:cNvGraphicFramePr>
          <p:nvPr/>
        </p:nvGraphicFramePr>
        <p:xfrm>
          <a:off x="1135063" y="5329238"/>
          <a:ext cx="196850" cy="457200"/>
        </p:xfrm>
        <a:graphic>
          <a:graphicData uri="http://schemas.openxmlformats.org/presentationml/2006/ole">
            <p:oleObj spid="_x0000_s322874" name="Equation" r:id="rId5" imgW="75960" imgH="177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37" grpId="0" animBg="1"/>
      <p:bldP spid="87138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960563" y="466248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738438" y="4640263"/>
            <a:ext cx="1284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475163" y="4640263"/>
            <a:ext cx="1639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p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800100" y="470693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=3</a:t>
            </a:r>
          </a:p>
        </p:txBody>
      </p:sp>
      <p:sp>
        <p:nvSpPr>
          <p:cNvPr id="89094" name="Rectangle 6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One</a:t>
            </a:r>
            <a:r>
              <a:rPr lang="es-ES" dirty="0" smtClean="0">
                <a:solidFill>
                  <a:schemeClr val="hlink"/>
                </a:solidFill>
              </a:rPr>
              <a:t>-dimensional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r>
              <a:rPr lang="es-ES" dirty="0" smtClean="0">
                <a:solidFill>
                  <a:schemeClr val="hlink"/>
                </a:solidFill>
              </a:rPr>
              <a:t>.</a:t>
            </a:r>
            <a:endParaRPr lang="es-ES" dirty="0">
              <a:solidFill>
                <a:schemeClr val="hlink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43163" y="4037013"/>
            <a:ext cx="2601912" cy="549275"/>
            <a:chOff x="2399" y="3355"/>
            <a:chExt cx="1639" cy="346"/>
          </a:xfrm>
        </p:grpSpPr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2399" y="3355"/>
              <a:ext cx="3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p</a:t>
              </a:r>
              <a:r>
                <a:rPr lang="es-ES" sz="28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249" y="3374"/>
              <a:ext cx="7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p</a:t>
              </a:r>
              <a:r>
                <a: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5549900" y="4056063"/>
            <a:ext cx="1284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6569075" y="4662488"/>
            <a:ext cx="1316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(1-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  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289300" y="2885896"/>
            <a:ext cx="2436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                  </a:t>
            </a:r>
            <a:r>
              <a:rPr lang="es-ES" sz="2800" dirty="0">
                <a:latin typeface="Times New Roman" pitchFamily="18" charset="0"/>
              </a:rPr>
              <a:t>1</a:t>
            </a:r>
          </a:p>
          <a:p>
            <a:r>
              <a:rPr lang="es-ES" sz="2800" i="1" dirty="0">
                <a:latin typeface="Times New Roman" pitchFamily="18" charset="0"/>
              </a:rPr>
              <a:t> p                 </a:t>
            </a:r>
            <a:r>
              <a:rPr lang="es-ES" sz="2800" dirty="0">
                <a:latin typeface="Times New Roman" pitchFamily="18" charset="0"/>
              </a:rPr>
              <a:t>1</a:t>
            </a:r>
            <a:r>
              <a:rPr lang="es-ES" sz="2800" i="1" dirty="0">
                <a:latin typeface="Times New Roman" pitchFamily="18" charset="0"/>
              </a:rPr>
              <a:t>-p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711200" y="2957513"/>
            <a:ext cx="88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s-ES"/>
              <a:t> </a:t>
            </a:r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=0</a:t>
            </a:r>
          </a:p>
          <a:p>
            <a:pPr>
              <a:lnSpc>
                <a:spcPct val="70000"/>
              </a:lnSpc>
            </a:pPr>
            <a:endParaRPr lang="es-ES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=1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=2</a:t>
            </a:r>
          </a:p>
        </p:txBody>
      </p:sp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4159250" y="1714500"/>
          <a:ext cx="631825" cy="633413"/>
        </p:xfrm>
        <a:graphic>
          <a:graphicData uri="http://schemas.openxmlformats.org/presentationml/2006/ole">
            <p:oleObj spid="_x0000_s584950" name="Equation" r:id="rId3" imgW="241195" imgH="241195" progId="Equation.DSMT4">
              <p:embed/>
            </p:oleObj>
          </a:graphicData>
        </a:graphic>
      </p:graphicFrame>
      <p:graphicFrame>
        <p:nvGraphicFramePr>
          <p:cNvPr id="89103" name="Object 15"/>
          <p:cNvGraphicFramePr>
            <a:graphicFrameLocks noChangeAspect="1"/>
          </p:cNvGraphicFramePr>
          <p:nvPr/>
        </p:nvGraphicFramePr>
        <p:xfrm>
          <a:off x="2274888" y="1411288"/>
          <a:ext cx="1930400" cy="1200150"/>
        </p:xfrm>
        <a:graphic>
          <a:graphicData uri="http://schemas.openxmlformats.org/presentationml/2006/ole">
            <p:oleObj spid="_x0000_s584951" name="Equation" r:id="rId4" imgW="736600" imgH="457200" progId="Equation.DSMT4">
              <p:embed/>
            </p:oleObj>
          </a:graphicData>
        </a:graphic>
      </p:graphicFrame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4158638" y="28884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4910913" y="33131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3164538" y="33432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716850" y="40648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 rot="10800000" flipV="1">
            <a:off x="5594863" y="40568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2294088" y="40625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2592888" y="46490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4678938" y="46736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1732188" y="4648325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6545338" y="4662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3750214" y="5422900"/>
            <a:ext cx="2122697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Times New Roman" pitchFamily="18" charset="0"/>
              </a:rPr>
              <a:t>Pascal </a:t>
            </a:r>
            <a:r>
              <a:rPr lang="es-ES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triangle</a:t>
            </a:r>
            <a:endParaRPr lang="es-ES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4765091" y="1611313"/>
            <a:ext cx="78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CLT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89119" name="Object 31"/>
          <p:cNvGraphicFramePr>
            <a:graphicFrameLocks noChangeAspect="1"/>
          </p:cNvGraphicFramePr>
          <p:nvPr/>
        </p:nvGraphicFramePr>
        <p:xfrm>
          <a:off x="4762453" y="1955800"/>
          <a:ext cx="731838" cy="600075"/>
        </p:xfrm>
        <a:graphic>
          <a:graphicData uri="http://schemas.openxmlformats.org/presentationml/2006/ole">
            <p:oleObj spid="_x0000_s584952" name="Equation" r:id="rId5" imgW="279400" imgH="228600" progId="Equation.DSMT4">
              <p:embed/>
            </p:oleObj>
          </a:graphicData>
        </a:graphic>
      </p:graphicFrame>
      <p:graphicFrame>
        <p:nvGraphicFramePr>
          <p:cNvPr id="89120" name="Object 32"/>
          <p:cNvGraphicFramePr>
            <a:graphicFrameLocks noChangeAspect="1"/>
          </p:cNvGraphicFramePr>
          <p:nvPr/>
        </p:nvGraphicFramePr>
        <p:xfrm>
          <a:off x="5554666" y="1304404"/>
          <a:ext cx="3592512" cy="1166813"/>
        </p:xfrm>
        <a:graphic>
          <a:graphicData uri="http://schemas.openxmlformats.org/presentationml/2006/ole">
            <p:oleObj spid="_x0000_s584953" name="Equation" r:id="rId6" imgW="1371600" imgH="444500" progId="Equation.DSMT4">
              <p:embed/>
            </p:oleObj>
          </a:graphicData>
        </a:graphic>
      </p:graphicFrame>
      <p:sp>
        <p:nvSpPr>
          <p:cNvPr id="32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051283" y="2520487"/>
            <a:ext cx="301396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Binomial</a:t>
            </a:r>
            <a:r>
              <a:rPr lang="es-ES" sz="24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distribution</a:t>
            </a:r>
            <a:endParaRPr lang="es-ES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445573" y="2569855"/>
            <a:ext cx="139974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Gaussian</a:t>
            </a:r>
            <a:endParaRPr lang="es-ES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4790849" y="2111615"/>
            <a:ext cx="790105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4954" name="Object 250"/>
          <p:cNvGraphicFramePr>
            <a:graphicFrameLocks noChangeAspect="1"/>
          </p:cNvGraphicFramePr>
          <p:nvPr/>
        </p:nvGraphicFramePr>
        <p:xfrm>
          <a:off x="1135063" y="5329238"/>
          <a:ext cx="196850" cy="457200"/>
        </p:xfrm>
        <a:graphic>
          <a:graphicData uri="http://schemas.openxmlformats.org/presentationml/2006/ole">
            <p:oleObj spid="_x0000_s584954" name="Equation" r:id="rId7" imgW="75960" imgH="177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/>
      <p:bldP spid="89105" grpId="0"/>
      <p:bldP spid="89106" grpId="0"/>
      <p:bldP spid="89107" grpId="0"/>
      <p:bldP spid="89108" grpId="0"/>
      <p:bldP spid="89109" grpId="0"/>
      <p:bldP spid="89110" grpId="0"/>
      <p:bldP spid="89111" grpId="0"/>
      <p:bldP spid="89112" grpId="0"/>
      <p:bldP spid="89113" grpId="0"/>
      <p:bldP spid="89114" grpId="0" animBg="1"/>
      <p:bldP spid="89117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960563" y="466248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738438" y="4640263"/>
            <a:ext cx="1284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475163" y="4640263"/>
            <a:ext cx="1639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00100" y="470693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=3</a:t>
            </a:r>
          </a:p>
        </p:txBody>
      </p:sp>
      <p:sp>
        <p:nvSpPr>
          <p:cNvPr id="90118" name="Rectangle 6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grpSp>
        <p:nvGrpSpPr>
          <p:cNvPr id="90119" name="Group 7"/>
          <p:cNvGrpSpPr>
            <a:grpSpLocks/>
          </p:cNvGrpSpPr>
          <p:nvPr/>
        </p:nvGrpSpPr>
        <p:grpSpPr bwMode="auto">
          <a:xfrm>
            <a:off x="2443163" y="4024313"/>
            <a:ext cx="2601912" cy="561975"/>
            <a:chOff x="2399" y="3347"/>
            <a:chExt cx="1639" cy="354"/>
          </a:xfrm>
        </p:grpSpPr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2399" y="3347"/>
              <a:ext cx="3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249" y="3374"/>
              <a:ext cx="7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p</a:t>
              </a:r>
              <a:r>
                <a: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5549900" y="4056063"/>
            <a:ext cx="1284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6569075" y="4662488"/>
            <a:ext cx="1316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 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289300" y="2885896"/>
            <a:ext cx="2436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                  </a:t>
            </a:r>
            <a:r>
              <a:rPr lang="es-ES" sz="2800">
                <a:latin typeface="Times New Roman" pitchFamily="18" charset="0"/>
              </a:rPr>
              <a:t>1</a:t>
            </a:r>
          </a:p>
          <a:p>
            <a:r>
              <a:rPr lang="es-ES" sz="2800" i="1">
                <a:latin typeface="Times New Roman" pitchFamily="18" charset="0"/>
              </a:rPr>
              <a:t> p                 </a:t>
            </a:r>
            <a:r>
              <a:rPr lang="es-ES" sz="2800">
                <a:latin typeface="Times New Roman" pitchFamily="18" charset="0"/>
              </a:rPr>
              <a:t>1</a:t>
            </a:r>
            <a:r>
              <a:rPr lang="es-ES" sz="2800" i="1">
                <a:latin typeface="Times New Roman" pitchFamily="18" charset="0"/>
              </a:rPr>
              <a:t>-p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711200" y="2957513"/>
            <a:ext cx="88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s-ES"/>
              <a:t> </a:t>
            </a:r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=0</a:t>
            </a:r>
          </a:p>
          <a:p>
            <a:pPr>
              <a:lnSpc>
                <a:spcPct val="70000"/>
              </a:lnSpc>
            </a:pPr>
            <a:endParaRPr lang="es-ES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=1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=2</a:t>
            </a:r>
          </a:p>
        </p:txBody>
      </p:sp>
      <p:graphicFrame>
        <p:nvGraphicFramePr>
          <p:cNvPr id="90126" name="Object 14"/>
          <p:cNvGraphicFramePr>
            <a:graphicFrameLocks noChangeAspect="1"/>
          </p:cNvGraphicFramePr>
          <p:nvPr/>
        </p:nvGraphicFramePr>
        <p:xfrm>
          <a:off x="4159250" y="1714500"/>
          <a:ext cx="631825" cy="633413"/>
        </p:xfrm>
        <a:graphic>
          <a:graphicData uri="http://schemas.openxmlformats.org/presentationml/2006/ole">
            <p:oleObj spid="_x0000_s544451" name="Equation" r:id="rId3" imgW="241195" imgH="241195" progId="Equation.DSMT4">
              <p:embed/>
            </p:oleObj>
          </a:graphicData>
        </a:graphic>
      </p:graphicFrame>
      <p:graphicFrame>
        <p:nvGraphicFramePr>
          <p:cNvPr id="90139" name="Object 27"/>
          <p:cNvGraphicFramePr>
            <a:graphicFrameLocks noChangeAspect="1"/>
          </p:cNvGraphicFramePr>
          <p:nvPr/>
        </p:nvGraphicFramePr>
        <p:xfrm>
          <a:off x="4135438" y="2732088"/>
          <a:ext cx="533400" cy="633412"/>
        </p:xfrm>
        <a:graphic>
          <a:graphicData uri="http://schemas.openxmlformats.org/presentationml/2006/ole">
            <p:oleObj spid="_x0000_s544452" name="Equation" r:id="rId4" imgW="203112" imgH="241195" progId="Equation.DSMT4">
              <p:embed/>
            </p:oleObj>
          </a:graphicData>
        </a:graphic>
      </p:graphicFrame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3411538" y="3343275"/>
          <a:ext cx="500062" cy="633413"/>
        </p:xfrm>
        <a:graphic>
          <a:graphicData uri="http://schemas.openxmlformats.org/presentationml/2006/ole">
            <p:oleObj spid="_x0000_s544453" name="Equation" r:id="rId5" imgW="190417" imgH="241195" progId="Equation.DSMT4">
              <p:embed/>
            </p:oleObj>
          </a:graphicData>
        </a:graphic>
      </p:graphicFrame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5105400" y="3343275"/>
          <a:ext cx="466725" cy="633413"/>
        </p:xfrm>
        <a:graphic>
          <a:graphicData uri="http://schemas.openxmlformats.org/presentationml/2006/ole">
            <p:oleObj spid="_x0000_s544454" name="Equation" r:id="rId6" imgW="177646" imgH="241091" progId="Equation.DSMT4">
              <p:embed/>
            </p:oleObj>
          </a:graphicData>
        </a:graphic>
      </p:graphicFrame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2598738" y="4030663"/>
          <a:ext cx="533400" cy="633412"/>
        </p:xfrm>
        <a:graphic>
          <a:graphicData uri="http://schemas.openxmlformats.org/presentationml/2006/ole">
            <p:oleObj spid="_x0000_s544455" name="Equation" r:id="rId7" imgW="203112" imgH="241195" progId="Equation.DSMT4">
              <p:embed/>
            </p:oleObj>
          </a:graphicData>
        </a:graphic>
      </p:graphicFrame>
      <p:graphicFrame>
        <p:nvGraphicFramePr>
          <p:cNvPr id="90143" name="Object 31"/>
          <p:cNvGraphicFramePr>
            <a:graphicFrameLocks noChangeAspect="1"/>
          </p:cNvGraphicFramePr>
          <p:nvPr/>
        </p:nvGraphicFramePr>
        <p:xfrm>
          <a:off x="4157663" y="4051300"/>
          <a:ext cx="500062" cy="633413"/>
        </p:xfrm>
        <a:graphic>
          <a:graphicData uri="http://schemas.openxmlformats.org/presentationml/2006/ole">
            <p:oleObj spid="_x0000_s544456" name="Equation" r:id="rId8" imgW="190417" imgH="241195" progId="Equation.DSMT4">
              <p:embed/>
            </p:oleObj>
          </a:graphicData>
        </a:graphic>
      </p:graphicFrame>
      <p:graphicFrame>
        <p:nvGraphicFramePr>
          <p:cNvPr id="90144" name="Object 32"/>
          <p:cNvGraphicFramePr>
            <a:graphicFrameLocks noChangeAspect="1"/>
          </p:cNvGraphicFramePr>
          <p:nvPr/>
        </p:nvGraphicFramePr>
        <p:xfrm>
          <a:off x="6013450" y="4073525"/>
          <a:ext cx="566738" cy="633413"/>
        </p:xfrm>
        <a:graphic>
          <a:graphicData uri="http://schemas.openxmlformats.org/presentationml/2006/ole">
            <p:oleObj spid="_x0000_s544457" name="Equation" r:id="rId9" imgW="215713" imgH="241091" progId="Equation.DSMT4">
              <p:embed/>
            </p:oleObj>
          </a:graphicData>
        </a:graphic>
      </p:graphicFrame>
      <p:graphicFrame>
        <p:nvGraphicFramePr>
          <p:cNvPr id="90145" name="Object 33"/>
          <p:cNvGraphicFramePr>
            <a:graphicFrameLocks noChangeAspect="1"/>
          </p:cNvGraphicFramePr>
          <p:nvPr/>
        </p:nvGraphicFramePr>
        <p:xfrm>
          <a:off x="1920875" y="4659313"/>
          <a:ext cx="533400" cy="633412"/>
        </p:xfrm>
        <a:graphic>
          <a:graphicData uri="http://schemas.openxmlformats.org/presentationml/2006/ole">
            <p:oleObj spid="_x0000_s544458" name="Equation" r:id="rId10" imgW="203112" imgH="241195" progId="Equation.DSMT4">
              <p:embed/>
            </p:oleObj>
          </a:graphicData>
        </a:graphic>
      </p:graphicFrame>
      <p:graphicFrame>
        <p:nvGraphicFramePr>
          <p:cNvPr id="90146" name="Object 34"/>
          <p:cNvGraphicFramePr>
            <a:graphicFrameLocks noChangeAspect="1"/>
          </p:cNvGraphicFramePr>
          <p:nvPr/>
        </p:nvGraphicFramePr>
        <p:xfrm>
          <a:off x="3371850" y="4695825"/>
          <a:ext cx="500063" cy="633413"/>
        </p:xfrm>
        <a:graphic>
          <a:graphicData uri="http://schemas.openxmlformats.org/presentationml/2006/ole">
            <p:oleObj spid="_x0000_s544459" name="Equation" r:id="rId11" imgW="190417" imgH="241195" progId="Equation.DSMT4">
              <p:embed/>
            </p:oleObj>
          </a:graphicData>
        </a:graphic>
      </p:graphicFrame>
      <p:graphicFrame>
        <p:nvGraphicFramePr>
          <p:cNvPr id="90147" name="Object 35"/>
          <p:cNvGraphicFramePr>
            <a:graphicFrameLocks noChangeAspect="1"/>
          </p:cNvGraphicFramePr>
          <p:nvPr/>
        </p:nvGraphicFramePr>
        <p:xfrm>
          <a:off x="5138738" y="4651375"/>
          <a:ext cx="533400" cy="633413"/>
        </p:xfrm>
        <a:graphic>
          <a:graphicData uri="http://schemas.openxmlformats.org/presentationml/2006/ole">
            <p:oleObj spid="_x0000_s544460" name="Equation" r:id="rId12" imgW="203112" imgH="241195" progId="Equation.DSMT4">
              <p:embed/>
            </p:oleObj>
          </a:graphicData>
        </a:graphic>
      </p:graphicFrame>
      <p:graphicFrame>
        <p:nvGraphicFramePr>
          <p:cNvPr id="90148" name="Object 36"/>
          <p:cNvGraphicFramePr>
            <a:graphicFrameLocks noChangeAspect="1"/>
          </p:cNvGraphicFramePr>
          <p:nvPr/>
        </p:nvGraphicFramePr>
        <p:xfrm>
          <a:off x="6834188" y="4718050"/>
          <a:ext cx="533400" cy="633413"/>
        </p:xfrm>
        <a:graphic>
          <a:graphicData uri="http://schemas.openxmlformats.org/presentationml/2006/ole">
            <p:oleObj spid="_x0000_s544461" name="Equation" r:id="rId13" imgW="203112" imgH="241195" progId="Equation.DSMT4">
              <p:embed/>
            </p:oleObj>
          </a:graphicData>
        </a:graphic>
      </p:graphicFrame>
      <p:sp>
        <p:nvSpPr>
          <p:cNvPr id="27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aphicFrame>
        <p:nvGraphicFramePr>
          <p:cNvPr id="544462" name="Object 1742"/>
          <p:cNvGraphicFramePr>
            <a:graphicFrameLocks noChangeAspect="1"/>
          </p:cNvGraphicFramePr>
          <p:nvPr/>
        </p:nvGraphicFramePr>
        <p:xfrm>
          <a:off x="1134446" y="5329900"/>
          <a:ext cx="196850" cy="457200"/>
        </p:xfrm>
        <a:graphic>
          <a:graphicData uri="http://schemas.openxmlformats.org/presentationml/2006/ole">
            <p:oleObj spid="_x0000_s544462" name="Equation" r:id="rId14" imgW="75960" imgH="177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/>
      <p:bldP spid="90116" grpId="0"/>
      <p:bldP spid="90118" grpId="0"/>
      <p:bldP spid="90122" grpId="0"/>
      <p:bldP spid="90123" grpId="0"/>
      <p:bldP spid="90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00100" y="470693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=3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711200" y="2957513"/>
            <a:ext cx="88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s-ES"/>
              <a:t> </a:t>
            </a:r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=0</a:t>
            </a:r>
          </a:p>
          <a:p>
            <a:pPr>
              <a:lnSpc>
                <a:spcPct val="70000"/>
              </a:lnSpc>
            </a:pPr>
            <a:endParaRPr lang="es-ES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=1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=2</a:t>
            </a:r>
          </a:p>
        </p:txBody>
      </p:sp>
      <p:graphicFrame>
        <p:nvGraphicFramePr>
          <p:cNvPr id="106511" name="Object 15"/>
          <p:cNvGraphicFramePr>
            <a:graphicFrameLocks noChangeAspect="1"/>
          </p:cNvGraphicFramePr>
          <p:nvPr/>
        </p:nvGraphicFramePr>
        <p:xfrm>
          <a:off x="4135438" y="2732088"/>
          <a:ext cx="533400" cy="633412"/>
        </p:xfrm>
        <a:graphic>
          <a:graphicData uri="http://schemas.openxmlformats.org/presentationml/2006/ole">
            <p:oleObj spid="_x0000_s627918" name="Equation" r:id="rId3" imgW="203112" imgH="241195" progId="Equation.DSMT4">
              <p:embed/>
            </p:oleObj>
          </a:graphicData>
        </a:graphic>
      </p:graphicFrame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3411538" y="3343275"/>
          <a:ext cx="500062" cy="633413"/>
        </p:xfrm>
        <a:graphic>
          <a:graphicData uri="http://schemas.openxmlformats.org/presentationml/2006/ole">
            <p:oleObj spid="_x0000_s627919" name="Equation" r:id="rId4" imgW="190417" imgH="241195" progId="Equation.DSMT4">
              <p:embed/>
            </p:oleObj>
          </a:graphicData>
        </a:graphic>
      </p:graphicFrame>
      <p:graphicFrame>
        <p:nvGraphicFramePr>
          <p:cNvPr id="106513" name="Object 17"/>
          <p:cNvGraphicFramePr>
            <a:graphicFrameLocks noChangeAspect="1"/>
          </p:cNvGraphicFramePr>
          <p:nvPr/>
        </p:nvGraphicFramePr>
        <p:xfrm>
          <a:off x="5105400" y="3343275"/>
          <a:ext cx="466725" cy="633413"/>
        </p:xfrm>
        <a:graphic>
          <a:graphicData uri="http://schemas.openxmlformats.org/presentationml/2006/ole">
            <p:oleObj spid="_x0000_s627920" name="Equation" r:id="rId5" imgW="177646" imgH="241091" progId="Equation.DSMT4">
              <p:embed/>
            </p:oleObj>
          </a:graphicData>
        </a:graphic>
      </p:graphicFrame>
      <p:graphicFrame>
        <p:nvGraphicFramePr>
          <p:cNvPr id="106514" name="Object 18"/>
          <p:cNvGraphicFramePr>
            <a:graphicFrameLocks noChangeAspect="1"/>
          </p:cNvGraphicFramePr>
          <p:nvPr/>
        </p:nvGraphicFramePr>
        <p:xfrm>
          <a:off x="2598738" y="4030663"/>
          <a:ext cx="533400" cy="633412"/>
        </p:xfrm>
        <a:graphic>
          <a:graphicData uri="http://schemas.openxmlformats.org/presentationml/2006/ole">
            <p:oleObj spid="_x0000_s627921" name="Equation" r:id="rId6" imgW="203112" imgH="241195" progId="Equation.DSMT4">
              <p:embed/>
            </p:oleObj>
          </a:graphicData>
        </a:graphic>
      </p:graphicFrame>
      <p:graphicFrame>
        <p:nvGraphicFramePr>
          <p:cNvPr id="106515" name="Object 19"/>
          <p:cNvGraphicFramePr>
            <a:graphicFrameLocks noChangeAspect="1"/>
          </p:cNvGraphicFramePr>
          <p:nvPr/>
        </p:nvGraphicFramePr>
        <p:xfrm>
          <a:off x="4157663" y="4051300"/>
          <a:ext cx="500062" cy="633413"/>
        </p:xfrm>
        <a:graphic>
          <a:graphicData uri="http://schemas.openxmlformats.org/presentationml/2006/ole">
            <p:oleObj spid="_x0000_s627922" name="Equation" r:id="rId7" imgW="190417" imgH="241195" progId="Equation.DSMT4">
              <p:embed/>
            </p:oleObj>
          </a:graphicData>
        </a:graphic>
      </p:graphicFrame>
      <p:graphicFrame>
        <p:nvGraphicFramePr>
          <p:cNvPr id="106516" name="Object 20"/>
          <p:cNvGraphicFramePr>
            <a:graphicFrameLocks noChangeAspect="1"/>
          </p:cNvGraphicFramePr>
          <p:nvPr/>
        </p:nvGraphicFramePr>
        <p:xfrm>
          <a:off x="6013450" y="4073525"/>
          <a:ext cx="566738" cy="633413"/>
        </p:xfrm>
        <a:graphic>
          <a:graphicData uri="http://schemas.openxmlformats.org/presentationml/2006/ole">
            <p:oleObj spid="_x0000_s627923" name="Equation" r:id="rId8" imgW="215713" imgH="241091" progId="Equation.DSMT4">
              <p:embed/>
            </p:oleObj>
          </a:graphicData>
        </a:graphic>
      </p:graphicFrame>
      <p:graphicFrame>
        <p:nvGraphicFramePr>
          <p:cNvPr id="106517" name="Object 21"/>
          <p:cNvGraphicFramePr>
            <a:graphicFrameLocks noChangeAspect="1"/>
          </p:cNvGraphicFramePr>
          <p:nvPr/>
        </p:nvGraphicFramePr>
        <p:xfrm>
          <a:off x="1920875" y="4659313"/>
          <a:ext cx="533400" cy="633412"/>
        </p:xfrm>
        <a:graphic>
          <a:graphicData uri="http://schemas.openxmlformats.org/presentationml/2006/ole">
            <p:oleObj spid="_x0000_s627924" name="Equation" r:id="rId9" imgW="203112" imgH="241195" progId="Equation.DSMT4">
              <p:embed/>
            </p:oleObj>
          </a:graphicData>
        </a:graphic>
      </p:graphicFrame>
      <p:graphicFrame>
        <p:nvGraphicFramePr>
          <p:cNvPr id="106518" name="Object 22"/>
          <p:cNvGraphicFramePr>
            <a:graphicFrameLocks noChangeAspect="1"/>
          </p:cNvGraphicFramePr>
          <p:nvPr/>
        </p:nvGraphicFramePr>
        <p:xfrm>
          <a:off x="3371850" y="4695825"/>
          <a:ext cx="500063" cy="633413"/>
        </p:xfrm>
        <a:graphic>
          <a:graphicData uri="http://schemas.openxmlformats.org/presentationml/2006/ole">
            <p:oleObj spid="_x0000_s627925" name="Equation" r:id="rId10" imgW="190417" imgH="241195" progId="Equation.DSMT4">
              <p:embed/>
            </p:oleObj>
          </a:graphicData>
        </a:graphic>
      </p:graphicFrame>
      <p:graphicFrame>
        <p:nvGraphicFramePr>
          <p:cNvPr id="106519" name="Object 23"/>
          <p:cNvGraphicFramePr>
            <a:graphicFrameLocks noChangeAspect="1"/>
          </p:cNvGraphicFramePr>
          <p:nvPr/>
        </p:nvGraphicFramePr>
        <p:xfrm>
          <a:off x="5138738" y="4651375"/>
          <a:ext cx="533400" cy="633413"/>
        </p:xfrm>
        <a:graphic>
          <a:graphicData uri="http://schemas.openxmlformats.org/presentationml/2006/ole">
            <p:oleObj spid="_x0000_s627926" name="Equation" r:id="rId11" imgW="203112" imgH="241195" progId="Equation.DSMT4">
              <p:embed/>
            </p:oleObj>
          </a:graphicData>
        </a:graphic>
      </p:graphicFrame>
      <p:graphicFrame>
        <p:nvGraphicFramePr>
          <p:cNvPr id="106520" name="Object 24"/>
          <p:cNvGraphicFramePr>
            <a:graphicFrameLocks noChangeAspect="1"/>
          </p:cNvGraphicFramePr>
          <p:nvPr/>
        </p:nvGraphicFramePr>
        <p:xfrm>
          <a:off x="6834188" y="4718050"/>
          <a:ext cx="533400" cy="633413"/>
        </p:xfrm>
        <a:graphic>
          <a:graphicData uri="http://schemas.openxmlformats.org/presentationml/2006/ole">
            <p:oleObj spid="_x0000_s627927" name="Equation" r:id="rId12" imgW="203112" imgH="241195" progId="Equation.DSMT4">
              <p:embed/>
            </p:oleObj>
          </a:graphicData>
        </a:graphic>
      </p:graphicFrame>
      <p:graphicFrame>
        <p:nvGraphicFramePr>
          <p:cNvPr id="106522" name="Object 26"/>
          <p:cNvGraphicFramePr>
            <a:graphicFrameLocks noChangeAspect="1"/>
          </p:cNvGraphicFramePr>
          <p:nvPr/>
        </p:nvGraphicFramePr>
        <p:xfrm>
          <a:off x="4313238" y="2820988"/>
          <a:ext cx="233362" cy="433387"/>
        </p:xfrm>
        <a:graphic>
          <a:graphicData uri="http://schemas.openxmlformats.org/presentationml/2006/ole">
            <p:oleObj spid="_x0000_s627928" name="Equation" r:id="rId13" imgW="88707" imgH="164742" progId="Equation.DSMT4">
              <p:embed/>
            </p:oleObj>
          </a:graphicData>
        </a:graphic>
      </p:graphicFrame>
      <p:graphicFrame>
        <p:nvGraphicFramePr>
          <p:cNvPr id="106531" name="Object 35"/>
          <p:cNvGraphicFramePr>
            <a:graphicFrameLocks noChangeAspect="1"/>
          </p:cNvGraphicFramePr>
          <p:nvPr/>
        </p:nvGraphicFramePr>
        <p:xfrm>
          <a:off x="5127625" y="4575214"/>
          <a:ext cx="439738" cy="850900"/>
        </p:xfrm>
        <a:graphic>
          <a:graphicData uri="http://schemas.openxmlformats.org/presentationml/2006/ole">
            <p:oleObj spid="_x0000_s627929" name="Equation" r:id="rId14" imgW="203112" imgH="393529" progId="Equation.DSMT4">
              <p:embed/>
            </p:oleObj>
          </a:graphicData>
        </a:graphic>
      </p:graphicFrame>
      <p:graphicFrame>
        <p:nvGraphicFramePr>
          <p:cNvPr id="106532" name="Object 36"/>
          <p:cNvGraphicFramePr>
            <a:graphicFrameLocks noChangeAspect="1"/>
          </p:cNvGraphicFramePr>
          <p:nvPr/>
        </p:nvGraphicFramePr>
        <p:xfrm>
          <a:off x="3432175" y="4600614"/>
          <a:ext cx="439738" cy="850900"/>
        </p:xfrm>
        <a:graphic>
          <a:graphicData uri="http://schemas.openxmlformats.org/presentationml/2006/ole">
            <p:oleObj spid="_x0000_s627930" name="Equation" r:id="rId15" imgW="203112" imgH="393529" progId="Equation.DSMT4">
              <p:embed/>
            </p:oleObj>
          </a:graphicData>
        </a:graphic>
      </p:graphicFrame>
      <p:graphicFrame>
        <p:nvGraphicFramePr>
          <p:cNvPr id="106533" name="Object 37"/>
          <p:cNvGraphicFramePr>
            <a:graphicFrameLocks noChangeAspect="1"/>
          </p:cNvGraphicFramePr>
          <p:nvPr/>
        </p:nvGraphicFramePr>
        <p:xfrm>
          <a:off x="6850063" y="4573626"/>
          <a:ext cx="388937" cy="850900"/>
        </p:xfrm>
        <a:graphic>
          <a:graphicData uri="http://schemas.openxmlformats.org/presentationml/2006/ole">
            <p:oleObj spid="_x0000_s627931" name="Equation" r:id="rId16" imgW="152334" imgH="393529" progId="Equation.DSMT4">
              <p:embed/>
            </p:oleObj>
          </a:graphicData>
        </a:graphic>
      </p:graphicFrame>
      <p:graphicFrame>
        <p:nvGraphicFramePr>
          <p:cNvPr id="106535" name="Object 39"/>
          <p:cNvGraphicFramePr>
            <a:graphicFrameLocks noChangeAspect="1"/>
          </p:cNvGraphicFramePr>
          <p:nvPr/>
        </p:nvGraphicFramePr>
        <p:xfrm>
          <a:off x="1976438" y="4573588"/>
          <a:ext cx="388937" cy="850900"/>
        </p:xfrm>
        <a:graphic>
          <a:graphicData uri="http://schemas.openxmlformats.org/presentationml/2006/ole">
            <p:oleObj spid="_x0000_s627932" name="Equation" r:id="rId17" imgW="152334" imgH="393529" progId="Equation.DSMT4">
              <p:embed/>
            </p:oleObj>
          </a:graphicData>
        </a:graphic>
      </p:graphicFrame>
      <p:graphicFrame>
        <p:nvGraphicFramePr>
          <p:cNvPr id="106536" name="Object 40"/>
          <p:cNvGraphicFramePr>
            <a:graphicFrameLocks noChangeAspect="1"/>
          </p:cNvGraphicFramePr>
          <p:nvPr/>
        </p:nvGraphicFramePr>
        <p:xfrm>
          <a:off x="6056313" y="3987839"/>
          <a:ext cx="315912" cy="889000"/>
        </p:xfrm>
        <a:graphic>
          <a:graphicData uri="http://schemas.openxmlformats.org/presentationml/2006/ole">
            <p:oleObj spid="_x0000_s627933" name="Equation" r:id="rId18" imgW="139639" imgH="393529" progId="Equation.DSMT4">
              <p:embed/>
            </p:oleObj>
          </a:graphicData>
        </a:graphic>
      </p:graphicFrame>
      <p:graphicFrame>
        <p:nvGraphicFramePr>
          <p:cNvPr id="106538" name="Object 42"/>
          <p:cNvGraphicFramePr>
            <a:graphicFrameLocks noChangeAspect="1"/>
          </p:cNvGraphicFramePr>
          <p:nvPr/>
        </p:nvGraphicFramePr>
        <p:xfrm>
          <a:off x="2632075" y="3981450"/>
          <a:ext cx="315913" cy="889000"/>
        </p:xfrm>
        <a:graphic>
          <a:graphicData uri="http://schemas.openxmlformats.org/presentationml/2006/ole">
            <p:oleObj spid="_x0000_s627934" name="Equation" r:id="rId19" imgW="139639" imgH="393529" progId="Equation.DSMT4">
              <p:embed/>
            </p:oleObj>
          </a:graphicData>
        </a:graphic>
      </p:graphicFrame>
      <p:graphicFrame>
        <p:nvGraphicFramePr>
          <p:cNvPr id="106539" name="Object 43"/>
          <p:cNvGraphicFramePr>
            <a:graphicFrameLocks noChangeAspect="1"/>
          </p:cNvGraphicFramePr>
          <p:nvPr/>
        </p:nvGraphicFramePr>
        <p:xfrm>
          <a:off x="4252913" y="3995776"/>
          <a:ext cx="315912" cy="889000"/>
        </p:xfrm>
        <a:graphic>
          <a:graphicData uri="http://schemas.openxmlformats.org/presentationml/2006/ole">
            <p:oleObj spid="_x0000_s627935" name="Equation" r:id="rId20" imgW="139639" imgH="393529" progId="Equation.DSMT4">
              <p:embed/>
            </p:oleObj>
          </a:graphicData>
        </a:graphic>
      </p:graphicFrame>
      <p:graphicFrame>
        <p:nvGraphicFramePr>
          <p:cNvPr id="106540" name="Object 44"/>
          <p:cNvGraphicFramePr>
            <a:graphicFrameLocks noChangeAspect="1"/>
          </p:cNvGraphicFramePr>
          <p:nvPr/>
        </p:nvGraphicFramePr>
        <p:xfrm>
          <a:off x="5160963" y="3243224"/>
          <a:ext cx="344487" cy="889000"/>
        </p:xfrm>
        <a:graphic>
          <a:graphicData uri="http://schemas.openxmlformats.org/presentationml/2006/ole">
            <p:oleObj spid="_x0000_s627936" name="Equation" r:id="rId21" imgW="152334" imgH="393529" progId="Equation.DSMT4">
              <p:embed/>
            </p:oleObj>
          </a:graphicData>
        </a:graphic>
      </p:graphicFrame>
      <p:graphicFrame>
        <p:nvGraphicFramePr>
          <p:cNvPr id="106542" name="Object 46"/>
          <p:cNvGraphicFramePr>
            <a:graphicFrameLocks noChangeAspect="1"/>
          </p:cNvGraphicFramePr>
          <p:nvPr/>
        </p:nvGraphicFramePr>
        <p:xfrm>
          <a:off x="3460712" y="3220922"/>
          <a:ext cx="344487" cy="889000"/>
        </p:xfrm>
        <a:graphic>
          <a:graphicData uri="http://schemas.openxmlformats.org/presentationml/2006/ole">
            <p:oleObj spid="_x0000_s627937" name="Equation" r:id="rId22" imgW="152334" imgH="393529" progId="Equation.DSMT4">
              <p:embed/>
            </p:oleObj>
          </a:graphicData>
        </a:graphic>
      </p:graphicFrame>
      <p:sp>
        <p:nvSpPr>
          <p:cNvPr id="106557" name="Rectangle 61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667058" y="1622425"/>
            <a:ext cx="1252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Leibniz 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triangle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224288" name="Object 32"/>
          <p:cNvGraphicFramePr>
            <a:graphicFrameLocks noChangeAspect="1"/>
          </p:cNvGraphicFramePr>
          <p:nvPr/>
        </p:nvGraphicFramePr>
        <p:xfrm>
          <a:off x="4141811" y="1308972"/>
          <a:ext cx="2959100" cy="1300162"/>
        </p:xfrm>
        <a:graphic>
          <a:graphicData uri="http://schemas.openxmlformats.org/presentationml/2006/ole">
            <p:oleObj spid="_x0000_s627938" name="Equation" r:id="rId23" imgW="1129810" imgH="495085" progId="Equation.DSMT4">
              <p:embed/>
            </p:oleObj>
          </a:graphicData>
        </a:graphic>
      </p:graphicFrame>
      <p:sp>
        <p:nvSpPr>
          <p:cNvPr id="30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aphicFrame>
        <p:nvGraphicFramePr>
          <p:cNvPr id="627939" name="Object 3299"/>
          <p:cNvGraphicFramePr>
            <a:graphicFrameLocks noChangeAspect="1"/>
          </p:cNvGraphicFramePr>
          <p:nvPr/>
        </p:nvGraphicFramePr>
        <p:xfrm>
          <a:off x="1135063" y="5329238"/>
          <a:ext cx="196850" cy="457200"/>
        </p:xfrm>
        <a:graphic>
          <a:graphicData uri="http://schemas.openxmlformats.org/presentationml/2006/ole">
            <p:oleObj spid="_x0000_s627939" name="Equation" r:id="rId24" imgW="75960" imgH="177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00100" y="470693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=3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711200" y="2957513"/>
            <a:ext cx="88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s-ES"/>
              <a:t> </a:t>
            </a:r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=0</a:t>
            </a:r>
          </a:p>
          <a:p>
            <a:pPr>
              <a:lnSpc>
                <a:spcPct val="70000"/>
              </a:lnSpc>
            </a:pPr>
            <a:endParaRPr lang="es-ES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=1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=2</a:t>
            </a:r>
          </a:p>
        </p:txBody>
      </p:sp>
      <p:graphicFrame>
        <p:nvGraphicFramePr>
          <p:cNvPr id="106522" name="Object 26"/>
          <p:cNvGraphicFramePr>
            <a:graphicFrameLocks noChangeAspect="1"/>
          </p:cNvGraphicFramePr>
          <p:nvPr/>
        </p:nvGraphicFramePr>
        <p:xfrm>
          <a:off x="4313238" y="2820988"/>
          <a:ext cx="233362" cy="433387"/>
        </p:xfrm>
        <a:graphic>
          <a:graphicData uri="http://schemas.openxmlformats.org/presentationml/2006/ole">
            <p:oleObj spid="_x0000_s610903" name="Equation" r:id="rId3" imgW="88707" imgH="164742" progId="Equation.DSMT4">
              <p:embed/>
            </p:oleObj>
          </a:graphicData>
        </a:graphic>
      </p:graphicFrame>
      <p:graphicFrame>
        <p:nvGraphicFramePr>
          <p:cNvPr id="106531" name="Object 35"/>
          <p:cNvGraphicFramePr>
            <a:graphicFrameLocks noChangeAspect="1"/>
          </p:cNvGraphicFramePr>
          <p:nvPr/>
        </p:nvGraphicFramePr>
        <p:xfrm>
          <a:off x="5127625" y="4573486"/>
          <a:ext cx="439738" cy="850900"/>
        </p:xfrm>
        <a:graphic>
          <a:graphicData uri="http://schemas.openxmlformats.org/presentationml/2006/ole">
            <p:oleObj spid="_x0000_s610904" name="Equation" r:id="rId4" imgW="203112" imgH="393529" progId="Equation.DSMT4">
              <p:embed/>
            </p:oleObj>
          </a:graphicData>
        </a:graphic>
      </p:graphicFrame>
      <p:graphicFrame>
        <p:nvGraphicFramePr>
          <p:cNvPr id="106532" name="Object 36"/>
          <p:cNvGraphicFramePr>
            <a:graphicFrameLocks noChangeAspect="1"/>
          </p:cNvGraphicFramePr>
          <p:nvPr/>
        </p:nvGraphicFramePr>
        <p:xfrm>
          <a:off x="3432175" y="4598886"/>
          <a:ext cx="439738" cy="850900"/>
        </p:xfrm>
        <a:graphic>
          <a:graphicData uri="http://schemas.openxmlformats.org/presentationml/2006/ole">
            <p:oleObj spid="_x0000_s610905" name="Equation" r:id="rId5" imgW="203112" imgH="393529" progId="Equation.DSMT4">
              <p:embed/>
            </p:oleObj>
          </a:graphicData>
        </a:graphic>
      </p:graphicFrame>
      <p:graphicFrame>
        <p:nvGraphicFramePr>
          <p:cNvPr id="106533" name="Object 37"/>
          <p:cNvGraphicFramePr>
            <a:graphicFrameLocks noChangeAspect="1"/>
          </p:cNvGraphicFramePr>
          <p:nvPr/>
        </p:nvGraphicFramePr>
        <p:xfrm>
          <a:off x="6850063" y="4571898"/>
          <a:ext cx="388937" cy="850900"/>
        </p:xfrm>
        <a:graphic>
          <a:graphicData uri="http://schemas.openxmlformats.org/presentationml/2006/ole">
            <p:oleObj spid="_x0000_s610906" name="Equation" r:id="rId6" imgW="152334" imgH="393529" progId="Equation.DSMT4">
              <p:embed/>
            </p:oleObj>
          </a:graphicData>
        </a:graphic>
      </p:graphicFrame>
      <p:graphicFrame>
        <p:nvGraphicFramePr>
          <p:cNvPr id="106535" name="Object 39"/>
          <p:cNvGraphicFramePr>
            <a:graphicFrameLocks noChangeAspect="1"/>
          </p:cNvGraphicFramePr>
          <p:nvPr/>
        </p:nvGraphicFramePr>
        <p:xfrm>
          <a:off x="1976438" y="4573588"/>
          <a:ext cx="388937" cy="850900"/>
        </p:xfrm>
        <a:graphic>
          <a:graphicData uri="http://schemas.openxmlformats.org/presentationml/2006/ole">
            <p:oleObj spid="_x0000_s610907" name="Equation" r:id="rId7" imgW="152334" imgH="393529" progId="Equation.DSMT4">
              <p:embed/>
            </p:oleObj>
          </a:graphicData>
        </a:graphic>
      </p:graphicFrame>
      <p:graphicFrame>
        <p:nvGraphicFramePr>
          <p:cNvPr id="106536" name="Object 40"/>
          <p:cNvGraphicFramePr>
            <a:graphicFrameLocks noChangeAspect="1"/>
          </p:cNvGraphicFramePr>
          <p:nvPr/>
        </p:nvGraphicFramePr>
        <p:xfrm>
          <a:off x="6056313" y="3986111"/>
          <a:ext cx="315912" cy="889000"/>
        </p:xfrm>
        <a:graphic>
          <a:graphicData uri="http://schemas.openxmlformats.org/presentationml/2006/ole">
            <p:oleObj spid="_x0000_s610908" name="Equation" r:id="rId8" imgW="139639" imgH="393529" progId="Equation.DSMT4">
              <p:embed/>
            </p:oleObj>
          </a:graphicData>
        </a:graphic>
      </p:graphicFrame>
      <p:graphicFrame>
        <p:nvGraphicFramePr>
          <p:cNvPr id="106538" name="Object 42"/>
          <p:cNvGraphicFramePr>
            <a:graphicFrameLocks noChangeAspect="1"/>
          </p:cNvGraphicFramePr>
          <p:nvPr/>
        </p:nvGraphicFramePr>
        <p:xfrm>
          <a:off x="2632075" y="3981450"/>
          <a:ext cx="315913" cy="889000"/>
        </p:xfrm>
        <a:graphic>
          <a:graphicData uri="http://schemas.openxmlformats.org/presentationml/2006/ole">
            <p:oleObj spid="_x0000_s610909" name="Equation" r:id="rId9" imgW="139639" imgH="393529" progId="Equation.DSMT4">
              <p:embed/>
            </p:oleObj>
          </a:graphicData>
        </a:graphic>
      </p:graphicFrame>
      <p:graphicFrame>
        <p:nvGraphicFramePr>
          <p:cNvPr id="106539" name="Object 43"/>
          <p:cNvGraphicFramePr>
            <a:graphicFrameLocks noChangeAspect="1"/>
          </p:cNvGraphicFramePr>
          <p:nvPr/>
        </p:nvGraphicFramePr>
        <p:xfrm>
          <a:off x="4252913" y="3994048"/>
          <a:ext cx="315912" cy="889000"/>
        </p:xfrm>
        <a:graphic>
          <a:graphicData uri="http://schemas.openxmlformats.org/presentationml/2006/ole">
            <p:oleObj spid="_x0000_s610910" name="Equation" r:id="rId10" imgW="139639" imgH="393529" progId="Equation.DSMT4">
              <p:embed/>
            </p:oleObj>
          </a:graphicData>
        </a:graphic>
      </p:graphicFrame>
      <p:graphicFrame>
        <p:nvGraphicFramePr>
          <p:cNvPr id="106540" name="Object 44"/>
          <p:cNvGraphicFramePr>
            <a:graphicFrameLocks noChangeAspect="1"/>
          </p:cNvGraphicFramePr>
          <p:nvPr/>
        </p:nvGraphicFramePr>
        <p:xfrm>
          <a:off x="5160963" y="3241496"/>
          <a:ext cx="344487" cy="889000"/>
        </p:xfrm>
        <a:graphic>
          <a:graphicData uri="http://schemas.openxmlformats.org/presentationml/2006/ole">
            <p:oleObj spid="_x0000_s610911" name="Equation" r:id="rId11" imgW="152334" imgH="393529" progId="Equation.DSMT4">
              <p:embed/>
            </p:oleObj>
          </a:graphicData>
        </a:graphic>
      </p:graphicFrame>
      <p:graphicFrame>
        <p:nvGraphicFramePr>
          <p:cNvPr id="106542" name="Object 46"/>
          <p:cNvGraphicFramePr>
            <a:graphicFrameLocks noChangeAspect="1"/>
          </p:cNvGraphicFramePr>
          <p:nvPr/>
        </p:nvGraphicFramePr>
        <p:xfrm>
          <a:off x="3460712" y="3220922"/>
          <a:ext cx="344487" cy="889000"/>
        </p:xfrm>
        <a:graphic>
          <a:graphicData uri="http://schemas.openxmlformats.org/presentationml/2006/ole">
            <p:oleObj spid="_x0000_s610912" name="Equation" r:id="rId12" imgW="152334" imgH="393529" progId="Equation.DSMT4">
              <p:embed/>
            </p:oleObj>
          </a:graphicData>
        </a:graphic>
      </p:graphicFrame>
      <p:graphicFrame>
        <p:nvGraphicFramePr>
          <p:cNvPr id="106544" name="Object 48"/>
          <p:cNvGraphicFramePr>
            <a:graphicFrameLocks noChangeAspect="1"/>
          </p:cNvGraphicFramePr>
          <p:nvPr/>
        </p:nvGraphicFramePr>
        <p:xfrm>
          <a:off x="4146550" y="1494017"/>
          <a:ext cx="1962150" cy="1033462"/>
        </p:xfrm>
        <a:graphic>
          <a:graphicData uri="http://schemas.openxmlformats.org/presentationml/2006/ole">
            <p:oleObj spid="_x0000_s610913" name="Equation" r:id="rId13" imgW="748975" imgH="393529" progId="Equation.DSMT4">
              <p:embed/>
            </p:oleObj>
          </a:graphicData>
        </a:graphic>
      </p:graphicFrame>
      <p:sp>
        <p:nvSpPr>
          <p:cNvPr id="106557" name="Rectangle 61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667058" y="1622425"/>
            <a:ext cx="1252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Leibniz 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triangle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29" name="Object 49"/>
          <p:cNvGraphicFramePr>
            <a:graphicFrameLocks noChangeAspect="1"/>
          </p:cNvGraphicFramePr>
          <p:nvPr/>
        </p:nvGraphicFramePr>
        <p:xfrm>
          <a:off x="2274888" y="1411288"/>
          <a:ext cx="1928812" cy="1200150"/>
        </p:xfrm>
        <a:graphic>
          <a:graphicData uri="http://schemas.openxmlformats.org/presentationml/2006/ole">
            <p:oleObj spid="_x0000_s610914" name="Equation" r:id="rId14" imgW="736600" imgH="457200" progId="Equation.DSMT4">
              <p:embed/>
            </p:oleObj>
          </a:graphicData>
        </a:graphic>
      </p:graphicFrame>
      <p:graphicFrame>
        <p:nvGraphicFramePr>
          <p:cNvPr id="30" name="Object 55"/>
          <p:cNvGraphicFramePr>
            <a:graphicFrameLocks noChangeAspect="1"/>
          </p:cNvGraphicFramePr>
          <p:nvPr/>
        </p:nvGraphicFramePr>
        <p:xfrm>
          <a:off x="6332395" y="1955800"/>
          <a:ext cx="731838" cy="600075"/>
        </p:xfrm>
        <a:graphic>
          <a:graphicData uri="http://schemas.openxmlformats.org/presentationml/2006/ole">
            <p:oleObj spid="_x0000_s610915" name="Equation" r:id="rId15" imgW="279400" imgH="228600" progId="Equation.DSMT4">
              <p:embed/>
            </p:oleObj>
          </a:graphicData>
        </a:graphic>
      </p:graphicFrame>
      <p:graphicFrame>
        <p:nvGraphicFramePr>
          <p:cNvPr id="31" name="Object 56"/>
          <p:cNvGraphicFramePr>
            <a:graphicFrameLocks noChangeAspect="1"/>
          </p:cNvGraphicFramePr>
          <p:nvPr/>
        </p:nvGraphicFramePr>
        <p:xfrm>
          <a:off x="7453170" y="1597025"/>
          <a:ext cx="1131888" cy="700088"/>
        </p:xfrm>
        <a:graphic>
          <a:graphicData uri="http://schemas.openxmlformats.org/presentationml/2006/ole">
            <p:oleObj spid="_x0000_s610916" name="Equation" r:id="rId16" imgW="431425" imgH="266469" progId="Equation.DSMT4">
              <p:embed/>
            </p:oleObj>
          </a:graphicData>
        </a:graphic>
      </p:graphicFrame>
      <p:sp>
        <p:nvSpPr>
          <p:cNvPr id="32" name="Line 58"/>
          <p:cNvSpPr>
            <a:spLocks noChangeShapeType="1"/>
          </p:cNvSpPr>
          <p:nvPr/>
        </p:nvSpPr>
        <p:spPr bwMode="auto">
          <a:xfrm>
            <a:off x="6195870" y="2025650"/>
            <a:ext cx="1147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227354" name="Object 26"/>
          <p:cNvGraphicFramePr>
            <a:graphicFrameLocks noChangeAspect="1"/>
          </p:cNvGraphicFramePr>
          <p:nvPr/>
        </p:nvGraphicFramePr>
        <p:xfrm>
          <a:off x="4260850" y="3994150"/>
          <a:ext cx="315913" cy="889000"/>
        </p:xfrm>
        <a:graphic>
          <a:graphicData uri="http://schemas.openxmlformats.org/presentationml/2006/ole">
            <p:oleObj spid="_x0000_s610917" name="Equation" r:id="rId17" imgW="139639" imgH="393529" progId="Equation.DSMT4">
              <p:embed/>
            </p:oleObj>
          </a:graphicData>
        </a:graphic>
      </p:graphicFrame>
      <p:graphicFrame>
        <p:nvGraphicFramePr>
          <p:cNvPr id="227355" name="Object 27"/>
          <p:cNvGraphicFramePr>
            <a:graphicFrameLocks noChangeAspect="1"/>
          </p:cNvGraphicFramePr>
          <p:nvPr/>
        </p:nvGraphicFramePr>
        <p:xfrm>
          <a:off x="5160963" y="4570413"/>
          <a:ext cx="388937" cy="850900"/>
        </p:xfrm>
        <a:graphic>
          <a:graphicData uri="http://schemas.openxmlformats.org/presentationml/2006/ole">
            <p:oleObj spid="_x0000_s610918" name="Equation" r:id="rId18" imgW="152334" imgH="393529" progId="Equation.DSMT4">
              <p:embed/>
            </p:oleObj>
          </a:graphicData>
        </a:graphic>
      </p:graphicFrame>
      <p:graphicFrame>
        <p:nvGraphicFramePr>
          <p:cNvPr id="227356" name="Object 28"/>
          <p:cNvGraphicFramePr>
            <a:graphicFrameLocks noChangeAspect="1"/>
          </p:cNvGraphicFramePr>
          <p:nvPr/>
        </p:nvGraphicFramePr>
        <p:xfrm>
          <a:off x="3465513" y="4600754"/>
          <a:ext cx="388937" cy="850900"/>
        </p:xfrm>
        <a:graphic>
          <a:graphicData uri="http://schemas.openxmlformats.org/presentationml/2006/ole">
            <p:oleObj spid="_x0000_s610919" name="Equation" r:id="rId19" imgW="152334" imgH="393529" progId="Equation.DSMT4">
              <p:embed/>
            </p:oleObj>
          </a:graphicData>
        </a:graphic>
      </p:graphicFrame>
      <p:grpSp>
        <p:nvGrpSpPr>
          <p:cNvPr id="37" name="36 Grupo"/>
          <p:cNvGrpSpPr/>
          <p:nvPr/>
        </p:nvGrpSpPr>
        <p:grpSpPr>
          <a:xfrm>
            <a:off x="7345848" y="2592503"/>
            <a:ext cx="1292984" cy="1194257"/>
            <a:chOff x="4685576" y="3259691"/>
            <a:chExt cx="2205878" cy="1914478"/>
          </a:xfrm>
        </p:grpSpPr>
        <p:sp>
          <p:nvSpPr>
            <p:cNvPr id="40" name="39 Rectángulo"/>
            <p:cNvSpPr/>
            <p:nvPr/>
          </p:nvSpPr>
          <p:spPr>
            <a:xfrm>
              <a:off x="4685576" y="3259691"/>
              <a:ext cx="2205878" cy="19144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1" name="40 Conector recto"/>
            <p:cNvCxnSpPr/>
            <p:nvPr/>
          </p:nvCxnSpPr>
          <p:spPr>
            <a:xfrm rot="16200000" flipV="1">
              <a:off x="4824820" y="4339772"/>
              <a:ext cx="1037065" cy="725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16200000" flipV="1">
              <a:off x="5590158" y="4336144"/>
              <a:ext cx="1037064" cy="14512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5339722" y="3831943"/>
              <a:ext cx="761711" cy="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6200000" flipH="1">
              <a:off x="4978225" y="4110016"/>
              <a:ext cx="1495857" cy="1114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flipV="1">
              <a:off x="4884235" y="4861930"/>
              <a:ext cx="1795346" cy="159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aphicFrame>
        <p:nvGraphicFramePr>
          <p:cNvPr id="610920" name="Object 2664"/>
          <p:cNvGraphicFramePr>
            <a:graphicFrameLocks noChangeAspect="1"/>
          </p:cNvGraphicFramePr>
          <p:nvPr/>
        </p:nvGraphicFramePr>
        <p:xfrm>
          <a:off x="1135063" y="5329238"/>
          <a:ext cx="196850" cy="457200"/>
        </p:xfrm>
        <a:graphic>
          <a:graphicData uri="http://schemas.openxmlformats.org/presentationml/2006/ole">
            <p:oleObj spid="_x0000_s610920" name="Equation" r:id="rId20" imgW="75960" imgH="177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00100" y="470693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=3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711200" y="2957513"/>
            <a:ext cx="88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s-ES"/>
              <a:t> </a:t>
            </a:r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=0</a:t>
            </a:r>
          </a:p>
          <a:p>
            <a:pPr>
              <a:lnSpc>
                <a:spcPct val="70000"/>
              </a:lnSpc>
            </a:pPr>
            <a:endParaRPr lang="es-ES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=1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s-ES" sz="2800" i="1">
                <a:latin typeface="Times New Roman" pitchFamily="18" charset="0"/>
              </a:rPr>
              <a:t> N</a:t>
            </a:r>
            <a:r>
              <a:rPr lang="es-ES" sz="2800">
                <a:latin typeface="Times New Roman" pitchFamily="18" charset="0"/>
              </a:rPr>
              <a:t>=2</a:t>
            </a:r>
          </a:p>
        </p:txBody>
      </p:sp>
      <p:graphicFrame>
        <p:nvGraphicFramePr>
          <p:cNvPr id="106522" name="Object 26"/>
          <p:cNvGraphicFramePr>
            <a:graphicFrameLocks noChangeAspect="1"/>
          </p:cNvGraphicFramePr>
          <p:nvPr/>
        </p:nvGraphicFramePr>
        <p:xfrm>
          <a:off x="4313238" y="2820988"/>
          <a:ext cx="233362" cy="433387"/>
        </p:xfrm>
        <a:graphic>
          <a:graphicData uri="http://schemas.openxmlformats.org/presentationml/2006/ole">
            <p:oleObj spid="_x0000_s609216" name="Equation" r:id="rId3" imgW="88707" imgH="164742" progId="Equation.DSMT4">
              <p:embed/>
            </p:oleObj>
          </a:graphicData>
        </a:graphic>
      </p:graphicFrame>
      <p:graphicFrame>
        <p:nvGraphicFramePr>
          <p:cNvPr id="106531" name="Object 35"/>
          <p:cNvGraphicFramePr>
            <a:graphicFrameLocks noChangeAspect="1"/>
          </p:cNvGraphicFramePr>
          <p:nvPr/>
        </p:nvGraphicFramePr>
        <p:xfrm>
          <a:off x="5127625" y="4573486"/>
          <a:ext cx="439738" cy="850900"/>
        </p:xfrm>
        <a:graphic>
          <a:graphicData uri="http://schemas.openxmlformats.org/presentationml/2006/ole">
            <p:oleObj spid="_x0000_s609217" name="Equation" r:id="rId4" imgW="203112" imgH="393529" progId="Equation.DSMT4">
              <p:embed/>
            </p:oleObj>
          </a:graphicData>
        </a:graphic>
      </p:graphicFrame>
      <p:graphicFrame>
        <p:nvGraphicFramePr>
          <p:cNvPr id="106532" name="Object 36"/>
          <p:cNvGraphicFramePr>
            <a:graphicFrameLocks noChangeAspect="1"/>
          </p:cNvGraphicFramePr>
          <p:nvPr/>
        </p:nvGraphicFramePr>
        <p:xfrm>
          <a:off x="3432175" y="4598886"/>
          <a:ext cx="439738" cy="850900"/>
        </p:xfrm>
        <a:graphic>
          <a:graphicData uri="http://schemas.openxmlformats.org/presentationml/2006/ole">
            <p:oleObj spid="_x0000_s609218" name="Equation" r:id="rId5" imgW="203112" imgH="393529" progId="Equation.DSMT4">
              <p:embed/>
            </p:oleObj>
          </a:graphicData>
        </a:graphic>
      </p:graphicFrame>
      <p:graphicFrame>
        <p:nvGraphicFramePr>
          <p:cNvPr id="106533" name="Object 37"/>
          <p:cNvGraphicFramePr>
            <a:graphicFrameLocks noChangeAspect="1"/>
          </p:cNvGraphicFramePr>
          <p:nvPr/>
        </p:nvGraphicFramePr>
        <p:xfrm>
          <a:off x="6850063" y="4571898"/>
          <a:ext cx="388937" cy="850900"/>
        </p:xfrm>
        <a:graphic>
          <a:graphicData uri="http://schemas.openxmlformats.org/presentationml/2006/ole">
            <p:oleObj spid="_x0000_s609219" name="Equation" r:id="rId6" imgW="152334" imgH="393529" progId="Equation.DSMT4">
              <p:embed/>
            </p:oleObj>
          </a:graphicData>
        </a:graphic>
      </p:graphicFrame>
      <p:graphicFrame>
        <p:nvGraphicFramePr>
          <p:cNvPr id="106535" name="Object 39"/>
          <p:cNvGraphicFramePr>
            <a:graphicFrameLocks noChangeAspect="1"/>
          </p:cNvGraphicFramePr>
          <p:nvPr/>
        </p:nvGraphicFramePr>
        <p:xfrm>
          <a:off x="1976438" y="4573588"/>
          <a:ext cx="388937" cy="850900"/>
        </p:xfrm>
        <a:graphic>
          <a:graphicData uri="http://schemas.openxmlformats.org/presentationml/2006/ole">
            <p:oleObj spid="_x0000_s609220" name="Equation" r:id="rId7" imgW="152334" imgH="393529" progId="Equation.DSMT4">
              <p:embed/>
            </p:oleObj>
          </a:graphicData>
        </a:graphic>
      </p:graphicFrame>
      <p:graphicFrame>
        <p:nvGraphicFramePr>
          <p:cNvPr id="106536" name="Object 40"/>
          <p:cNvGraphicFramePr>
            <a:graphicFrameLocks noChangeAspect="1"/>
          </p:cNvGraphicFramePr>
          <p:nvPr/>
        </p:nvGraphicFramePr>
        <p:xfrm>
          <a:off x="6056313" y="3986111"/>
          <a:ext cx="315912" cy="889000"/>
        </p:xfrm>
        <a:graphic>
          <a:graphicData uri="http://schemas.openxmlformats.org/presentationml/2006/ole">
            <p:oleObj spid="_x0000_s609221" name="Equation" r:id="rId8" imgW="139639" imgH="393529" progId="Equation.DSMT4">
              <p:embed/>
            </p:oleObj>
          </a:graphicData>
        </a:graphic>
      </p:graphicFrame>
      <p:graphicFrame>
        <p:nvGraphicFramePr>
          <p:cNvPr id="106538" name="Object 42"/>
          <p:cNvGraphicFramePr>
            <a:graphicFrameLocks noChangeAspect="1"/>
          </p:cNvGraphicFramePr>
          <p:nvPr/>
        </p:nvGraphicFramePr>
        <p:xfrm>
          <a:off x="2632075" y="3981450"/>
          <a:ext cx="315913" cy="889000"/>
        </p:xfrm>
        <a:graphic>
          <a:graphicData uri="http://schemas.openxmlformats.org/presentationml/2006/ole">
            <p:oleObj spid="_x0000_s609222" name="Equation" r:id="rId9" imgW="139639" imgH="393529" progId="Equation.DSMT4">
              <p:embed/>
            </p:oleObj>
          </a:graphicData>
        </a:graphic>
      </p:graphicFrame>
      <p:graphicFrame>
        <p:nvGraphicFramePr>
          <p:cNvPr id="106539" name="Object 43"/>
          <p:cNvGraphicFramePr>
            <a:graphicFrameLocks noChangeAspect="1"/>
          </p:cNvGraphicFramePr>
          <p:nvPr/>
        </p:nvGraphicFramePr>
        <p:xfrm>
          <a:off x="4252913" y="3994048"/>
          <a:ext cx="315912" cy="889000"/>
        </p:xfrm>
        <a:graphic>
          <a:graphicData uri="http://schemas.openxmlformats.org/presentationml/2006/ole">
            <p:oleObj spid="_x0000_s609223" name="Equation" r:id="rId10" imgW="139639" imgH="393529" progId="Equation.DSMT4">
              <p:embed/>
            </p:oleObj>
          </a:graphicData>
        </a:graphic>
      </p:graphicFrame>
      <p:graphicFrame>
        <p:nvGraphicFramePr>
          <p:cNvPr id="106540" name="Object 44"/>
          <p:cNvGraphicFramePr>
            <a:graphicFrameLocks noChangeAspect="1"/>
          </p:cNvGraphicFramePr>
          <p:nvPr/>
        </p:nvGraphicFramePr>
        <p:xfrm>
          <a:off x="5160963" y="3241496"/>
          <a:ext cx="344487" cy="889000"/>
        </p:xfrm>
        <a:graphic>
          <a:graphicData uri="http://schemas.openxmlformats.org/presentationml/2006/ole">
            <p:oleObj spid="_x0000_s609224" name="Equation" r:id="rId11" imgW="152334" imgH="393529" progId="Equation.DSMT4">
              <p:embed/>
            </p:oleObj>
          </a:graphicData>
        </a:graphic>
      </p:graphicFrame>
      <p:graphicFrame>
        <p:nvGraphicFramePr>
          <p:cNvPr id="106544" name="Object 48"/>
          <p:cNvGraphicFramePr>
            <a:graphicFrameLocks noChangeAspect="1"/>
          </p:cNvGraphicFramePr>
          <p:nvPr/>
        </p:nvGraphicFramePr>
        <p:xfrm>
          <a:off x="4151873" y="1686820"/>
          <a:ext cx="631825" cy="666750"/>
        </p:xfrm>
        <a:graphic>
          <a:graphicData uri="http://schemas.openxmlformats.org/presentationml/2006/ole">
            <p:oleObj spid="_x0000_s609225" name="Equation" r:id="rId12" imgW="241195" imgH="253890" progId="Equation.DSMT4">
              <p:embed/>
            </p:oleObj>
          </a:graphicData>
        </a:graphic>
      </p:graphicFrame>
      <p:sp>
        <p:nvSpPr>
          <p:cNvPr id="106557" name="Rectangle 61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667058" y="1622425"/>
            <a:ext cx="1252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Leibniz 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triangle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229396" name="Object 20"/>
          <p:cNvGraphicFramePr>
            <a:graphicFrameLocks noChangeAspect="1"/>
          </p:cNvGraphicFramePr>
          <p:nvPr/>
        </p:nvGraphicFramePr>
        <p:xfrm>
          <a:off x="3460750" y="3221038"/>
          <a:ext cx="344488" cy="889000"/>
        </p:xfrm>
        <a:graphic>
          <a:graphicData uri="http://schemas.openxmlformats.org/presentationml/2006/ole">
            <p:oleObj spid="_x0000_s609226" name="Equation" r:id="rId13" imgW="152334" imgH="393529" progId="Equation.DSMT4">
              <p:embed/>
            </p:oleObj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aphicFrame>
        <p:nvGraphicFramePr>
          <p:cNvPr id="283661" name="Object 13"/>
          <p:cNvGraphicFramePr>
            <a:graphicFrameLocks noChangeAspect="1"/>
          </p:cNvGraphicFramePr>
          <p:nvPr/>
        </p:nvGraphicFramePr>
        <p:xfrm>
          <a:off x="7358444" y="5565697"/>
          <a:ext cx="768770" cy="649132"/>
        </p:xfrm>
        <a:graphic>
          <a:graphicData uri="http://schemas.openxmlformats.org/presentationml/2006/ole">
            <p:oleObj spid="_x0000_s609227" name="Equation" r:id="rId14" imgW="215619" imgH="215619" progId="Equation.DSMT4">
              <p:embed/>
            </p:oleObj>
          </a:graphicData>
        </a:graphic>
      </p:graphicFrame>
      <p:graphicFrame>
        <p:nvGraphicFramePr>
          <p:cNvPr id="283664" name="Object 16"/>
          <p:cNvGraphicFramePr>
            <a:graphicFrameLocks noChangeAspect="1"/>
          </p:cNvGraphicFramePr>
          <p:nvPr/>
        </p:nvGraphicFramePr>
        <p:xfrm>
          <a:off x="1174485" y="5501302"/>
          <a:ext cx="770982" cy="649132"/>
        </p:xfrm>
        <a:graphic>
          <a:graphicData uri="http://schemas.openxmlformats.org/presentationml/2006/ole">
            <p:oleObj spid="_x0000_s609228" name="Equation" r:id="rId15" imgW="215619" imgH="215619" progId="Equation.DSMT4">
              <p:embed/>
            </p:oleObj>
          </a:graphicData>
        </a:graphic>
      </p:graphicFrame>
      <p:graphicFrame>
        <p:nvGraphicFramePr>
          <p:cNvPr id="283665" name="Object 17"/>
          <p:cNvGraphicFramePr>
            <a:graphicFrameLocks noChangeAspect="1"/>
          </p:cNvGraphicFramePr>
          <p:nvPr/>
        </p:nvGraphicFramePr>
        <p:xfrm>
          <a:off x="5505450" y="5641975"/>
          <a:ext cx="768350" cy="649288"/>
        </p:xfrm>
        <a:graphic>
          <a:graphicData uri="http://schemas.openxmlformats.org/presentationml/2006/ole">
            <p:oleObj spid="_x0000_s609229" name="Equation" r:id="rId16" imgW="215619" imgH="215619" progId="Equation.DSMT4">
              <p:embed/>
            </p:oleObj>
          </a:graphicData>
        </a:graphic>
      </p:graphicFrame>
      <p:graphicFrame>
        <p:nvGraphicFramePr>
          <p:cNvPr id="283666" name="Object 18"/>
          <p:cNvGraphicFramePr>
            <a:graphicFrameLocks noChangeAspect="1"/>
          </p:cNvGraphicFramePr>
          <p:nvPr/>
        </p:nvGraphicFramePr>
        <p:xfrm>
          <a:off x="2883593" y="5577580"/>
          <a:ext cx="771525" cy="649288"/>
        </p:xfrm>
        <a:graphic>
          <a:graphicData uri="http://schemas.openxmlformats.org/presentationml/2006/ole">
            <p:oleObj spid="_x0000_s609230" name="Equation" r:id="rId17" imgW="215619" imgH="215619" progId="Equation.DSMT4">
              <p:embed/>
            </p:oleObj>
          </a:graphicData>
        </a:graphic>
      </p:graphicFrame>
      <p:grpSp>
        <p:nvGrpSpPr>
          <p:cNvPr id="2" name="28 Grupo"/>
          <p:cNvGrpSpPr/>
          <p:nvPr/>
        </p:nvGrpSpPr>
        <p:grpSpPr>
          <a:xfrm>
            <a:off x="2082037" y="3554571"/>
            <a:ext cx="4742269" cy="2608745"/>
            <a:chOff x="2082037" y="3554571"/>
            <a:chExt cx="4742269" cy="2608745"/>
          </a:xfrm>
        </p:grpSpPr>
        <p:cxnSp>
          <p:nvCxnSpPr>
            <p:cNvPr id="25" name="24 Conector recto"/>
            <p:cNvCxnSpPr/>
            <p:nvPr/>
          </p:nvCxnSpPr>
          <p:spPr>
            <a:xfrm rot="5400000" flipH="1" flipV="1">
              <a:off x="1984188" y="3652420"/>
              <a:ext cx="2608745" cy="24130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16200000" flipV="1">
              <a:off x="4392234" y="3666006"/>
              <a:ext cx="2532775" cy="233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3667" name="Object 19"/>
          <p:cNvGraphicFramePr>
            <a:graphicFrameLocks noChangeAspect="1"/>
          </p:cNvGraphicFramePr>
          <p:nvPr/>
        </p:nvGraphicFramePr>
        <p:xfrm>
          <a:off x="5172923" y="4541357"/>
          <a:ext cx="344488" cy="889000"/>
        </p:xfrm>
        <a:graphic>
          <a:graphicData uri="http://schemas.openxmlformats.org/presentationml/2006/ole">
            <p:oleObj spid="_x0000_s609231" name="Equation" r:id="rId18" imgW="152334" imgH="393529" progId="Equation.DSMT4">
              <p:embed/>
            </p:oleObj>
          </a:graphicData>
        </a:graphic>
      </p:graphicFrame>
      <p:graphicFrame>
        <p:nvGraphicFramePr>
          <p:cNvPr id="283668" name="Object 20"/>
          <p:cNvGraphicFramePr>
            <a:graphicFrameLocks noChangeAspect="1"/>
          </p:cNvGraphicFramePr>
          <p:nvPr/>
        </p:nvGraphicFramePr>
        <p:xfrm>
          <a:off x="3485590" y="4572414"/>
          <a:ext cx="344487" cy="889000"/>
        </p:xfrm>
        <a:graphic>
          <a:graphicData uri="http://schemas.openxmlformats.org/presentationml/2006/ole">
            <p:oleObj spid="_x0000_s609232" name="Equation" r:id="rId19" imgW="152334" imgH="393529" progId="Equation.DSMT4">
              <p:embed/>
            </p:oleObj>
          </a:graphicData>
        </a:graphic>
      </p:graphicFrame>
      <p:graphicFrame>
        <p:nvGraphicFramePr>
          <p:cNvPr id="283669" name="Object 21"/>
          <p:cNvGraphicFramePr>
            <a:graphicFrameLocks noChangeAspect="1"/>
          </p:cNvGraphicFramePr>
          <p:nvPr/>
        </p:nvGraphicFramePr>
        <p:xfrm>
          <a:off x="4283946" y="4020087"/>
          <a:ext cx="233363" cy="433388"/>
        </p:xfrm>
        <a:graphic>
          <a:graphicData uri="http://schemas.openxmlformats.org/presentationml/2006/ole">
            <p:oleObj spid="_x0000_s609233" name="Equation" r:id="rId20" imgW="88707" imgH="164742" progId="Equation.DSMT4">
              <p:embed/>
            </p:oleObj>
          </a:graphicData>
        </a:graphic>
      </p:graphicFrame>
      <p:graphicFrame>
        <p:nvGraphicFramePr>
          <p:cNvPr id="283671" name="Object 23"/>
          <p:cNvGraphicFramePr>
            <a:graphicFrameLocks noChangeAspect="1"/>
          </p:cNvGraphicFramePr>
          <p:nvPr/>
        </p:nvGraphicFramePr>
        <p:xfrm>
          <a:off x="4240976" y="5495623"/>
          <a:ext cx="355600" cy="850900"/>
        </p:xfrm>
        <a:graphic>
          <a:graphicData uri="http://schemas.openxmlformats.org/presentationml/2006/ole">
            <p:oleObj spid="_x0000_s609234" name="Equation" r:id="rId21" imgW="139639" imgH="393529" progId="Equation.DSMT4">
              <p:embed/>
            </p:oleObj>
          </a:graphicData>
        </a:graphic>
      </p:graphicFrame>
      <p:graphicFrame>
        <p:nvGraphicFramePr>
          <p:cNvPr id="283672" name="Object 24"/>
          <p:cNvGraphicFramePr>
            <a:graphicFrameLocks noChangeAspect="1"/>
          </p:cNvGraphicFramePr>
          <p:nvPr/>
        </p:nvGraphicFramePr>
        <p:xfrm>
          <a:off x="5962728" y="5507998"/>
          <a:ext cx="519112" cy="850900"/>
        </p:xfrm>
        <a:graphic>
          <a:graphicData uri="http://schemas.openxmlformats.org/presentationml/2006/ole">
            <p:oleObj spid="_x0000_s609235" name="Equation" r:id="rId22" imgW="203112" imgH="393529" progId="Equation.DSMT4">
              <p:embed/>
            </p:oleObj>
          </a:graphicData>
        </a:graphic>
      </p:graphicFrame>
      <p:graphicFrame>
        <p:nvGraphicFramePr>
          <p:cNvPr id="283673" name="Object 25"/>
          <p:cNvGraphicFramePr>
            <a:graphicFrameLocks noChangeAspect="1"/>
          </p:cNvGraphicFramePr>
          <p:nvPr/>
        </p:nvGraphicFramePr>
        <p:xfrm>
          <a:off x="2548739" y="5512869"/>
          <a:ext cx="519113" cy="850900"/>
        </p:xfrm>
        <a:graphic>
          <a:graphicData uri="http://schemas.openxmlformats.org/presentationml/2006/ole">
            <p:oleObj spid="_x0000_s609236" name="Equation" r:id="rId23" imgW="203112" imgH="393529" progId="Equation.DSMT4">
              <p:embed/>
            </p:oleObj>
          </a:graphicData>
        </a:graphic>
      </p:graphicFrame>
      <p:graphicFrame>
        <p:nvGraphicFramePr>
          <p:cNvPr id="283674" name="Object 26"/>
          <p:cNvGraphicFramePr>
            <a:graphicFrameLocks noChangeAspect="1"/>
          </p:cNvGraphicFramePr>
          <p:nvPr/>
        </p:nvGraphicFramePr>
        <p:xfrm>
          <a:off x="1979005" y="6067092"/>
          <a:ext cx="355600" cy="850900"/>
        </p:xfrm>
        <a:graphic>
          <a:graphicData uri="http://schemas.openxmlformats.org/presentationml/2006/ole">
            <p:oleObj spid="_x0000_s609237" name="Equation" r:id="rId24" imgW="139639" imgH="393529" progId="Equation.DSMT4">
              <p:embed/>
            </p:oleObj>
          </a:graphicData>
        </a:graphic>
      </p:graphicFrame>
      <p:graphicFrame>
        <p:nvGraphicFramePr>
          <p:cNvPr id="283675" name="Object 27"/>
          <p:cNvGraphicFramePr>
            <a:graphicFrameLocks noChangeAspect="1"/>
          </p:cNvGraphicFramePr>
          <p:nvPr/>
        </p:nvGraphicFramePr>
        <p:xfrm>
          <a:off x="6856163" y="6079971"/>
          <a:ext cx="355600" cy="850900"/>
        </p:xfrm>
        <a:graphic>
          <a:graphicData uri="http://schemas.openxmlformats.org/presentationml/2006/ole">
            <p:oleObj spid="_x0000_s609238" name="Equation" r:id="rId25" imgW="139639" imgH="393529" progId="Equation.DSMT4">
              <p:embed/>
            </p:oleObj>
          </a:graphicData>
        </a:graphic>
      </p:graphicFrame>
      <p:graphicFrame>
        <p:nvGraphicFramePr>
          <p:cNvPr id="283676" name="Object 28"/>
          <p:cNvGraphicFramePr>
            <a:graphicFrameLocks noChangeAspect="1"/>
          </p:cNvGraphicFramePr>
          <p:nvPr/>
        </p:nvGraphicFramePr>
        <p:xfrm>
          <a:off x="5116715" y="6066096"/>
          <a:ext cx="517525" cy="850900"/>
        </p:xfrm>
        <a:graphic>
          <a:graphicData uri="http://schemas.openxmlformats.org/presentationml/2006/ole">
            <p:oleObj spid="_x0000_s609239" name="Equation" r:id="rId26" imgW="203112" imgH="393529" progId="Equation.DSMT4">
              <p:embed/>
            </p:oleObj>
          </a:graphicData>
        </a:graphic>
      </p:graphicFrame>
      <p:graphicFrame>
        <p:nvGraphicFramePr>
          <p:cNvPr id="283677" name="Object 29"/>
          <p:cNvGraphicFramePr>
            <a:graphicFrameLocks noChangeAspect="1"/>
          </p:cNvGraphicFramePr>
          <p:nvPr/>
        </p:nvGraphicFramePr>
        <p:xfrm>
          <a:off x="3407350" y="6078975"/>
          <a:ext cx="517525" cy="850900"/>
        </p:xfrm>
        <a:graphic>
          <a:graphicData uri="http://schemas.openxmlformats.org/presentationml/2006/ole">
            <p:oleObj spid="_x0000_s609240" name="Equation" r:id="rId27" imgW="203112" imgH="393529" progId="Equation.DSMT4">
              <p:embed/>
            </p:oleObj>
          </a:graphicData>
        </a:graphic>
      </p:graphicFrame>
      <p:graphicFrame>
        <p:nvGraphicFramePr>
          <p:cNvPr id="283678" name="Object 30"/>
          <p:cNvGraphicFramePr>
            <a:graphicFrameLocks noChangeAspect="1"/>
          </p:cNvGraphicFramePr>
          <p:nvPr/>
        </p:nvGraphicFramePr>
        <p:xfrm>
          <a:off x="4145811" y="1689458"/>
          <a:ext cx="631825" cy="666750"/>
        </p:xfrm>
        <a:graphic>
          <a:graphicData uri="http://schemas.openxmlformats.org/presentationml/2006/ole">
            <p:oleObj spid="_x0000_s609241" name="Equation" r:id="rId28" imgW="241195" imgH="25389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8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8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00833E-6 L 1.38889E-6 -0.187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62 L 0 -0.19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1.2766E-6 L 0.00417 -0.172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0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0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0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0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0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26735E-6 L 0.00138 -0.21554 " pathEditMode="relative" ptsTypes="AA">
                                      <p:cBhvr>
                                        <p:cTn id="97" dur="20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2858E-6 L 3.88889E-6 -0.21901 " pathEditMode="relative" ptsTypes="AA">
                                      <p:cBhvr>
                                        <p:cTn id="99" dur="20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37 L 2.77778E-6 -0.21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85 L 1.94444E-6 -0.2136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925 L -0.00139 -0.2113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642E-6 L -1.94444E-6 -0.2132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37 L 1.94444E-6 -0.217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800100" y="470693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=3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11200" y="2957513"/>
            <a:ext cx="88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s-ES" dirty="0"/>
              <a:t> </a:t>
            </a:r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=0</a:t>
            </a:r>
          </a:p>
          <a:p>
            <a:pPr>
              <a:lnSpc>
                <a:spcPct val="70000"/>
              </a:lnSpc>
            </a:pPr>
            <a:endParaRPr lang="es-ES" sz="2800" dirty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" sz="2800" i="1" dirty="0">
                <a:latin typeface="Times New Roman" pitchFamily="18" charset="0"/>
              </a:rPr>
              <a:t> N</a:t>
            </a:r>
            <a:r>
              <a:rPr lang="es-ES" sz="2800" dirty="0">
                <a:latin typeface="Times New Roman" pitchFamily="18" charset="0"/>
              </a:rPr>
              <a:t>=1</a:t>
            </a:r>
          </a:p>
          <a:p>
            <a:pPr>
              <a:lnSpc>
                <a:spcPct val="70000"/>
              </a:lnSpc>
            </a:pPr>
            <a:r>
              <a:rPr lang="es-ES" sz="2800" i="1" dirty="0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s-ES" sz="2800" i="1" dirty="0">
                <a:latin typeface="Times New Roman" pitchFamily="18" charset="0"/>
              </a:rPr>
              <a:t> 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graphicFrame>
        <p:nvGraphicFramePr>
          <p:cNvPr id="107536" name="Object 16"/>
          <p:cNvGraphicFramePr>
            <a:graphicFrameLocks noChangeAspect="1"/>
          </p:cNvGraphicFramePr>
          <p:nvPr/>
        </p:nvGraphicFramePr>
        <p:xfrm>
          <a:off x="4313238" y="2833867"/>
          <a:ext cx="233362" cy="433387"/>
        </p:xfrm>
        <a:graphic>
          <a:graphicData uri="http://schemas.openxmlformats.org/presentationml/2006/ole">
            <p:oleObj spid="_x0000_s608197" name="Equation" r:id="rId3" imgW="88707" imgH="164742" progId="Equation.DSMT4">
              <p:embed/>
            </p:oleObj>
          </a:graphicData>
        </a:graphic>
      </p:graphicFrame>
      <p:graphicFrame>
        <p:nvGraphicFramePr>
          <p:cNvPr id="107538" name="Object 18"/>
          <p:cNvGraphicFramePr>
            <a:graphicFrameLocks noChangeAspect="1"/>
          </p:cNvGraphicFramePr>
          <p:nvPr/>
        </p:nvGraphicFramePr>
        <p:xfrm>
          <a:off x="3432175" y="4600575"/>
          <a:ext cx="439738" cy="850900"/>
        </p:xfrm>
        <a:graphic>
          <a:graphicData uri="http://schemas.openxmlformats.org/presentationml/2006/ole">
            <p:oleObj spid="_x0000_s608198" name="Equation" r:id="rId4" imgW="203112" imgH="393529" progId="Equation.DSMT4">
              <p:embed/>
            </p:oleObj>
          </a:graphicData>
        </a:graphic>
      </p:graphicFrame>
      <p:graphicFrame>
        <p:nvGraphicFramePr>
          <p:cNvPr id="107539" name="Object 19"/>
          <p:cNvGraphicFramePr>
            <a:graphicFrameLocks noChangeAspect="1"/>
          </p:cNvGraphicFramePr>
          <p:nvPr/>
        </p:nvGraphicFramePr>
        <p:xfrm>
          <a:off x="6865938" y="4573588"/>
          <a:ext cx="357187" cy="850900"/>
        </p:xfrm>
        <a:graphic>
          <a:graphicData uri="http://schemas.openxmlformats.org/presentationml/2006/ole">
            <p:oleObj spid="_x0000_s608199" name="Equation" r:id="rId5" imgW="139639" imgH="393529" progId="Equation.DSMT4">
              <p:embed/>
            </p:oleObj>
          </a:graphicData>
        </a:graphic>
      </p:graphicFrame>
      <p:graphicFrame>
        <p:nvGraphicFramePr>
          <p:cNvPr id="107540" name="Object 20"/>
          <p:cNvGraphicFramePr>
            <a:graphicFrameLocks noChangeAspect="1"/>
          </p:cNvGraphicFramePr>
          <p:nvPr/>
        </p:nvGraphicFramePr>
        <p:xfrm>
          <a:off x="1992313" y="4584700"/>
          <a:ext cx="357187" cy="850900"/>
        </p:xfrm>
        <a:graphic>
          <a:graphicData uri="http://schemas.openxmlformats.org/presentationml/2006/ole">
            <p:oleObj spid="_x0000_s608200" name="Equation" r:id="rId6" imgW="139639" imgH="393529" progId="Equation.DSMT4">
              <p:embed/>
            </p:oleObj>
          </a:graphicData>
        </a:graphic>
      </p:graphicFrame>
      <p:graphicFrame>
        <p:nvGraphicFramePr>
          <p:cNvPr id="107541" name="Object 21"/>
          <p:cNvGraphicFramePr>
            <a:graphicFrameLocks noChangeAspect="1"/>
          </p:cNvGraphicFramePr>
          <p:nvPr/>
        </p:nvGraphicFramePr>
        <p:xfrm>
          <a:off x="5959117" y="4013558"/>
          <a:ext cx="460375" cy="889000"/>
        </p:xfrm>
        <a:graphic>
          <a:graphicData uri="http://schemas.openxmlformats.org/presentationml/2006/ole">
            <p:oleObj spid="_x0000_s608201" name="Equation" r:id="rId7" imgW="203112" imgH="393529" progId="Equation.DSMT4">
              <p:embed/>
            </p:oleObj>
          </a:graphicData>
        </a:graphic>
      </p:graphicFrame>
      <p:graphicFrame>
        <p:nvGraphicFramePr>
          <p:cNvPr id="107542" name="Object 22"/>
          <p:cNvGraphicFramePr>
            <a:graphicFrameLocks noChangeAspect="1"/>
          </p:cNvGraphicFramePr>
          <p:nvPr/>
        </p:nvGraphicFramePr>
        <p:xfrm>
          <a:off x="2560638" y="3992563"/>
          <a:ext cx="458787" cy="889000"/>
        </p:xfrm>
        <a:graphic>
          <a:graphicData uri="http://schemas.openxmlformats.org/presentationml/2006/ole">
            <p:oleObj spid="_x0000_s608202" name="Equation" r:id="rId8" imgW="203112" imgH="393529" progId="Equation.DSMT4">
              <p:embed/>
            </p:oleObj>
          </a:graphicData>
        </a:graphic>
      </p:graphicFrame>
      <p:graphicFrame>
        <p:nvGraphicFramePr>
          <p:cNvPr id="107543" name="Object 23"/>
          <p:cNvGraphicFramePr>
            <a:graphicFrameLocks noChangeAspect="1"/>
          </p:cNvGraphicFramePr>
          <p:nvPr/>
        </p:nvGraphicFramePr>
        <p:xfrm>
          <a:off x="4240034" y="4008617"/>
          <a:ext cx="315912" cy="889000"/>
        </p:xfrm>
        <a:graphic>
          <a:graphicData uri="http://schemas.openxmlformats.org/presentationml/2006/ole">
            <p:oleObj spid="_x0000_s608203" name="Equation" r:id="rId9" imgW="139639" imgH="393529" progId="Equation.DSMT4">
              <p:embed/>
            </p:oleObj>
          </a:graphicData>
        </a:graphic>
      </p:graphicFrame>
      <p:graphicFrame>
        <p:nvGraphicFramePr>
          <p:cNvPr id="107544" name="Object 24"/>
          <p:cNvGraphicFramePr>
            <a:graphicFrameLocks noChangeAspect="1"/>
          </p:cNvGraphicFramePr>
          <p:nvPr/>
        </p:nvGraphicFramePr>
        <p:xfrm>
          <a:off x="5160963" y="3254375"/>
          <a:ext cx="344487" cy="889000"/>
        </p:xfrm>
        <a:graphic>
          <a:graphicData uri="http://schemas.openxmlformats.org/presentationml/2006/ole">
            <p:oleObj spid="_x0000_s608204" name="Equation" r:id="rId10" imgW="152334" imgH="393529" progId="Equation.DSMT4">
              <p:embed/>
            </p:oleObj>
          </a:graphicData>
        </a:graphic>
      </p:graphicFrame>
      <p:graphicFrame>
        <p:nvGraphicFramePr>
          <p:cNvPr id="107547" name="Object 27"/>
          <p:cNvGraphicFramePr>
            <a:graphicFrameLocks noChangeAspect="1"/>
          </p:cNvGraphicFramePr>
          <p:nvPr/>
        </p:nvGraphicFramePr>
        <p:xfrm>
          <a:off x="4151926" y="1676221"/>
          <a:ext cx="633412" cy="666750"/>
        </p:xfrm>
        <a:graphic>
          <a:graphicData uri="http://schemas.openxmlformats.org/presentationml/2006/ole">
            <p:oleObj spid="_x0000_s608205" name="Equation" r:id="rId11" imgW="241195" imgH="253890" progId="Equation.DSMT4">
              <p:embed/>
            </p:oleObj>
          </a:graphicData>
        </a:graphic>
      </p:graphicFrame>
      <p:graphicFrame>
        <p:nvGraphicFramePr>
          <p:cNvPr id="107552" name="Object 32"/>
          <p:cNvGraphicFramePr>
            <a:graphicFrameLocks noChangeAspect="1"/>
          </p:cNvGraphicFramePr>
          <p:nvPr/>
        </p:nvGraphicFramePr>
        <p:xfrm>
          <a:off x="5076825" y="4538945"/>
          <a:ext cx="517525" cy="850900"/>
        </p:xfrm>
        <a:graphic>
          <a:graphicData uri="http://schemas.openxmlformats.org/presentationml/2006/ole">
            <p:oleObj spid="_x0000_s608206" name="Equation" r:id="rId12" imgW="203112" imgH="393529" progId="Equation.DSMT4">
              <p:embed/>
            </p:oleObj>
          </a:graphicData>
        </a:graphic>
      </p:graphicFrame>
      <p:graphicFrame>
        <p:nvGraphicFramePr>
          <p:cNvPr id="107560" name="Object 40"/>
          <p:cNvGraphicFramePr>
            <a:graphicFrameLocks noChangeAspect="1"/>
          </p:cNvGraphicFramePr>
          <p:nvPr/>
        </p:nvGraphicFramePr>
        <p:xfrm>
          <a:off x="6067425" y="5530105"/>
          <a:ext cx="344488" cy="889000"/>
        </p:xfrm>
        <a:graphic>
          <a:graphicData uri="http://schemas.openxmlformats.org/presentationml/2006/ole">
            <p:oleObj spid="_x0000_s608207" name="Equation" r:id="rId13" imgW="152334" imgH="393529" progId="Equation.DSMT4">
              <p:embed/>
            </p:oleObj>
          </a:graphicData>
        </a:graphic>
      </p:graphicFrame>
      <p:graphicFrame>
        <p:nvGraphicFramePr>
          <p:cNvPr id="107561" name="Object 41"/>
          <p:cNvGraphicFramePr>
            <a:graphicFrameLocks noChangeAspect="1"/>
          </p:cNvGraphicFramePr>
          <p:nvPr/>
        </p:nvGraphicFramePr>
        <p:xfrm>
          <a:off x="4197350" y="5441361"/>
          <a:ext cx="458788" cy="889000"/>
        </p:xfrm>
        <a:graphic>
          <a:graphicData uri="http://schemas.openxmlformats.org/presentationml/2006/ole">
            <p:oleObj spid="_x0000_s608208" name="Equation" r:id="rId14" imgW="203112" imgH="393529" progId="Equation.DSMT4">
              <p:embed/>
            </p:oleObj>
          </a:graphicData>
        </a:graphic>
      </p:graphicFrame>
      <p:graphicFrame>
        <p:nvGraphicFramePr>
          <p:cNvPr id="107562" name="Object 42"/>
          <p:cNvGraphicFramePr>
            <a:graphicFrameLocks noChangeAspect="1"/>
          </p:cNvGraphicFramePr>
          <p:nvPr/>
        </p:nvGraphicFramePr>
        <p:xfrm>
          <a:off x="2620963" y="5494643"/>
          <a:ext cx="344487" cy="889000"/>
        </p:xfrm>
        <a:graphic>
          <a:graphicData uri="http://schemas.openxmlformats.org/presentationml/2006/ole">
            <p:oleObj spid="_x0000_s608209" name="Equation" r:id="rId15" imgW="152334" imgH="393529" progId="Equation.DSMT4">
              <p:embed/>
            </p:oleObj>
          </a:graphicData>
        </a:graphic>
      </p:graphicFrame>
      <p:graphicFrame>
        <p:nvGraphicFramePr>
          <p:cNvPr id="107563" name="Object 43"/>
          <p:cNvGraphicFramePr>
            <a:graphicFrameLocks noChangeAspect="1"/>
          </p:cNvGraphicFramePr>
          <p:nvPr/>
        </p:nvGraphicFramePr>
        <p:xfrm>
          <a:off x="6799263" y="6050089"/>
          <a:ext cx="488950" cy="889000"/>
        </p:xfrm>
        <a:graphic>
          <a:graphicData uri="http://schemas.openxmlformats.org/presentationml/2006/ole">
            <p:oleObj spid="_x0000_s608210" name="Equation" r:id="rId16" imgW="215713" imgH="393359" progId="Equation.DSMT4">
              <p:embed/>
            </p:oleObj>
          </a:graphicData>
        </a:graphic>
      </p:graphicFrame>
      <p:graphicFrame>
        <p:nvGraphicFramePr>
          <p:cNvPr id="107565" name="Object 45"/>
          <p:cNvGraphicFramePr>
            <a:graphicFrameLocks noChangeAspect="1"/>
          </p:cNvGraphicFramePr>
          <p:nvPr/>
        </p:nvGraphicFramePr>
        <p:xfrm>
          <a:off x="1905000" y="6020977"/>
          <a:ext cx="488950" cy="889000"/>
        </p:xfrm>
        <a:graphic>
          <a:graphicData uri="http://schemas.openxmlformats.org/presentationml/2006/ole">
            <p:oleObj spid="_x0000_s608211" name="Equation" r:id="rId17" imgW="215713" imgH="393359" progId="Equation.DSMT4">
              <p:embed/>
            </p:oleObj>
          </a:graphicData>
        </a:graphic>
      </p:graphicFrame>
      <p:graphicFrame>
        <p:nvGraphicFramePr>
          <p:cNvPr id="107566" name="Object 46"/>
          <p:cNvGraphicFramePr>
            <a:graphicFrameLocks noChangeAspect="1"/>
          </p:cNvGraphicFramePr>
          <p:nvPr/>
        </p:nvGraphicFramePr>
        <p:xfrm>
          <a:off x="5105400" y="6035444"/>
          <a:ext cx="488950" cy="889000"/>
        </p:xfrm>
        <a:graphic>
          <a:graphicData uri="http://schemas.openxmlformats.org/presentationml/2006/ole">
            <p:oleObj spid="_x0000_s608212" name="Equation" r:id="rId18" imgW="215713" imgH="393359" progId="Equation.DSMT4">
              <p:embed/>
            </p:oleObj>
          </a:graphicData>
        </a:graphic>
      </p:graphicFrame>
      <p:graphicFrame>
        <p:nvGraphicFramePr>
          <p:cNvPr id="107567" name="Object 47"/>
          <p:cNvGraphicFramePr>
            <a:graphicFrameLocks noChangeAspect="1"/>
          </p:cNvGraphicFramePr>
          <p:nvPr/>
        </p:nvGraphicFramePr>
        <p:xfrm>
          <a:off x="3398838" y="6022386"/>
          <a:ext cx="488950" cy="889000"/>
        </p:xfrm>
        <a:graphic>
          <a:graphicData uri="http://schemas.openxmlformats.org/presentationml/2006/ole">
            <p:oleObj spid="_x0000_s608213" name="Equation" r:id="rId19" imgW="215713" imgH="393359" progId="Equation.DSMT4">
              <p:embed/>
            </p:oleObj>
          </a:graphicData>
        </a:graphic>
      </p:graphicFrame>
      <p:sp>
        <p:nvSpPr>
          <p:cNvPr id="107571" name="Rectangle 51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graphicFrame>
        <p:nvGraphicFramePr>
          <p:cNvPr id="107569" name="Object 49"/>
          <p:cNvGraphicFramePr>
            <a:graphicFrameLocks noChangeAspect="1"/>
          </p:cNvGraphicFramePr>
          <p:nvPr/>
        </p:nvGraphicFramePr>
        <p:xfrm>
          <a:off x="3486508" y="3246796"/>
          <a:ext cx="344488" cy="889000"/>
        </p:xfrm>
        <a:graphic>
          <a:graphicData uri="http://schemas.openxmlformats.org/presentationml/2006/ole">
            <p:oleObj spid="_x0000_s608214" name="Equation" r:id="rId20" imgW="152334" imgH="393529" progId="Equation.DSMT4">
              <p:embed/>
            </p:oleObj>
          </a:graphicData>
        </a:graphic>
      </p:graphicFrame>
      <p:sp>
        <p:nvSpPr>
          <p:cNvPr id="25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pSp>
        <p:nvGrpSpPr>
          <p:cNvPr id="26" name="28 Grupo"/>
          <p:cNvGrpSpPr/>
          <p:nvPr/>
        </p:nvGrpSpPr>
        <p:grpSpPr>
          <a:xfrm>
            <a:off x="2082037" y="3554571"/>
            <a:ext cx="4742269" cy="2608745"/>
            <a:chOff x="2082037" y="3554571"/>
            <a:chExt cx="4742269" cy="2608745"/>
          </a:xfrm>
        </p:grpSpPr>
        <p:cxnSp>
          <p:nvCxnSpPr>
            <p:cNvPr id="27" name="26 Conector recto"/>
            <p:cNvCxnSpPr/>
            <p:nvPr/>
          </p:nvCxnSpPr>
          <p:spPr>
            <a:xfrm rot="5400000" flipH="1" flipV="1">
              <a:off x="1984188" y="3652420"/>
              <a:ext cx="2608745" cy="24130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16200000" flipV="1">
              <a:off x="4392234" y="3666006"/>
              <a:ext cx="2532775" cy="233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2105" name="Object 25"/>
          <p:cNvGraphicFramePr>
            <a:graphicFrameLocks noChangeAspect="1"/>
          </p:cNvGraphicFramePr>
          <p:nvPr/>
        </p:nvGraphicFramePr>
        <p:xfrm>
          <a:off x="7358063" y="5565775"/>
          <a:ext cx="769937" cy="649288"/>
        </p:xfrm>
        <a:graphic>
          <a:graphicData uri="http://schemas.openxmlformats.org/presentationml/2006/ole">
            <p:oleObj spid="_x0000_s608215" name="Equation" r:id="rId21" imgW="215619" imgH="215619" progId="Equation.DSMT4">
              <p:embed/>
            </p:oleObj>
          </a:graphicData>
        </a:graphic>
      </p:graphicFrame>
      <p:graphicFrame>
        <p:nvGraphicFramePr>
          <p:cNvPr id="302106" name="Object 26"/>
          <p:cNvGraphicFramePr>
            <a:graphicFrameLocks noChangeAspect="1"/>
          </p:cNvGraphicFramePr>
          <p:nvPr/>
        </p:nvGraphicFramePr>
        <p:xfrm>
          <a:off x="1174750" y="5500688"/>
          <a:ext cx="769938" cy="649287"/>
        </p:xfrm>
        <a:graphic>
          <a:graphicData uri="http://schemas.openxmlformats.org/presentationml/2006/ole">
            <p:oleObj spid="_x0000_s608216" name="Equation" r:id="rId22" imgW="215619" imgH="215619" progId="Equation.DSMT4">
              <p:embed/>
            </p:oleObj>
          </a:graphicData>
        </a:graphic>
      </p:graphicFrame>
      <p:graphicFrame>
        <p:nvGraphicFramePr>
          <p:cNvPr id="302107" name="Object 27"/>
          <p:cNvGraphicFramePr>
            <a:graphicFrameLocks noChangeAspect="1"/>
          </p:cNvGraphicFramePr>
          <p:nvPr/>
        </p:nvGraphicFramePr>
        <p:xfrm>
          <a:off x="5505450" y="5641975"/>
          <a:ext cx="768350" cy="649288"/>
        </p:xfrm>
        <a:graphic>
          <a:graphicData uri="http://schemas.openxmlformats.org/presentationml/2006/ole">
            <p:oleObj spid="_x0000_s608217" name="Equation" r:id="rId23" imgW="215619" imgH="215619" progId="Equation.DSMT4">
              <p:embed/>
            </p:oleObj>
          </a:graphicData>
        </a:graphic>
      </p:graphicFrame>
      <p:graphicFrame>
        <p:nvGraphicFramePr>
          <p:cNvPr id="302108" name="Object 28"/>
          <p:cNvGraphicFramePr>
            <a:graphicFrameLocks noChangeAspect="1"/>
          </p:cNvGraphicFramePr>
          <p:nvPr/>
        </p:nvGraphicFramePr>
        <p:xfrm>
          <a:off x="2882900" y="5576888"/>
          <a:ext cx="771525" cy="649287"/>
        </p:xfrm>
        <a:graphic>
          <a:graphicData uri="http://schemas.openxmlformats.org/presentationml/2006/ole">
            <p:oleObj spid="_x0000_s608218" name="Equation" r:id="rId24" imgW="215619" imgH="215619" progId="Equation.DSMT4">
              <p:embed/>
            </p:oleObj>
          </a:graphicData>
        </a:graphic>
      </p:graphicFrame>
      <p:graphicFrame>
        <p:nvGraphicFramePr>
          <p:cNvPr id="302109" name="Object 29"/>
          <p:cNvGraphicFramePr>
            <a:graphicFrameLocks noChangeAspect="1"/>
          </p:cNvGraphicFramePr>
          <p:nvPr/>
        </p:nvGraphicFramePr>
        <p:xfrm>
          <a:off x="4286561" y="4133548"/>
          <a:ext cx="233363" cy="433388"/>
        </p:xfrm>
        <a:graphic>
          <a:graphicData uri="http://schemas.openxmlformats.org/presentationml/2006/ole">
            <p:oleObj spid="_x0000_s608219" name="Equation" r:id="rId25" imgW="88707" imgH="164742" progId="Equation.DSMT4">
              <p:embed/>
            </p:oleObj>
          </a:graphicData>
        </a:graphic>
      </p:graphicFrame>
      <p:graphicFrame>
        <p:nvGraphicFramePr>
          <p:cNvPr id="302110" name="Object 30"/>
          <p:cNvGraphicFramePr>
            <a:graphicFrameLocks noChangeAspect="1"/>
          </p:cNvGraphicFramePr>
          <p:nvPr/>
        </p:nvGraphicFramePr>
        <p:xfrm>
          <a:off x="5134286" y="4554236"/>
          <a:ext cx="344488" cy="889000"/>
        </p:xfrm>
        <a:graphic>
          <a:graphicData uri="http://schemas.openxmlformats.org/presentationml/2006/ole">
            <p:oleObj spid="_x0000_s608220" name="Equation" r:id="rId26" imgW="152334" imgH="393529" progId="Equation.DSMT4">
              <p:embed/>
            </p:oleObj>
          </a:graphicData>
        </a:graphic>
      </p:graphicFrame>
      <p:graphicFrame>
        <p:nvGraphicFramePr>
          <p:cNvPr id="302111" name="Object 31"/>
          <p:cNvGraphicFramePr>
            <a:graphicFrameLocks noChangeAspect="1"/>
          </p:cNvGraphicFramePr>
          <p:nvPr/>
        </p:nvGraphicFramePr>
        <p:xfrm>
          <a:off x="3459474" y="4546298"/>
          <a:ext cx="344487" cy="889000"/>
        </p:xfrm>
        <a:graphic>
          <a:graphicData uri="http://schemas.openxmlformats.org/presentationml/2006/ole">
            <p:oleObj spid="_x0000_s608221" name="Equation" r:id="rId27" imgW="152334" imgH="393529" progId="Equation.DSMT4">
              <p:embed/>
            </p:oleObj>
          </a:graphicData>
        </a:graphic>
      </p:graphicFrame>
      <p:graphicFrame>
        <p:nvGraphicFramePr>
          <p:cNvPr id="302112" name="Object 32"/>
          <p:cNvGraphicFramePr>
            <a:graphicFrameLocks noChangeAspect="1"/>
          </p:cNvGraphicFramePr>
          <p:nvPr/>
        </p:nvGraphicFramePr>
        <p:xfrm>
          <a:off x="4147871" y="1676961"/>
          <a:ext cx="633413" cy="666750"/>
        </p:xfrm>
        <a:graphic>
          <a:graphicData uri="http://schemas.openxmlformats.org/presentationml/2006/ole">
            <p:oleObj spid="_x0000_s608222" name="Equation" r:id="rId28" imgW="241195" imgH="25389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7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69565E-7 L 1.66667E-6 -0.1840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53284E-6 L 1.38889E-6 -0.1829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3.61111E-6 -0.1965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416 L -1.94444E-6 -0.2129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86772E-7 L -1.66667E-6 -0.213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-0.00261 -0.1979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7086E-6 L -2.5E-6 -0.217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3.3025E-6 L -0.00486 -0.2157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7299E-6 L 1.38889E-6 -0.2127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9639E-6 L 5.55556E-7 -0.2125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7" name="Rectangle 61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aphicFrame>
        <p:nvGraphicFramePr>
          <p:cNvPr id="229397" name="Object 21"/>
          <p:cNvGraphicFramePr>
            <a:graphicFrameLocks noChangeAspect="1"/>
          </p:cNvGraphicFramePr>
          <p:nvPr/>
        </p:nvGraphicFramePr>
        <p:xfrm>
          <a:off x="4149226" y="1377771"/>
          <a:ext cx="2994025" cy="1266825"/>
        </p:xfrm>
        <a:graphic>
          <a:graphicData uri="http://schemas.openxmlformats.org/presentationml/2006/ole">
            <p:oleObj spid="_x0000_s229707" name="Equation" r:id="rId3" imgW="1143000" imgH="482600" progId="Equation.DSMT4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3987928" y="1364893"/>
            <a:ext cx="3206839" cy="1331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9398" name="Object 22"/>
          <p:cNvGraphicFramePr>
            <a:graphicFrameLocks noChangeAspect="1"/>
          </p:cNvGraphicFramePr>
          <p:nvPr/>
        </p:nvGraphicFramePr>
        <p:xfrm>
          <a:off x="7023236" y="1739721"/>
          <a:ext cx="1963738" cy="533400"/>
        </p:xfrm>
        <a:graphic>
          <a:graphicData uri="http://schemas.openxmlformats.org/presentationml/2006/ole">
            <p:oleObj spid="_x0000_s229708" name="Equation" r:id="rId4" imgW="748975" imgH="203112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4145525" y="1673225"/>
          <a:ext cx="631825" cy="666750"/>
        </p:xfrm>
        <a:graphic>
          <a:graphicData uri="http://schemas.openxmlformats.org/presentationml/2006/ole">
            <p:oleObj spid="_x0000_s621658" name="Equation" r:id="rId3" imgW="241195" imgH="253890" progId="Equation.DSMT4">
              <p:embed/>
            </p:oleObj>
          </a:graphicData>
        </a:graphic>
      </p:graphicFrame>
      <p:graphicFrame>
        <p:nvGraphicFramePr>
          <p:cNvPr id="109586" name="Object 18"/>
          <p:cNvGraphicFramePr>
            <a:graphicFrameLocks noChangeAspect="1"/>
          </p:cNvGraphicFramePr>
          <p:nvPr/>
        </p:nvGraphicFramePr>
        <p:xfrm>
          <a:off x="2274888" y="1411288"/>
          <a:ext cx="1928812" cy="1200150"/>
        </p:xfrm>
        <a:graphic>
          <a:graphicData uri="http://schemas.openxmlformats.org/presentationml/2006/ole">
            <p:oleObj spid="_x0000_s621659" name="Equation" r:id="rId4" imgW="736600" imgH="457200" progId="Equation.DSMT4">
              <p:embed/>
            </p:oleObj>
          </a:graphicData>
        </a:graphic>
      </p:graphicFrame>
      <p:graphicFrame>
        <p:nvGraphicFramePr>
          <p:cNvPr id="109587" name="Object 19"/>
          <p:cNvGraphicFramePr>
            <a:graphicFrameLocks noChangeAspect="1"/>
          </p:cNvGraphicFramePr>
          <p:nvPr/>
        </p:nvGraphicFramePr>
        <p:xfrm>
          <a:off x="5156403" y="1866592"/>
          <a:ext cx="665162" cy="600075"/>
        </p:xfrm>
        <a:graphic>
          <a:graphicData uri="http://schemas.openxmlformats.org/presentationml/2006/ole">
            <p:oleObj spid="_x0000_s621660" name="Equation" r:id="rId5" imgW="253890" imgH="228501" progId="Equation.DSMT4">
              <p:embed/>
            </p:oleObj>
          </a:graphicData>
        </a:graphic>
      </p:graphicFrame>
      <p:sp>
        <p:nvSpPr>
          <p:cNvPr id="109602" name="Rectangle 3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graphicFrame>
        <p:nvGraphicFramePr>
          <p:cNvPr id="109600" name="Object 32"/>
          <p:cNvGraphicFramePr>
            <a:graphicFrameLocks noChangeAspect="1"/>
          </p:cNvGraphicFramePr>
          <p:nvPr/>
        </p:nvGraphicFramePr>
        <p:xfrm>
          <a:off x="6113222" y="1422400"/>
          <a:ext cx="1393825" cy="1193800"/>
        </p:xfrm>
        <a:graphic>
          <a:graphicData uri="http://schemas.openxmlformats.org/presentationml/2006/ole">
            <p:oleObj spid="_x0000_s621661" name="Equation" r:id="rId6" imgW="533160" imgH="457200" progId="Equation.DSMT4">
              <p:embed/>
            </p:oleObj>
          </a:graphicData>
        </a:graphic>
      </p:graphicFrame>
      <p:graphicFrame>
        <p:nvGraphicFramePr>
          <p:cNvPr id="109601" name="Object 33"/>
          <p:cNvGraphicFramePr>
            <a:graphicFrameLocks noChangeAspect="1"/>
          </p:cNvGraphicFramePr>
          <p:nvPr/>
        </p:nvGraphicFramePr>
        <p:xfrm>
          <a:off x="1846380" y="2771775"/>
          <a:ext cx="2792413" cy="1100138"/>
        </p:xfrm>
        <a:graphic>
          <a:graphicData uri="http://schemas.openxmlformats.org/presentationml/2006/ole">
            <p:oleObj spid="_x0000_s621662" name="Equation" r:id="rId7" imgW="1066800" imgH="419100" progId="Equation.DSMT4">
              <p:embed/>
            </p:oleObj>
          </a:graphicData>
        </a:graphic>
      </p:graphicFrame>
      <p:graphicFrame>
        <p:nvGraphicFramePr>
          <p:cNvPr id="2" name="Object 34"/>
          <p:cNvGraphicFramePr>
            <a:graphicFrameLocks noChangeAspect="1"/>
          </p:cNvGraphicFramePr>
          <p:nvPr/>
        </p:nvGraphicFramePr>
        <p:xfrm>
          <a:off x="5146223" y="3104380"/>
          <a:ext cx="665163" cy="600075"/>
        </p:xfrm>
        <a:graphic>
          <a:graphicData uri="http://schemas.openxmlformats.org/presentationml/2006/ole">
            <p:oleObj spid="_x0000_s621663" name="Equation" r:id="rId8" imgW="253890" imgH="228501" progId="Equation.DSMT4">
              <p:embed/>
            </p:oleObj>
          </a:graphicData>
        </a:graphic>
      </p:graphicFrame>
      <p:graphicFrame>
        <p:nvGraphicFramePr>
          <p:cNvPr id="109603" name="Object 35"/>
          <p:cNvGraphicFramePr>
            <a:graphicFrameLocks noChangeAspect="1"/>
          </p:cNvGraphicFramePr>
          <p:nvPr/>
        </p:nvGraphicFramePr>
        <p:xfrm>
          <a:off x="6323087" y="3070938"/>
          <a:ext cx="333375" cy="466725"/>
        </p:xfrm>
        <a:graphic>
          <a:graphicData uri="http://schemas.openxmlformats.org/presentationml/2006/ole">
            <p:oleObj spid="_x0000_s621664" name="Equation" r:id="rId9" imgW="126725" imgH="177415" progId="Equation.DSMT4">
              <p:embed/>
            </p:oleObj>
          </a:graphicData>
        </a:graphic>
      </p:graphicFrame>
      <p:sp>
        <p:nvSpPr>
          <p:cNvPr id="14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sp>
        <p:nvSpPr>
          <p:cNvPr id="10960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942759" y="2007316"/>
            <a:ext cx="1020159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966369" y="3267310"/>
            <a:ext cx="1020159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Outline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1325"/>
            <a:ext cx="8229600" cy="4525963"/>
          </a:xfrm>
        </p:spPr>
        <p:txBody>
          <a:bodyPr/>
          <a:lstStyle/>
          <a:p>
            <a:r>
              <a:rPr lang="es-ES" dirty="0" err="1"/>
              <a:t>One</a:t>
            </a:r>
            <a:r>
              <a:rPr lang="es-ES" dirty="0"/>
              <a:t>-dimensional </a:t>
            </a:r>
            <a:r>
              <a:rPr lang="es-ES" dirty="0" err="1"/>
              <a:t>model</a:t>
            </a:r>
            <a:r>
              <a:rPr lang="es-ES" dirty="0"/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/>
              <a:t>Scale</a:t>
            </a:r>
            <a:r>
              <a:rPr lang="es-ES" dirty="0"/>
              <a:t> </a:t>
            </a:r>
            <a:r>
              <a:rPr lang="es-ES" dirty="0" err="1"/>
              <a:t>invariant</a:t>
            </a:r>
            <a:r>
              <a:rPr lang="es-ES" dirty="0"/>
              <a:t> </a:t>
            </a:r>
            <a:r>
              <a:rPr lang="es-ES" dirty="0" err="1"/>
              <a:t>triangles</a:t>
            </a:r>
            <a:r>
              <a:rPr lang="es-ES" dirty="0"/>
              <a:t>.</a:t>
            </a:r>
          </a:p>
          <a:p>
            <a:pPr lvl="1">
              <a:buClr>
                <a:srgbClr val="FFC000"/>
              </a:buClr>
            </a:pPr>
            <a:r>
              <a:rPr lang="es-ES" i="1" dirty="0" smtClean="0"/>
              <a:t>q</a:t>
            </a:r>
            <a:r>
              <a:rPr lang="es-ES" dirty="0" smtClean="0"/>
              <a:t>-</a:t>
            </a:r>
            <a:r>
              <a:rPr lang="es-ES" dirty="0" err="1" smtClean="0"/>
              <a:t>entropy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Two</a:t>
            </a:r>
            <a:r>
              <a:rPr lang="es-ES" dirty="0" smtClean="0"/>
              <a:t>-dimensional </a:t>
            </a:r>
            <a:r>
              <a:rPr lang="es-ES" dirty="0" err="1" smtClean="0"/>
              <a:t>model</a:t>
            </a:r>
            <a:r>
              <a:rPr lang="es-ES" dirty="0" smtClean="0"/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 smtClean="0"/>
              <a:t>Scale</a:t>
            </a:r>
            <a:r>
              <a:rPr lang="es-ES" dirty="0" smtClean="0"/>
              <a:t> </a:t>
            </a:r>
            <a:r>
              <a:rPr lang="es-ES" dirty="0" err="1" smtClean="0"/>
              <a:t>invariant</a:t>
            </a:r>
            <a:r>
              <a:rPr lang="es-ES" dirty="0" smtClean="0"/>
              <a:t> </a:t>
            </a:r>
            <a:r>
              <a:rPr lang="es-ES" dirty="0" err="1" smtClean="0"/>
              <a:t>tetrahedrons</a:t>
            </a:r>
            <a:r>
              <a:rPr lang="es-ES" dirty="0" smtClean="0"/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/>
              <a:t>Conditional</a:t>
            </a:r>
            <a:r>
              <a:rPr lang="es-ES" dirty="0"/>
              <a:t> and marginal </a:t>
            </a:r>
            <a:r>
              <a:rPr lang="es-ES" dirty="0" err="1"/>
              <a:t>distributions</a:t>
            </a:r>
            <a:r>
              <a:rPr lang="es-ES" dirty="0" smtClean="0"/>
              <a:t>.</a:t>
            </a:r>
            <a:endParaRPr lang="es-ES" dirty="0"/>
          </a:p>
          <a:p>
            <a:pPr>
              <a:buClr>
                <a:srgbClr val="FFC000"/>
              </a:buClr>
            </a:pPr>
            <a:r>
              <a:rPr lang="es-ES" dirty="0" err="1" smtClean="0"/>
              <a:t>Generalization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arbitrary</a:t>
            </a:r>
            <a:r>
              <a:rPr lang="es-ES" dirty="0" smtClean="0"/>
              <a:t> </a:t>
            </a:r>
            <a:r>
              <a:rPr lang="es-ES" dirty="0" err="1" smtClean="0"/>
              <a:t>dimension</a:t>
            </a:r>
            <a:r>
              <a:rPr lang="es-ES" dirty="0" smtClean="0"/>
              <a:t>.</a:t>
            </a:r>
          </a:p>
          <a:p>
            <a:pPr>
              <a:buClr>
                <a:srgbClr val="FFC000"/>
              </a:buClr>
            </a:pPr>
            <a:r>
              <a:rPr lang="es-ES" dirty="0" err="1" smtClean="0"/>
              <a:t>Conclusions</a:t>
            </a:r>
            <a:r>
              <a:rPr lang="es-ES" dirty="0" smtClean="0"/>
              <a:t>.</a:t>
            </a:r>
          </a:p>
          <a:p>
            <a:pPr>
              <a:buClr>
                <a:srgbClr val="FFC000"/>
              </a:buClr>
            </a:pPr>
            <a:endParaRPr lang="es-ES" dirty="0" smtClean="0"/>
          </a:p>
          <a:p>
            <a:pPr>
              <a:buClr>
                <a:srgbClr val="FFC000"/>
              </a:buCl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4145525" y="1673225"/>
          <a:ext cx="631825" cy="666750"/>
        </p:xfrm>
        <a:graphic>
          <a:graphicData uri="http://schemas.openxmlformats.org/presentationml/2006/ole">
            <p:oleObj spid="_x0000_s326579" name="Equation" r:id="rId3" imgW="241195" imgH="253890" progId="Equation.DSMT4">
              <p:embed/>
            </p:oleObj>
          </a:graphicData>
        </a:graphic>
      </p:graphicFrame>
      <p:graphicFrame>
        <p:nvGraphicFramePr>
          <p:cNvPr id="109586" name="Object 18"/>
          <p:cNvGraphicFramePr>
            <a:graphicFrameLocks noChangeAspect="1"/>
          </p:cNvGraphicFramePr>
          <p:nvPr/>
        </p:nvGraphicFramePr>
        <p:xfrm>
          <a:off x="2274888" y="1411288"/>
          <a:ext cx="1928812" cy="1200150"/>
        </p:xfrm>
        <a:graphic>
          <a:graphicData uri="http://schemas.openxmlformats.org/presentationml/2006/ole">
            <p:oleObj spid="_x0000_s326580" name="Equation" r:id="rId4" imgW="736600" imgH="457200" progId="Equation.DSMT4">
              <p:embed/>
            </p:oleObj>
          </a:graphicData>
        </a:graphic>
      </p:graphicFrame>
      <p:graphicFrame>
        <p:nvGraphicFramePr>
          <p:cNvPr id="109587" name="Object 19"/>
          <p:cNvGraphicFramePr>
            <a:graphicFrameLocks noChangeAspect="1"/>
          </p:cNvGraphicFramePr>
          <p:nvPr/>
        </p:nvGraphicFramePr>
        <p:xfrm>
          <a:off x="4885967" y="1839889"/>
          <a:ext cx="898525" cy="600075"/>
        </p:xfrm>
        <a:graphic>
          <a:graphicData uri="http://schemas.openxmlformats.org/presentationml/2006/ole">
            <p:oleObj spid="_x0000_s326581" name="Equation" r:id="rId5" imgW="342751" imgH="228501" progId="Equation.DSMT4">
              <p:embed/>
            </p:oleObj>
          </a:graphicData>
        </a:graphic>
      </p:graphicFrame>
      <p:graphicFrame>
        <p:nvGraphicFramePr>
          <p:cNvPr id="10959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2410782"/>
              </p:ext>
            </p:extLst>
          </p:nvPr>
        </p:nvGraphicFramePr>
        <p:xfrm>
          <a:off x="962025" y="3124200"/>
          <a:ext cx="3862388" cy="1033463"/>
        </p:xfrm>
        <a:graphic>
          <a:graphicData uri="http://schemas.openxmlformats.org/presentationml/2006/ole">
            <p:oleObj spid="_x0000_s326582" name="Equation" r:id="rId6" imgW="1473120" imgH="393480" progId="Equation.DSMT4">
              <p:embed/>
            </p:oleObj>
          </a:graphicData>
        </a:graphic>
      </p:graphicFrame>
      <p:sp>
        <p:nvSpPr>
          <p:cNvPr id="109602" name="Rectangle 3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4942759" y="2007316"/>
            <a:ext cx="1020159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3597" name="Object 13"/>
          <p:cNvGraphicFramePr>
            <a:graphicFrameLocks noChangeAspect="1"/>
          </p:cNvGraphicFramePr>
          <p:nvPr/>
        </p:nvGraphicFramePr>
        <p:xfrm>
          <a:off x="5166520" y="3075704"/>
          <a:ext cx="3362325" cy="1133475"/>
        </p:xfrm>
        <a:graphic>
          <a:graphicData uri="http://schemas.openxmlformats.org/presentationml/2006/ole">
            <p:oleObj spid="_x0000_s326583" name="Equation" r:id="rId7" imgW="1282700" imgH="431800" progId="Equation.DSMT4">
              <p:embed/>
            </p:oleObj>
          </a:graphicData>
        </a:graphic>
      </p:graphicFrame>
      <p:grpSp>
        <p:nvGrpSpPr>
          <p:cNvPr id="2" name="26 Grupo"/>
          <p:cNvGrpSpPr/>
          <p:nvPr/>
        </p:nvGrpSpPr>
        <p:grpSpPr>
          <a:xfrm>
            <a:off x="850900" y="3075704"/>
            <a:ext cx="7835900" cy="1134268"/>
            <a:chOff x="850900" y="3075704"/>
            <a:chExt cx="7835900" cy="1134268"/>
          </a:xfrm>
        </p:grpSpPr>
        <p:sp>
          <p:nvSpPr>
            <p:cNvPr id="23" name="22 Rectángulo"/>
            <p:cNvSpPr/>
            <p:nvPr/>
          </p:nvSpPr>
          <p:spPr>
            <a:xfrm>
              <a:off x="850900" y="3075704"/>
              <a:ext cx="7835900" cy="1133475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6" name="25 Conector recto"/>
            <p:cNvCxnSpPr/>
            <p:nvPr/>
          </p:nvCxnSpPr>
          <p:spPr>
            <a:xfrm rot="5400000">
              <a:off x="4401780" y="3642441"/>
              <a:ext cx="1133475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27 CuadroTexto"/>
          <p:cNvSpPr txBox="1"/>
          <p:nvPr/>
        </p:nvSpPr>
        <p:spPr>
          <a:xfrm>
            <a:off x="850900" y="6388100"/>
            <a:ext cx="780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8075148"/>
              </p:ext>
            </p:extLst>
          </p:nvPr>
        </p:nvGraphicFramePr>
        <p:xfrm>
          <a:off x="6035345" y="1581150"/>
          <a:ext cx="2963862" cy="733425"/>
        </p:xfrm>
        <a:graphic>
          <a:graphicData uri="http://schemas.openxmlformats.org/presentationml/2006/ole">
            <p:oleObj spid="_x0000_s326584" name="Equation" r:id="rId8" imgW="1130300" imgH="279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4145525" y="1673225"/>
          <a:ext cx="631825" cy="666750"/>
        </p:xfrm>
        <a:graphic>
          <a:graphicData uri="http://schemas.openxmlformats.org/presentationml/2006/ole">
            <p:oleObj spid="_x0000_s597541" name="Equation" r:id="rId3" imgW="241195" imgH="253890" progId="Equation.DSMT4">
              <p:embed/>
            </p:oleObj>
          </a:graphicData>
        </a:graphic>
      </p:graphicFrame>
      <p:graphicFrame>
        <p:nvGraphicFramePr>
          <p:cNvPr id="109586" name="Object 18"/>
          <p:cNvGraphicFramePr>
            <a:graphicFrameLocks noChangeAspect="1"/>
          </p:cNvGraphicFramePr>
          <p:nvPr/>
        </p:nvGraphicFramePr>
        <p:xfrm>
          <a:off x="2274888" y="1411288"/>
          <a:ext cx="1928812" cy="1200150"/>
        </p:xfrm>
        <a:graphic>
          <a:graphicData uri="http://schemas.openxmlformats.org/presentationml/2006/ole">
            <p:oleObj spid="_x0000_s597542" name="Equation" r:id="rId4" imgW="736600" imgH="457200" progId="Equation.DSMT4">
              <p:embed/>
            </p:oleObj>
          </a:graphicData>
        </a:graphic>
      </p:graphicFrame>
      <p:graphicFrame>
        <p:nvGraphicFramePr>
          <p:cNvPr id="109587" name="Object 19"/>
          <p:cNvGraphicFramePr>
            <a:graphicFrameLocks noChangeAspect="1"/>
          </p:cNvGraphicFramePr>
          <p:nvPr/>
        </p:nvGraphicFramePr>
        <p:xfrm>
          <a:off x="4885967" y="1839889"/>
          <a:ext cx="898525" cy="600075"/>
        </p:xfrm>
        <a:graphic>
          <a:graphicData uri="http://schemas.openxmlformats.org/presentationml/2006/ole">
            <p:oleObj spid="_x0000_s597543" name="Equation" r:id="rId5" imgW="342751" imgH="228501" progId="Equation.DSMT4">
              <p:embed/>
            </p:oleObj>
          </a:graphicData>
        </a:graphic>
      </p:graphicFrame>
      <p:graphicFrame>
        <p:nvGraphicFramePr>
          <p:cNvPr id="1095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93686292"/>
              </p:ext>
            </p:extLst>
          </p:nvPr>
        </p:nvGraphicFramePr>
        <p:xfrm>
          <a:off x="6035973" y="1581150"/>
          <a:ext cx="2963863" cy="733425"/>
        </p:xfrm>
        <a:graphic>
          <a:graphicData uri="http://schemas.openxmlformats.org/presentationml/2006/ole">
            <p:oleObj spid="_x0000_s597544" name="Equation" r:id="rId6" imgW="1130300" imgH="279400" progId="Equation.DSMT4">
              <p:embed/>
            </p:oleObj>
          </a:graphicData>
        </a:graphic>
      </p:graphicFrame>
      <p:pic>
        <p:nvPicPr>
          <p:cNvPr id="109592" name="Picture 24" descr="P_attract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2413" y="2705100"/>
            <a:ext cx="4159250" cy="3933825"/>
          </a:xfrm>
          <a:prstGeom prst="rect">
            <a:avLst/>
          </a:prstGeom>
          <a:noFill/>
        </p:spPr>
      </p:pic>
      <p:pic>
        <p:nvPicPr>
          <p:cNvPr id="109593" name="Picture 25" descr="P_attractor_b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6538" y="2725738"/>
            <a:ext cx="4160837" cy="3935412"/>
          </a:xfrm>
          <a:prstGeom prst="rect">
            <a:avLst/>
          </a:prstGeom>
          <a:noFill/>
        </p:spPr>
      </p:pic>
      <p:graphicFrame>
        <p:nvGraphicFramePr>
          <p:cNvPr id="10959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7917444"/>
              </p:ext>
            </p:extLst>
          </p:nvPr>
        </p:nvGraphicFramePr>
        <p:xfrm>
          <a:off x="6081713" y="2743200"/>
          <a:ext cx="815975" cy="347663"/>
        </p:xfrm>
        <a:graphic>
          <a:graphicData uri="http://schemas.openxmlformats.org/presentationml/2006/ole">
            <p:oleObj spid="_x0000_s597545" name="Equation" r:id="rId9" imgW="596880" imgH="253800" progId="Equation.DSMT4">
              <p:embed/>
            </p:oleObj>
          </a:graphicData>
        </a:graphic>
      </p:graphicFrame>
      <p:graphicFrame>
        <p:nvGraphicFramePr>
          <p:cNvPr id="10959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66326457"/>
              </p:ext>
            </p:extLst>
          </p:nvPr>
        </p:nvGraphicFramePr>
        <p:xfrm>
          <a:off x="6019800" y="3035300"/>
          <a:ext cx="1006475" cy="347663"/>
        </p:xfrm>
        <a:graphic>
          <a:graphicData uri="http://schemas.openxmlformats.org/presentationml/2006/ole">
            <p:oleObj spid="_x0000_s597546" name="Equation" r:id="rId10" imgW="736560" imgH="253800" progId="Equation.DSMT4">
              <p:embed/>
            </p:oleObj>
          </a:graphicData>
        </a:graphic>
      </p:graphicFrame>
      <p:graphicFrame>
        <p:nvGraphicFramePr>
          <p:cNvPr id="10959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3304537"/>
              </p:ext>
            </p:extLst>
          </p:nvPr>
        </p:nvGraphicFramePr>
        <p:xfrm>
          <a:off x="3454400" y="3168650"/>
          <a:ext cx="1041400" cy="347663"/>
        </p:xfrm>
        <a:graphic>
          <a:graphicData uri="http://schemas.openxmlformats.org/presentationml/2006/ole">
            <p:oleObj spid="_x0000_s597547" name="Equation" r:id="rId11" imgW="761760" imgH="253800" progId="Equation.DSMT4">
              <p:embed/>
            </p:oleObj>
          </a:graphicData>
        </a:graphic>
      </p:graphicFrame>
      <p:graphicFrame>
        <p:nvGraphicFramePr>
          <p:cNvPr id="1095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16080963"/>
              </p:ext>
            </p:extLst>
          </p:nvPr>
        </p:nvGraphicFramePr>
        <p:xfrm>
          <a:off x="3462338" y="3424238"/>
          <a:ext cx="1023937" cy="347662"/>
        </p:xfrm>
        <a:graphic>
          <a:graphicData uri="http://schemas.openxmlformats.org/presentationml/2006/ole">
            <p:oleObj spid="_x0000_s597548" name="Equation" r:id="rId12" imgW="749160" imgH="253800" progId="Equation.DSMT4">
              <p:embed/>
            </p:oleObj>
          </a:graphicData>
        </a:graphic>
      </p:graphicFrame>
      <p:graphicFrame>
        <p:nvGraphicFramePr>
          <p:cNvPr id="10959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3642027"/>
              </p:ext>
            </p:extLst>
          </p:nvPr>
        </p:nvGraphicFramePr>
        <p:xfrm>
          <a:off x="6039032" y="4767263"/>
          <a:ext cx="866775" cy="347662"/>
        </p:xfrm>
        <a:graphic>
          <a:graphicData uri="http://schemas.openxmlformats.org/presentationml/2006/ole">
            <p:oleObj spid="_x0000_s597549" name="Equation" r:id="rId13" imgW="634680" imgH="253800" progId="Equation.DSMT4">
              <p:embed/>
            </p:oleObj>
          </a:graphicData>
        </a:graphic>
      </p:graphicFrame>
      <p:graphicFrame>
        <p:nvGraphicFramePr>
          <p:cNvPr id="109599" name="Object 31"/>
          <p:cNvGraphicFramePr>
            <a:graphicFrameLocks noChangeAspect="1"/>
          </p:cNvGraphicFramePr>
          <p:nvPr/>
        </p:nvGraphicFramePr>
        <p:xfrm>
          <a:off x="3611563" y="4524375"/>
          <a:ext cx="746125" cy="242888"/>
        </p:xfrm>
        <a:graphic>
          <a:graphicData uri="http://schemas.openxmlformats.org/presentationml/2006/ole">
            <p:oleObj spid="_x0000_s597550" name="Equation" r:id="rId14" imgW="545626" imgH="177646" progId="Equation.DSMT4">
              <p:embed/>
            </p:oleObj>
          </a:graphicData>
        </a:graphic>
      </p:graphicFrame>
      <p:sp>
        <p:nvSpPr>
          <p:cNvPr id="109602" name="Rectangle 3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942759" y="2007316"/>
            <a:ext cx="1020159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50900" y="6388100"/>
            <a:ext cx="780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2908969" y="1493838"/>
          <a:ext cx="3192463" cy="1100137"/>
        </p:xfrm>
        <a:graphic>
          <a:graphicData uri="http://schemas.openxmlformats.org/presentationml/2006/ole">
            <p:oleObj spid="_x0000_s603519" name="Equation" r:id="rId3" imgW="1219200" imgH="419100" progId="Equation.DSMT4">
              <p:embed/>
            </p:oleObj>
          </a:graphicData>
        </a:graphic>
      </p:graphicFrame>
      <p:sp>
        <p:nvSpPr>
          <p:cNvPr id="109602" name="Rectangle 3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triangles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468185" y="2876349"/>
            <a:ext cx="657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R. </a:t>
            </a:r>
            <a:r>
              <a:rPr lang="es-ES" sz="2000" dirty="0" err="1" smtClean="0"/>
              <a:t>Hanel</a:t>
            </a:r>
            <a:r>
              <a:rPr lang="es-ES" sz="2000" dirty="0" smtClean="0"/>
              <a:t>, S. </a:t>
            </a:r>
            <a:r>
              <a:rPr lang="es-ES" sz="2000" dirty="0" err="1" smtClean="0"/>
              <a:t>Thurner</a:t>
            </a:r>
            <a:r>
              <a:rPr lang="es-ES" sz="2000" dirty="0" smtClean="0"/>
              <a:t> and C. </a:t>
            </a:r>
            <a:r>
              <a:rPr lang="es-ES" sz="2000" dirty="0" err="1" smtClean="0"/>
              <a:t>Tsallis</a:t>
            </a:r>
            <a:r>
              <a:rPr lang="es-ES" sz="2000" dirty="0" smtClean="0"/>
              <a:t>. </a:t>
            </a:r>
            <a:r>
              <a:rPr lang="es-ES" sz="2000" dirty="0" err="1" smtClean="0"/>
              <a:t>Eur</a:t>
            </a:r>
            <a:r>
              <a:rPr lang="es-ES" sz="2000" dirty="0" smtClean="0"/>
              <a:t>. </a:t>
            </a:r>
            <a:r>
              <a:rPr lang="es-ES" sz="2000" dirty="0" err="1" smtClean="0"/>
              <a:t>Phys</a:t>
            </a:r>
            <a:r>
              <a:rPr lang="es-ES" sz="2000" dirty="0" smtClean="0"/>
              <a:t>. J. B </a:t>
            </a:r>
            <a:r>
              <a:rPr lang="es-ES" sz="2000" b="1" dirty="0" smtClean="0"/>
              <a:t>72</a:t>
            </a:r>
            <a:r>
              <a:rPr lang="es-ES" sz="2000" dirty="0" smtClean="0"/>
              <a:t>, 263 (2009</a:t>
            </a:r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304144" name="Object 16"/>
          <p:cNvGraphicFramePr>
            <a:graphicFrameLocks noChangeAspect="1"/>
          </p:cNvGraphicFramePr>
          <p:nvPr/>
        </p:nvGraphicFramePr>
        <p:xfrm>
          <a:off x="6056872" y="1778537"/>
          <a:ext cx="933450" cy="466725"/>
        </p:xfrm>
        <a:graphic>
          <a:graphicData uri="http://schemas.openxmlformats.org/presentationml/2006/ole">
            <p:oleObj spid="_x0000_s603520" name="Equation" r:id="rId4" imgW="355138" imgH="177569" progId="Equation.DSMT4">
              <p:embed/>
            </p:oleObj>
          </a:graphicData>
        </a:graphic>
      </p:graphicFrame>
      <p:sp>
        <p:nvSpPr>
          <p:cNvPr id="11" name="10 Rectángulo"/>
          <p:cNvSpPr/>
          <p:nvPr/>
        </p:nvSpPr>
        <p:spPr>
          <a:xfrm>
            <a:off x="2144913" y="1417638"/>
            <a:ext cx="5141897" cy="1326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9307266"/>
              </p:ext>
            </p:extLst>
          </p:nvPr>
        </p:nvGraphicFramePr>
        <p:xfrm>
          <a:off x="684213" y="3509963"/>
          <a:ext cx="3929062" cy="1033462"/>
        </p:xfrm>
        <a:graphic>
          <a:graphicData uri="http://schemas.openxmlformats.org/presentationml/2006/ole">
            <p:oleObj spid="_x0000_s603521" name="Equation" r:id="rId5" imgW="1498320" imgH="39348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140762" y="3410558"/>
          <a:ext cx="3362325" cy="1133475"/>
        </p:xfrm>
        <a:graphic>
          <a:graphicData uri="http://schemas.openxmlformats.org/presentationml/2006/ole">
            <p:oleObj spid="_x0000_s603522" name="Equation" r:id="rId6" imgW="1282700" imgH="431800" progId="Equation.DSMT4">
              <p:embed/>
            </p:oleObj>
          </a:graphicData>
        </a:graphic>
      </p:graphicFrame>
      <p:grpSp>
        <p:nvGrpSpPr>
          <p:cNvPr id="2" name="26 Grupo"/>
          <p:cNvGrpSpPr/>
          <p:nvPr/>
        </p:nvGrpSpPr>
        <p:grpSpPr>
          <a:xfrm>
            <a:off x="630303" y="3424230"/>
            <a:ext cx="8217527" cy="1133475"/>
            <a:chOff x="850900" y="3050739"/>
            <a:chExt cx="8041964" cy="1133475"/>
          </a:xfrm>
        </p:grpSpPr>
        <p:sp>
          <p:nvSpPr>
            <p:cNvPr id="16" name="15 Rectángulo"/>
            <p:cNvSpPr/>
            <p:nvPr/>
          </p:nvSpPr>
          <p:spPr>
            <a:xfrm>
              <a:off x="850900" y="3075704"/>
              <a:ext cx="8041964" cy="1081351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16 Conector recto"/>
            <p:cNvCxnSpPr/>
            <p:nvPr/>
          </p:nvCxnSpPr>
          <p:spPr>
            <a:xfrm rot="5400000">
              <a:off x="4401780" y="3616683"/>
              <a:ext cx="1133475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22 Grupo"/>
          <p:cNvGrpSpPr/>
          <p:nvPr/>
        </p:nvGrpSpPr>
        <p:grpSpPr>
          <a:xfrm>
            <a:off x="630303" y="4528883"/>
            <a:ext cx="8217527" cy="1147148"/>
            <a:chOff x="630303" y="4528883"/>
            <a:chExt cx="8217527" cy="1147148"/>
          </a:xfrm>
        </p:grpSpPr>
        <p:sp>
          <p:nvSpPr>
            <p:cNvPr id="20" name="19 Rectángulo"/>
            <p:cNvSpPr/>
            <p:nvPr/>
          </p:nvSpPr>
          <p:spPr>
            <a:xfrm>
              <a:off x="630303" y="4528883"/>
              <a:ext cx="8217527" cy="1133475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1" name="20 Conector recto"/>
            <p:cNvCxnSpPr/>
            <p:nvPr/>
          </p:nvCxnSpPr>
          <p:spPr>
            <a:xfrm rot="5400000">
              <a:off x="4271687" y="5108462"/>
              <a:ext cx="1133475" cy="1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415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3874719"/>
              </p:ext>
            </p:extLst>
          </p:nvPr>
        </p:nvGraphicFramePr>
        <p:xfrm>
          <a:off x="677863" y="4543425"/>
          <a:ext cx="4064000" cy="1033463"/>
        </p:xfrm>
        <a:graphic>
          <a:graphicData uri="http://schemas.openxmlformats.org/presentationml/2006/ole">
            <p:oleObj spid="_x0000_s603523" name="Equation" r:id="rId7" imgW="1549080" imgH="393480" progId="Equation.DSMT4">
              <p:embed/>
            </p:oleObj>
          </a:graphicData>
        </a:graphic>
      </p:graphicFrame>
      <p:graphicFrame>
        <p:nvGraphicFramePr>
          <p:cNvPr id="304152" name="Object 24"/>
          <p:cNvGraphicFramePr>
            <a:graphicFrameLocks noChangeAspect="1"/>
          </p:cNvGraphicFramePr>
          <p:nvPr/>
        </p:nvGraphicFramePr>
        <p:xfrm>
          <a:off x="4887018" y="4471762"/>
          <a:ext cx="3960812" cy="1233487"/>
        </p:xfrm>
        <a:graphic>
          <a:graphicData uri="http://schemas.openxmlformats.org/presentationml/2006/ole">
            <p:oleObj spid="_x0000_s603524" name="Equation" r:id="rId8" imgW="1511300" imgH="469900" progId="Equation.DSMT4">
              <p:embed/>
            </p:oleObj>
          </a:graphicData>
        </a:graphic>
      </p:graphicFrame>
      <p:graphicFrame>
        <p:nvGraphicFramePr>
          <p:cNvPr id="304153" name="Object 25"/>
          <p:cNvGraphicFramePr>
            <a:graphicFrameLocks noChangeAspect="1"/>
          </p:cNvGraphicFramePr>
          <p:nvPr/>
        </p:nvGraphicFramePr>
        <p:xfrm>
          <a:off x="2916903" y="1391880"/>
          <a:ext cx="2362200" cy="1266825"/>
        </p:xfrm>
        <a:graphic>
          <a:graphicData uri="http://schemas.openxmlformats.org/presentationml/2006/ole">
            <p:oleObj spid="_x0000_s603525" name="Equation" r:id="rId9" imgW="901309" imgH="482391" progId="Equation.DSMT4">
              <p:embed/>
            </p:oleObj>
          </a:graphicData>
        </a:graphic>
      </p:graphicFrame>
      <p:graphicFrame>
        <p:nvGraphicFramePr>
          <p:cNvPr id="304154" name="Object 26"/>
          <p:cNvGraphicFramePr>
            <a:graphicFrameLocks noChangeAspect="1"/>
          </p:cNvGraphicFramePr>
          <p:nvPr/>
        </p:nvGraphicFramePr>
        <p:xfrm>
          <a:off x="5192278" y="1737620"/>
          <a:ext cx="1963738" cy="533400"/>
        </p:xfrm>
        <a:graphic>
          <a:graphicData uri="http://schemas.openxmlformats.org/presentationml/2006/ole">
            <p:oleObj spid="_x0000_s603526" name="Equation" r:id="rId10" imgW="748975" imgH="203112" progId="Equation.DSMT4">
              <p:embed/>
            </p:oleObj>
          </a:graphicData>
        </a:graphic>
      </p:graphicFrame>
      <p:graphicFrame>
        <p:nvGraphicFramePr>
          <p:cNvPr id="487434" name="Object 10"/>
          <p:cNvGraphicFramePr>
            <a:graphicFrameLocks noChangeAspect="1"/>
          </p:cNvGraphicFramePr>
          <p:nvPr/>
        </p:nvGraphicFramePr>
        <p:xfrm>
          <a:off x="4144963" y="1673225"/>
          <a:ext cx="631825" cy="666750"/>
        </p:xfrm>
        <a:graphic>
          <a:graphicData uri="http://schemas.openxmlformats.org/presentationml/2006/ole">
            <p:oleObj spid="_x0000_s603527" name="Equation" r:id="rId11" imgW="241195" imgH="25389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2414E-6 L -0.19063 -1.9241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30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30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Outline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1325"/>
            <a:ext cx="8229600" cy="4525963"/>
          </a:xfrm>
        </p:spPr>
        <p:txBody>
          <a:bodyPr/>
          <a:lstStyle/>
          <a:p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One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-dimensional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model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invariant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triangles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i="1" dirty="0" smtClean="0"/>
              <a:t>q</a:t>
            </a:r>
            <a:r>
              <a:rPr lang="es-ES" dirty="0" smtClean="0"/>
              <a:t>-</a:t>
            </a:r>
            <a:r>
              <a:rPr lang="es-ES" dirty="0" err="1" smtClean="0"/>
              <a:t>entropy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err="1" smtClean="0"/>
              <a:t>Two</a:t>
            </a:r>
            <a:r>
              <a:rPr lang="es-ES" dirty="0" smtClean="0"/>
              <a:t>-dimensional </a:t>
            </a:r>
            <a:r>
              <a:rPr lang="es-ES" dirty="0" err="1" smtClean="0"/>
              <a:t>model</a:t>
            </a:r>
            <a:r>
              <a:rPr lang="es-ES" dirty="0" smtClean="0"/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 smtClean="0"/>
              <a:t>Scale</a:t>
            </a:r>
            <a:r>
              <a:rPr lang="es-ES" dirty="0" smtClean="0"/>
              <a:t> </a:t>
            </a:r>
            <a:r>
              <a:rPr lang="es-ES" dirty="0" err="1" smtClean="0"/>
              <a:t>invariant</a:t>
            </a:r>
            <a:r>
              <a:rPr lang="es-ES" dirty="0" smtClean="0"/>
              <a:t> </a:t>
            </a:r>
            <a:r>
              <a:rPr lang="es-ES" dirty="0" err="1" smtClean="0"/>
              <a:t>tetrahedrons</a:t>
            </a:r>
            <a:r>
              <a:rPr lang="es-ES" dirty="0" smtClean="0"/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/>
              <a:t>Conditional</a:t>
            </a:r>
            <a:r>
              <a:rPr lang="es-ES" dirty="0"/>
              <a:t> and marginal </a:t>
            </a:r>
            <a:r>
              <a:rPr lang="es-ES" dirty="0" err="1"/>
              <a:t>distributions</a:t>
            </a:r>
            <a:r>
              <a:rPr lang="es-ES" dirty="0"/>
              <a:t>.</a:t>
            </a:r>
          </a:p>
          <a:p>
            <a:pPr>
              <a:buClr>
                <a:srgbClr val="FFC000"/>
              </a:buClr>
            </a:pPr>
            <a:r>
              <a:rPr lang="es-ES" dirty="0" err="1" smtClean="0"/>
              <a:t>Generalization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arbitrary</a:t>
            </a:r>
            <a:r>
              <a:rPr lang="es-ES" dirty="0" smtClean="0"/>
              <a:t> </a:t>
            </a:r>
            <a:r>
              <a:rPr lang="es-ES" dirty="0" err="1" smtClean="0"/>
              <a:t>dimension</a:t>
            </a:r>
            <a:r>
              <a:rPr lang="es-ES" dirty="0" smtClean="0"/>
              <a:t>.</a:t>
            </a:r>
          </a:p>
          <a:p>
            <a:pPr>
              <a:buClr>
                <a:srgbClr val="FFC000"/>
              </a:buClr>
            </a:pPr>
            <a:r>
              <a:rPr lang="es-ES" dirty="0" err="1" smtClean="0"/>
              <a:t>Conclusions</a:t>
            </a:r>
            <a:endParaRPr lang="es-ES" dirty="0" smtClean="0"/>
          </a:p>
          <a:p>
            <a:pPr>
              <a:buClr>
                <a:srgbClr val="FFC000"/>
              </a:buCl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3452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Triángulo isósceles"/>
          <p:cNvSpPr/>
          <p:nvPr/>
        </p:nvSpPr>
        <p:spPr>
          <a:xfrm>
            <a:off x="2612566" y="1598355"/>
            <a:ext cx="3914296" cy="3833102"/>
          </a:xfrm>
          <a:prstGeom prst="triangl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2392883" y="1388529"/>
            <a:ext cx="4169604" cy="86609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cale</a:t>
            </a:r>
            <a:r>
              <a:rPr kumimoji="0" lang="es-ES" sz="4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invariance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387556" y="4797616"/>
            <a:ext cx="3340806" cy="96634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extensivity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2642" y="4773868"/>
            <a:ext cx="3396344" cy="966340"/>
          </a:xfrm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r>
              <a:rPr lang="es-ES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s-ES" dirty="0" smtClean="0">
                <a:solidFill>
                  <a:schemeClr val="hlink"/>
                </a:solidFill>
              </a:rPr>
              <a:t>-</a:t>
            </a:r>
            <a:r>
              <a:rPr lang="es-ES" dirty="0" err="1" smtClean="0">
                <a:solidFill>
                  <a:schemeClr val="hlink"/>
                </a:solidFill>
              </a:rPr>
              <a:t>gaussianity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39" name="38 Flecha izquierda"/>
          <p:cNvSpPr/>
          <p:nvPr/>
        </p:nvSpPr>
        <p:spPr>
          <a:xfrm rot="17893708">
            <a:off x="2160925" y="3404029"/>
            <a:ext cx="2903972" cy="19248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578288" y="2717786"/>
            <a:ext cx="52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Flecha izquierda"/>
          <p:cNvSpPr/>
          <p:nvPr/>
        </p:nvSpPr>
        <p:spPr>
          <a:xfrm rot="14529725">
            <a:off x="4108155" y="3411860"/>
            <a:ext cx="2903972" cy="19248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5391429" y="5579831"/>
            <a:ext cx="2291906" cy="63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es-ES" sz="4400" b="1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826" name="Object 2"/>
          <p:cNvGraphicFramePr>
            <a:graphicFrameLocks noChangeAspect="1"/>
          </p:cNvGraphicFramePr>
          <p:nvPr/>
        </p:nvGraphicFramePr>
        <p:xfrm>
          <a:off x="6980453" y="5579831"/>
          <a:ext cx="1177925" cy="727075"/>
        </p:xfrm>
        <a:graphic>
          <a:graphicData uri="http://schemas.openxmlformats.org/presentationml/2006/ole">
            <p:oleObj spid="_x0000_s717826" name="Equation" r:id="rId3" imgW="330120" imgH="203040" progId="Equation.DSMT4">
              <p:embed/>
            </p:oleObj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868427" y="2717786"/>
            <a:ext cx="52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" grpId="0" animBg="1"/>
      <p:bldP spid="5" grpId="0" animBg="1"/>
      <p:bldP spid="4" grpId="0" animBg="1"/>
      <p:bldP spid="39" grpId="0" animBg="1"/>
      <p:bldP spid="8" grpId="0"/>
      <p:bldP spid="9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 descr="S_q-n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5" y="2582863"/>
            <a:ext cx="4033838" cy="3938587"/>
          </a:xfrm>
          <a:prstGeom prst="rect">
            <a:avLst/>
          </a:prstGeom>
          <a:noFill/>
        </p:spPr>
      </p:pic>
      <p:pic>
        <p:nvPicPr>
          <p:cNvPr id="110600" name="Picture 8" descr="S_q-nu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25" y="2582863"/>
            <a:ext cx="4033838" cy="3937000"/>
          </a:xfrm>
          <a:prstGeom prst="rect">
            <a:avLst/>
          </a:prstGeom>
          <a:noFill/>
        </p:spPr>
      </p:pic>
      <p:sp>
        <p:nvSpPr>
          <p:cNvPr id="110603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57200" y="42816"/>
            <a:ext cx="8229600" cy="1143000"/>
          </a:xfrm>
          <a:noFill/>
          <a:ln/>
        </p:spPr>
        <p:txBody>
          <a:bodyPr/>
          <a:lstStyle/>
          <a:p>
            <a:r>
              <a:rPr lang="es-ES" i="1" dirty="0" smtClean="0">
                <a:solidFill>
                  <a:schemeClr val="hlink"/>
                </a:solidFill>
              </a:rPr>
              <a:t>q</a:t>
            </a:r>
            <a:r>
              <a:rPr lang="es-ES" dirty="0" smtClean="0">
                <a:solidFill>
                  <a:schemeClr val="hlink"/>
                </a:solidFill>
              </a:rPr>
              <a:t>-</a:t>
            </a:r>
            <a:r>
              <a:rPr lang="es-ES" dirty="0" err="1" smtClean="0">
                <a:solidFill>
                  <a:schemeClr val="hlink"/>
                </a:solidFill>
              </a:rPr>
              <a:t>entropy</a:t>
            </a:r>
            <a:endParaRPr lang="es-ES" dirty="0">
              <a:solidFill>
                <a:schemeClr val="hlink"/>
              </a:solidFill>
            </a:endParaRPr>
          </a:p>
        </p:txBody>
      </p:sp>
      <p:graphicFrame>
        <p:nvGraphicFramePr>
          <p:cNvPr id="110605" name="Object 13"/>
          <p:cNvGraphicFramePr>
            <a:graphicFrameLocks noChangeAspect="1"/>
          </p:cNvGraphicFramePr>
          <p:nvPr/>
        </p:nvGraphicFramePr>
        <p:xfrm>
          <a:off x="1835593" y="994444"/>
          <a:ext cx="4294188" cy="1506538"/>
        </p:xfrm>
        <a:graphic>
          <a:graphicData uri="http://schemas.openxmlformats.org/presentationml/2006/ole">
            <p:oleObj spid="_x0000_s110915" name="Equation" r:id="rId5" imgW="1916868" imgH="672808" progId="Equation.DSMT4">
              <p:embed/>
            </p:oleObj>
          </a:graphicData>
        </a:graphic>
      </p:graphicFrame>
      <p:pic>
        <p:nvPicPr>
          <p:cNvPr id="110599" name="Picture 7" descr="S_q-nu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125" y="2582863"/>
            <a:ext cx="4033838" cy="3937000"/>
          </a:xfrm>
          <a:prstGeom prst="rect">
            <a:avLst/>
          </a:prstGeom>
          <a:noFill/>
        </p:spPr>
      </p:pic>
      <p:graphicFrame>
        <p:nvGraphicFramePr>
          <p:cNvPr id="110606" name="Object 14"/>
          <p:cNvGraphicFramePr>
            <a:graphicFrameLocks noChangeAspect="1"/>
          </p:cNvGraphicFramePr>
          <p:nvPr/>
        </p:nvGraphicFramePr>
        <p:xfrm>
          <a:off x="6932613" y="4021138"/>
          <a:ext cx="1165225" cy="600075"/>
        </p:xfrm>
        <a:graphic>
          <a:graphicData uri="http://schemas.openxmlformats.org/presentationml/2006/ole">
            <p:oleObj spid="_x0000_s110916" name="Equation" r:id="rId7" imgW="444307" imgH="228501" progId="Equation.DSMT4">
              <p:embed/>
            </p:oleObj>
          </a:graphicData>
        </a:graphic>
      </p:graphicFrame>
      <p:sp>
        <p:nvSpPr>
          <p:cNvPr id="8" name="7 Rectángulo"/>
          <p:cNvSpPr/>
          <p:nvPr/>
        </p:nvSpPr>
        <p:spPr>
          <a:xfrm>
            <a:off x="3088888" y="2720898"/>
            <a:ext cx="423746" cy="245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Triángulo isósceles"/>
          <p:cNvSpPr/>
          <p:nvPr/>
        </p:nvSpPr>
        <p:spPr>
          <a:xfrm>
            <a:off x="2612566" y="1598355"/>
            <a:ext cx="3914296" cy="3833102"/>
          </a:xfrm>
          <a:prstGeom prst="triangl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2392883" y="1388529"/>
            <a:ext cx="4169604" cy="86609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cale</a:t>
            </a:r>
            <a:r>
              <a:rPr kumimoji="0" lang="es-ES" sz="4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invariance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387556" y="4797616"/>
            <a:ext cx="3340806" cy="96634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extensivity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2642" y="4773868"/>
            <a:ext cx="3396344" cy="966340"/>
          </a:xfrm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r>
              <a:rPr lang="es-ES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s-ES" dirty="0" smtClean="0">
                <a:solidFill>
                  <a:schemeClr val="hlink"/>
                </a:solidFill>
              </a:rPr>
              <a:t>-</a:t>
            </a:r>
            <a:r>
              <a:rPr lang="es-ES" dirty="0" err="1" smtClean="0">
                <a:solidFill>
                  <a:schemeClr val="hlink"/>
                </a:solidFill>
              </a:rPr>
              <a:t>gaussianity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39" name="38 Flecha izquierda"/>
          <p:cNvSpPr/>
          <p:nvPr/>
        </p:nvSpPr>
        <p:spPr>
          <a:xfrm rot="17893708">
            <a:off x="2160925" y="3404029"/>
            <a:ext cx="2903972" cy="19248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578288" y="2717786"/>
            <a:ext cx="52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Flecha izquierda"/>
          <p:cNvSpPr/>
          <p:nvPr/>
        </p:nvSpPr>
        <p:spPr>
          <a:xfrm rot="14529725">
            <a:off x="4108155" y="3411860"/>
            <a:ext cx="2903972" cy="19248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5391429" y="5579831"/>
            <a:ext cx="2291906" cy="63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es-ES" sz="4400" b="1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826" name="Object 2"/>
          <p:cNvGraphicFramePr>
            <a:graphicFrameLocks noChangeAspect="1"/>
          </p:cNvGraphicFramePr>
          <p:nvPr/>
        </p:nvGraphicFramePr>
        <p:xfrm>
          <a:off x="6980453" y="5579831"/>
          <a:ext cx="1177925" cy="727075"/>
        </p:xfrm>
        <a:graphic>
          <a:graphicData uri="http://schemas.openxmlformats.org/presentationml/2006/ole">
            <p:oleObj spid="_x0000_s718850" name="Equation" r:id="rId3" imgW="330120" imgH="203040" progId="Equation.DSMT4">
              <p:embed/>
            </p:oleObj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868427" y="2717786"/>
            <a:ext cx="52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Triángulo isósceles"/>
          <p:cNvSpPr/>
          <p:nvPr/>
        </p:nvSpPr>
        <p:spPr>
          <a:xfrm>
            <a:off x="2612566" y="1598355"/>
            <a:ext cx="3914296" cy="3833102"/>
          </a:xfrm>
          <a:prstGeom prst="triangl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2392883" y="1388529"/>
            <a:ext cx="4169604" cy="86609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cale</a:t>
            </a:r>
            <a:r>
              <a:rPr kumimoji="0" lang="es-ES" sz="4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invariance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387556" y="4797616"/>
            <a:ext cx="3340806" cy="96634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extensivity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2642" y="4773868"/>
            <a:ext cx="3396344" cy="966340"/>
          </a:xfrm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r>
              <a:rPr lang="es-ES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s-ES" dirty="0" smtClean="0">
                <a:solidFill>
                  <a:schemeClr val="hlink"/>
                </a:solidFill>
              </a:rPr>
              <a:t>-</a:t>
            </a:r>
            <a:r>
              <a:rPr lang="es-ES" dirty="0" err="1" smtClean="0">
                <a:solidFill>
                  <a:schemeClr val="hlink"/>
                </a:solidFill>
              </a:rPr>
              <a:t>gaussianity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39" name="38 Flecha izquierda"/>
          <p:cNvSpPr/>
          <p:nvPr/>
        </p:nvSpPr>
        <p:spPr>
          <a:xfrm rot="17893708">
            <a:off x="2160925" y="3404029"/>
            <a:ext cx="2903972" cy="19248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578288" y="2717786"/>
            <a:ext cx="52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561" name="Object 1"/>
          <p:cNvGraphicFramePr>
            <a:graphicFrameLocks noChangeAspect="1"/>
          </p:cNvGraphicFramePr>
          <p:nvPr/>
        </p:nvGraphicFramePr>
        <p:xfrm>
          <a:off x="6736629" y="5740208"/>
          <a:ext cx="1178100" cy="727330"/>
        </p:xfrm>
        <a:graphic>
          <a:graphicData uri="http://schemas.openxmlformats.org/presentationml/2006/ole">
            <p:oleObj spid="_x0000_s706561" name="Equation" r:id="rId3" imgW="33012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" grpId="0" animBg="1"/>
      <p:bldP spid="5" grpId="1" animBg="1"/>
      <p:bldP spid="4" grpId="1" animBg="1"/>
      <p:bldP spid="39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Outline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1325"/>
            <a:ext cx="8229600" cy="4525963"/>
          </a:xfrm>
        </p:spPr>
        <p:txBody>
          <a:bodyPr/>
          <a:lstStyle/>
          <a:p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One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-dimensional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model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invariant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triangles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q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-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entropy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  <a:endParaRPr lang="es-ES" dirty="0"/>
          </a:p>
          <a:p>
            <a:r>
              <a:rPr lang="es-ES" dirty="0" err="1" smtClean="0"/>
              <a:t>Two</a:t>
            </a:r>
            <a:r>
              <a:rPr lang="es-ES" dirty="0" smtClean="0"/>
              <a:t>-dimensional </a:t>
            </a:r>
            <a:r>
              <a:rPr lang="es-ES" dirty="0" err="1" smtClean="0"/>
              <a:t>model</a:t>
            </a:r>
            <a:r>
              <a:rPr lang="es-ES" dirty="0" smtClean="0"/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 smtClean="0"/>
              <a:t>Scale</a:t>
            </a:r>
            <a:r>
              <a:rPr lang="es-ES" dirty="0" smtClean="0"/>
              <a:t> </a:t>
            </a:r>
            <a:r>
              <a:rPr lang="es-ES" dirty="0" err="1" smtClean="0"/>
              <a:t>invariant</a:t>
            </a:r>
            <a:r>
              <a:rPr lang="es-ES" dirty="0" smtClean="0"/>
              <a:t> </a:t>
            </a:r>
            <a:r>
              <a:rPr lang="es-ES" dirty="0" err="1" smtClean="0"/>
              <a:t>tetrahedrons</a:t>
            </a:r>
            <a:r>
              <a:rPr lang="es-ES" dirty="0" smtClean="0"/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/>
              <a:t>Conditional</a:t>
            </a:r>
            <a:r>
              <a:rPr lang="es-ES" dirty="0"/>
              <a:t> and marginal </a:t>
            </a:r>
            <a:r>
              <a:rPr lang="es-ES" dirty="0" err="1"/>
              <a:t>distributions</a:t>
            </a:r>
            <a:r>
              <a:rPr lang="es-ES" dirty="0"/>
              <a:t>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Generalization to arbitrary dimension.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Conclusions</a:t>
            </a:r>
          </a:p>
          <a:p>
            <a:pPr>
              <a:buClr>
                <a:srgbClr val="FFC000"/>
              </a:buCl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770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Two</a:t>
            </a:r>
            <a:r>
              <a:rPr lang="es-ES" dirty="0" smtClean="0">
                <a:solidFill>
                  <a:schemeClr val="hlink"/>
                </a:solidFill>
              </a:rPr>
              <a:t> 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71752" name="Text Box 72"/>
          <p:cNvSpPr txBox="1">
            <a:spLocks noChangeArrowheads="1"/>
          </p:cNvSpPr>
          <p:nvPr/>
        </p:nvSpPr>
        <p:spPr bwMode="auto">
          <a:xfrm>
            <a:off x="800100" y="227488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=1</a:t>
            </a:r>
          </a:p>
        </p:txBody>
      </p:sp>
      <p:sp>
        <p:nvSpPr>
          <p:cNvPr id="71756" name="Text Box 76"/>
          <p:cNvSpPr txBox="1">
            <a:spLocks noChangeArrowheads="1"/>
          </p:cNvSpPr>
          <p:nvPr/>
        </p:nvSpPr>
        <p:spPr bwMode="auto">
          <a:xfrm>
            <a:off x="1201738" y="1722438"/>
            <a:ext cx="6965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s-ES" sz="24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distinguisable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        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independent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variables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1768" name="Text Box 88"/>
          <p:cNvSpPr txBox="1">
            <a:spLocks noChangeArrowheads="1"/>
          </p:cNvSpPr>
          <p:nvPr/>
        </p:nvSpPr>
        <p:spPr bwMode="auto">
          <a:xfrm>
            <a:off x="6973888" y="40417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latin typeface="Times New Roman" pitchFamily="18" charset="0"/>
              </a:rPr>
              <a:t>1</a:t>
            </a:r>
          </a:p>
        </p:txBody>
      </p:sp>
      <p:sp>
        <p:nvSpPr>
          <p:cNvPr id="71769" name="AutoShape 89"/>
          <p:cNvSpPr>
            <a:spLocks noChangeArrowheads="1"/>
          </p:cNvSpPr>
          <p:nvPr/>
        </p:nvSpPr>
        <p:spPr bwMode="auto">
          <a:xfrm>
            <a:off x="410796" y="4097338"/>
            <a:ext cx="1054100" cy="266700"/>
          </a:xfrm>
          <a:prstGeom prst="rightArrow">
            <a:avLst>
              <a:gd name="adj1" fmla="val 50000"/>
              <a:gd name="adj2" fmla="val 9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516884" y="1735949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-ternary </a:t>
            </a:r>
            <a:endParaRPr lang="es-ES" sz="2400" dirty="0"/>
          </a:p>
        </p:txBody>
      </p:sp>
      <p:grpSp>
        <p:nvGrpSpPr>
          <p:cNvPr id="2" name="29 Grupo"/>
          <p:cNvGrpSpPr/>
          <p:nvPr/>
        </p:nvGrpSpPr>
        <p:grpSpPr>
          <a:xfrm>
            <a:off x="1369279" y="3374870"/>
            <a:ext cx="6042410" cy="1213005"/>
            <a:chOff x="1369279" y="3374870"/>
            <a:chExt cx="6042410" cy="1213005"/>
          </a:xfrm>
        </p:grpSpPr>
        <p:grpSp>
          <p:nvGrpSpPr>
            <p:cNvPr id="3" name="26 Grupo"/>
            <p:cNvGrpSpPr/>
            <p:nvPr/>
          </p:nvGrpSpPr>
          <p:grpSpPr>
            <a:xfrm>
              <a:off x="1369279" y="3374870"/>
              <a:ext cx="6042410" cy="1184313"/>
              <a:chOff x="1369279" y="3374870"/>
              <a:chExt cx="6042410" cy="1184313"/>
            </a:xfrm>
          </p:grpSpPr>
          <p:grpSp>
            <p:nvGrpSpPr>
              <p:cNvPr id="4" name="24 Grupo"/>
              <p:cNvGrpSpPr/>
              <p:nvPr/>
            </p:nvGrpSpPr>
            <p:grpSpPr>
              <a:xfrm>
                <a:off x="1369279" y="3374870"/>
                <a:ext cx="6042410" cy="1184313"/>
                <a:chOff x="1369279" y="3374870"/>
                <a:chExt cx="6042410" cy="1184313"/>
              </a:xfrm>
            </p:grpSpPr>
            <p:sp>
              <p:nvSpPr>
                <p:cNvPr id="717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69279" y="3374870"/>
                  <a:ext cx="125226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" sz="28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(</a:t>
                  </a:r>
                  <a:r>
                    <a:rPr lang="es-ES" sz="2800" i="1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x</a:t>
                  </a:r>
                  <a:r>
                    <a:rPr lang="es-ES" sz="2800" baseline="-250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1</a:t>
                  </a:r>
                  <a:r>
                    <a:rPr lang="es-ES" sz="28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 ,</a:t>
                  </a:r>
                  <a:r>
                    <a:rPr lang="es-ES" sz="2800" i="1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 y</a:t>
                  </a:r>
                  <a:r>
                    <a:rPr lang="es-ES" sz="2800" baseline="-250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1</a:t>
                  </a:r>
                  <a:r>
                    <a:rPr lang="es-ES" sz="28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)</a:t>
                  </a:r>
                  <a:endParaRPr lang="es-ES" sz="28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71700" name="Rectangle 20"/>
                <p:cNvSpPr>
                  <a:spLocks noChangeArrowheads="1"/>
                </p:cNvSpPr>
                <p:nvPr/>
              </p:nvSpPr>
              <p:spPr bwMode="auto">
                <a:xfrm>
                  <a:off x="2699231" y="3992921"/>
                  <a:ext cx="36195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" sz="2800" i="1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p</a:t>
                  </a:r>
                  <a:endParaRPr lang="es-ES" sz="2800" baseline="30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71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3932804" y="3997326"/>
                  <a:ext cx="36420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" sz="2800" i="1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q</a:t>
                  </a:r>
                  <a:endParaRPr lang="es-ES" sz="2800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7168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791313" y="3471863"/>
                  <a:ext cx="1212850" cy="10144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170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184469" y="3535363"/>
                  <a:ext cx="1262063" cy="9810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174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960538" y="3380839"/>
                  <a:ext cx="1053494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" sz="28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(1 ,</a:t>
                  </a:r>
                  <a:r>
                    <a:rPr lang="es-ES" sz="2800" i="1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s-ES" sz="28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0)</a:t>
                  </a:r>
                  <a:endParaRPr lang="es-ES" sz="28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7174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396999" y="3406955"/>
                  <a:ext cx="1053494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" sz="28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(0 , 1)</a:t>
                  </a:r>
                  <a:endParaRPr lang="es-ES" sz="28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21" name="20 Rectángulo"/>
                <p:cNvSpPr/>
                <p:nvPr/>
              </p:nvSpPr>
              <p:spPr>
                <a:xfrm>
                  <a:off x="5128702" y="4035963"/>
                  <a:ext cx="9637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ES" sz="28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1</a:t>
                  </a:r>
                  <a:r>
                    <a:rPr lang="es-ES" sz="2800" i="1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</a:rPr>
                    <a:t>-p-q</a:t>
                  </a:r>
                  <a:endParaRPr lang="es-ES" sz="2800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cxnSp>
              <p:nvCxnSpPr>
                <p:cNvPr id="23" name="22 Conector recto"/>
                <p:cNvCxnSpPr/>
                <p:nvPr/>
              </p:nvCxnSpPr>
              <p:spPr>
                <a:xfrm>
                  <a:off x="1562615" y="4008617"/>
                  <a:ext cx="584907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25 Rectángulo"/>
              <p:cNvSpPr/>
              <p:nvPr/>
            </p:nvSpPr>
            <p:spPr>
              <a:xfrm>
                <a:off x="5831578" y="3419476"/>
                <a:ext cx="10534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(0 ,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0)</a:t>
                </a:r>
                <a:endParaRPr lang="es-ES" sz="28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510549" y="3593921"/>
              <a:ext cx="1262063" cy="981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6022259" y="3606800"/>
              <a:ext cx="1262063" cy="981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309249" name="Object 1"/>
          <p:cNvGraphicFramePr>
            <a:graphicFrameLocks noChangeAspect="1"/>
          </p:cNvGraphicFramePr>
          <p:nvPr/>
        </p:nvGraphicFramePr>
        <p:xfrm>
          <a:off x="1092224" y="2332038"/>
          <a:ext cx="6823075" cy="666750"/>
        </p:xfrm>
        <a:graphic>
          <a:graphicData uri="http://schemas.openxmlformats.org/presentationml/2006/ole">
            <p:oleObj spid="_x0000_s648194" name="Equation" r:id="rId3" imgW="2603500" imgH="254000" progId="Equation.DSMT4">
              <p:embed/>
            </p:oleObj>
          </a:graphicData>
        </a:graphic>
      </p:graphicFrame>
      <p:grpSp>
        <p:nvGrpSpPr>
          <p:cNvPr id="32" name="31 Grupo"/>
          <p:cNvGrpSpPr/>
          <p:nvPr/>
        </p:nvGrpSpPr>
        <p:grpSpPr>
          <a:xfrm>
            <a:off x="3327966" y="4875233"/>
            <a:ext cx="1209676" cy="1266825"/>
            <a:chOff x="-1821520" y="2152651"/>
            <a:chExt cx="1209676" cy="1266825"/>
          </a:xfrm>
        </p:grpSpPr>
        <p:pic>
          <p:nvPicPr>
            <p:cNvPr id="64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821519" y="2152651"/>
              <a:ext cx="120967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29 Triángulo rectángulo"/>
            <p:cNvSpPr/>
            <p:nvPr/>
          </p:nvSpPr>
          <p:spPr>
            <a:xfrm rot="5400000">
              <a:off x="-1820480" y="2161266"/>
              <a:ext cx="394056" cy="396135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1710724" y="6388100"/>
            <a:ext cx="563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 and C. </a:t>
            </a:r>
            <a:r>
              <a:rPr lang="es-ES" dirty="0" err="1" smtClean="0"/>
              <a:t>Tsallis</a:t>
            </a:r>
            <a:r>
              <a:rPr lang="es-ES" dirty="0" smtClean="0"/>
              <a:t>, J. </a:t>
            </a:r>
            <a:r>
              <a:rPr lang="es-ES" dirty="0" err="1" smtClean="0"/>
              <a:t>Math</a:t>
            </a:r>
            <a:r>
              <a:rPr lang="es-ES" dirty="0" smtClean="0"/>
              <a:t>. </a:t>
            </a:r>
            <a:r>
              <a:rPr lang="es-ES" dirty="0" err="1" smtClean="0"/>
              <a:t>Phys</a:t>
            </a:r>
            <a:r>
              <a:rPr lang="es-ES" dirty="0" smtClean="0"/>
              <a:t> </a:t>
            </a:r>
            <a:r>
              <a:rPr lang="es-ES" b="1" dirty="0" smtClean="0"/>
              <a:t>53, </a:t>
            </a:r>
            <a:r>
              <a:rPr lang="es-ES" dirty="0" smtClean="0"/>
              <a:t>023302 (2012)</a:t>
            </a:r>
            <a:endParaRPr lang="es-ES" dirty="0"/>
          </a:p>
        </p:txBody>
      </p:sp>
      <p:grpSp>
        <p:nvGrpSpPr>
          <p:cNvPr id="31" name="30 Grupo"/>
          <p:cNvGrpSpPr/>
          <p:nvPr/>
        </p:nvGrpSpPr>
        <p:grpSpPr>
          <a:xfrm>
            <a:off x="5226740" y="5037287"/>
            <a:ext cx="1209676" cy="1266825"/>
            <a:chOff x="-1821520" y="2152651"/>
            <a:chExt cx="1209676" cy="1266825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821519" y="2152651"/>
              <a:ext cx="120967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34 Triángulo rectángulo"/>
            <p:cNvSpPr/>
            <p:nvPr/>
          </p:nvSpPr>
          <p:spPr>
            <a:xfrm rot="5400000">
              <a:off x="-1820480" y="2161266"/>
              <a:ext cx="394056" cy="396135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489555" y="5121275"/>
            <a:ext cx="1209676" cy="1266825"/>
            <a:chOff x="-1821520" y="2152651"/>
            <a:chExt cx="1209676" cy="1266825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821519" y="2152651"/>
              <a:ext cx="120967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37 Triángulo rectángulo"/>
            <p:cNvSpPr/>
            <p:nvPr/>
          </p:nvSpPr>
          <p:spPr>
            <a:xfrm rot="5400000">
              <a:off x="-1820480" y="2161266"/>
              <a:ext cx="394056" cy="396135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7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7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2" grpId="0"/>
      <p:bldP spid="71756" grpId="0"/>
      <p:bldP spid="71768" grpId="0"/>
      <p:bldP spid="71769" grpId="0" animBg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Triángulo isósceles"/>
          <p:cNvSpPr/>
          <p:nvPr/>
        </p:nvSpPr>
        <p:spPr>
          <a:xfrm>
            <a:off x="2612566" y="1907105"/>
            <a:ext cx="3914296" cy="3833102"/>
          </a:xfrm>
          <a:prstGeom prst="triangl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2392883" y="1697279"/>
            <a:ext cx="4169604" cy="86609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cale</a:t>
            </a:r>
            <a:r>
              <a:rPr kumimoji="0" lang="es-ES" sz="4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invariance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695606" y="5106366"/>
            <a:ext cx="3032756" cy="96634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extensivity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2642" y="5082618"/>
            <a:ext cx="3396344" cy="966340"/>
          </a:xfrm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r>
              <a:rPr lang="es-ES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s-ES" dirty="0" smtClean="0">
                <a:solidFill>
                  <a:schemeClr val="hlink"/>
                </a:solidFill>
              </a:rPr>
              <a:t>-</a:t>
            </a:r>
            <a:r>
              <a:rPr lang="es-ES" dirty="0" err="1" smtClean="0">
                <a:solidFill>
                  <a:schemeClr val="hlink"/>
                </a:solidFill>
              </a:rPr>
              <a:t>gaussianity</a:t>
            </a:r>
            <a:endParaRPr lang="es-ES" dirty="0">
              <a:solidFill>
                <a:schemeClr val="hlink"/>
              </a:solidFill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25333" y="2992286"/>
            <a:ext cx="2226947" cy="1938879"/>
            <a:chOff x="4082603" y="810705"/>
            <a:chExt cx="3811367" cy="5029862"/>
          </a:xfrm>
        </p:grpSpPr>
        <p:sp>
          <p:nvSpPr>
            <p:cNvPr id="44" name="43 Rectángulo"/>
            <p:cNvSpPr/>
            <p:nvPr/>
          </p:nvSpPr>
          <p:spPr>
            <a:xfrm>
              <a:off x="4082603" y="866561"/>
              <a:ext cx="3811367" cy="49740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5" name="44 Imagen" descr="q_gaussiana_2d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6799" y="810705"/>
              <a:ext cx="3715655" cy="4974007"/>
            </a:xfrm>
            <a:prstGeom prst="rect">
              <a:avLst/>
            </a:prstGeom>
          </p:spPr>
        </p:pic>
      </p:grpSp>
      <p:pic>
        <p:nvPicPr>
          <p:cNvPr id="46" name="Picture 7" descr="S_q-nu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861" y="3013817"/>
            <a:ext cx="2119687" cy="2068801"/>
          </a:xfrm>
          <a:prstGeom prst="rect">
            <a:avLst/>
          </a:prstGeom>
          <a:noFill/>
        </p:spPr>
      </p:pic>
      <p:grpSp>
        <p:nvGrpSpPr>
          <p:cNvPr id="3" name="42 Grupo"/>
          <p:cNvGrpSpPr/>
          <p:nvPr/>
        </p:nvGrpSpPr>
        <p:grpSpPr>
          <a:xfrm>
            <a:off x="3710763" y="417544"/>
            <a:ext cx="2081223" cy="1419721"/>
            <a:chOff x="1777287" y="1558345"/>
            <a:chExt cx="5279151" cy="4790942"/>
          </a:xfrm>
        </p:grpSpPr>
        <p:cxnSp>
          <p:nvCxnSpPr>
            <p:cNvPr id="50" name="49 Conector recto"/>
            <p:cNvCxnSpPr/>
            <p:nvPr/>
          </p:nvCxnSpPr>
          <p:spPr>
            <a:xfrm rot="16200000" flipV="1">
              <a:off x="1637211" y="3954609"/>
              <a:ext cx="4789355" cy="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50 Triángulo isósceles"/>
            <p:cNvSpPr/>
            <p:nvPr/>
          </p:nvSpPr>
          <p:spPr>
            <a:xfrm>
              <a:off x="1918955" y="4774865"/>
              <a:ext cx="4212017" cy="1303964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Triángulo isósceles"/>
            <p:cNvSpPr/>
            <p:nvPr/>
          </p:nvSpPr>
          <p:spPr>
            <a:xfrm>
              <a:off x="2588655" y="5210067"/>
              <a:ext cx="1403264" cy="436058"/>
            </a:xfrm>
            <a:prstGeom prst="triangle">
              <a:avLst>
                <a:gd name="adj" fmla="val 5167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3" name="52 Triángulo isósceles"/>
            <p:cNvSpPr/>
            <p:nvPr/>
          </p:nvSpPr>
          <p:spPr>
            <a:xfrm>
              <a:off x="1867973" y="5638802"/>
              <a:ext cx="1403264" cy="436058"/>
            </a:xfrm>
            <a:prstGeom prst="triangle">
              <a:avLst>
                <a:gd name="adj" fmla="val 5167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4" name="53 Triángulo isósceles"/>
            <p:cNvSpPr/>
            <p:nvPr/>
          </p:nvSpPr>
          <p:spPr>
            <a:xfrm>
              <a:off x="3244894" y="5646125"/>
              <a:ext cx="1441364" cy="436058"/>
            </a:xfrm>
            <a:prstGeom prst="triangle">
              <a:avLst>
                <a:gd name="adj" fmla="val 50655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5" name="54 Triángulo isósceles"/>
            <p:cNvSpPr/>
            <p:nvPr/>
          </p:nvSpPr>
          <p:spPr>
            <a:xfrm>
              <a:off x="4689608" y="5642773"/>
              <a:ext cx="1441364" cy="436058"/>
            </a:xfrm>
            <a:prstGeom prst="triangle">
              <a:avLst>
                <a:gd name="adj" fmla="val 50655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6" name="55 Triángulo isósceles"/>
            <p:cNvSpPr/>
            <p:nvPr/>
          </p:nvSpPr>
          <p:spPr>
            <a:xfrm>
              <a:off x="3978450" y="5204007"/>
              <a:ext cx="1403264" cy="436058"/>
            </a:xfrm>
            <a:prstGeom prst="triangle">
              <a:avLst>
                <a:gd name="adj" fmla="val 5167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7" name="56 Triángulo isósceles"/>
            <p:cNvSpPr/>
            <p:nvPr/>
          </p:nvSpPr>
          <p:spPr>
            <a:xfrm>
              <a:off x="3319686" y="4767767"/>
              <a:ext cx="1403264" cy="436058"/>
            </a:xfrm>
            <a:prstGeom prst="triangle">
              <a:avLst>
                <a:gd name="adj" fmla="val 5167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8" name="57 Triángulo isósceles"/>
            <p:cNvSpPr/>
            <p:nvPr/>
          </p:nvSpPr>
          <p:spPr>
            <a:xfrm>
              <a:off x="2814124" y="3374264"/>
              <a:ext cx="2401820" cy="722330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Triángulo isósceles"/>
            <p:cNvSpPr/>
            <p:nvPr/>
          </p:nvSpPr>
          <p:spPr>
            <a:xfrm>
              <a:off x="2851679" y="3693274"/>
              <a:ext cx="1198745" cy="400205"/>
            </a:xfrm>
            <a:prstGeom prst="triangle">
              <a:avLst>
                <a:gd name="adj" fmla="val 5762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0" name="59 Triángulo isósceles"/>
            <p:cNvSpPr/>
            <p:nvPr/>
          </p:nvSpPr>
          <p:spPr>
            <a:xfrm>
              <a:off x="4017199" y="3696390"/>
              <a:ext cx="1198745" cy="400205"/>
            </a:xfrm>
            <a:prstGeom prst="triangle">
              <a:avLst>
                <a:gd name="adj" fmla="val 45808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1" name="60 Triángulo isósceles"/>
            <p:cNvSpPr/>
            <p:nvPr/>
          </p:nvSpPr>
          <p:spPr>
            <a:xfrm>
              <a:off x="3491592" y="3360103"/>
              <a:ext cx="1040390" cy="333171"/>
            </a:xfrm>
            <a:prstGeom prst="triangle">
              <a:avLst>
                <a:gd name="adj" fmla="val 52254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2" name="61 Triángulo isósceles"/>
            <p:cNvSpPr/>
            <p:nvPr/>
          </p:nvSpPr>
          <p:spPr>
            <a:xfrm>
              <a:off x="3451052" y="2252123"/>
              <a:ext cx="1157484" cy="519113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3" name="62 Triángulo isósceles"/>
            <p:cNvSpPr/>
            <p:nvPr/>
          </p:nvSpPr>
          <p:spPr>
            <a:xfrm>
              <a:off x="3446466" y="2252123"/>
              <a:ext cx="1157484" cy="51911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4" name="63 Triángulo isósceles"/>
            <p:cNvSpPr/>
            <p:nvPr/>
          </p:nvSpPr>
          <p:spPr>
            <a:xfrm rot="10800000">
              <a:off x="3489690" y="3696235"/>
              <a:ext cx="1080205" cy="400359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5" name="64 Conector recto"/>
            <p:cNvCxnSpPr/>
            <p:nvPr/>
          </p:nvCxnSpPr>
          <p:spPr>
            <a:xfrm rot="5400000" flipH="1" flipV="1">
              <a:off x="508719" y="2826913"/>
              <a:ext cx="4790941" cy="2253806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6200000" flipV="1">
              <a:off x="2736735" y="2853495"/>
              <a:ext cx="4790149" cy="2201433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6811963" y="3967163"/>
              <a:ext cx="24447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5899150" y="4684713"/>
              <a:ext cx="33337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9" name="Rectangle 22"/>
            <p:cNvSpPr>
              <a:spLocks noChangeArrowheads="1"/>
            </p:cNvSpPr>
            <p:nvPr/>
          </p:nvSpPr>
          <p:spPr bwMode="auto">
            <a:xfrm>
              <a:off x="2330450" y="5187950"/>
              <a:ext cx="1841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0" name="Rectangle 23"/>
            <p:cNvSpPr>
              <a:spLocks noChangeArrowheads="1"/>
            </p:cNvSpPr>
            <p:nvPr/>
          </p:nvSpPr>
          <p:spPr bwMode="auto">
            <a:xfrm>
              <a:off x="3776663" y="5262563"/>
              <a:ext cx="1841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7" name="80 Grupo"/>
            <p:cNvGrpSpPr/>
            <p:nvPr/>
          </p:nvGrpSpPr>
          <p:grpSpPr>
            <a:xfrm>
              <a:off x="2562898" y="5194481"/>
              <a:ext cx="2871986" cy="897229"/>
              <a:chOff x="2562898" y="5194481"/>
              <a:chExt cx="2871986" cy="897229"/>
            </a:xfrm>
          </p:grpSpPr>
          <p:cxnSp>
            <p:nvCxnSpPr>
              <p:cNvPr id="72" name="71 Conector recto"/>
              <p:cNvCxnSpPr/>
              <p:nvPr/>
            </p:nvCxnSpPr>
            <p:spPr>
              <a:xfrm>
                <a:off x="3309873" y="5207360"/>
                <a:ext cx="1388780" cy="158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72 Conector recto"/>
              <p:cNvCxnSpPr/>
              <p:nvPr/>
            </p:nvCxnSpPr>
            <p:spPr>
              <a:xfrm>
                <a:off x="2588655" y="5641184"/>
                <a:ext cx="2846229" cy="158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Conector recto"/>
              <p:cNvCxnSpPr/>
              <p:nvPr/>
            </p:nvCxnSpPr>
            <p:spPr>
              <a:xfrm rot="10800000">
                <a:off x="3309877" y="5207360"/>
                <a:ext cx="1363018" cy="88434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74 Conector recto"/>
              <p:cNvCxnSpPr/>
              <p:nvPr/>
            </p:nvCxnSpPr>
            <p:spPr>
              <a:xfrm flipV="1">
                <a:off x="4634258" y="5638802"/>
                <a:ext cx="800626" cy="45290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75 Conector recto"/>
              <p:cNvCxnSpPr/>
              <p:nvPr/>
            </p:nvCxnSpPr>
            <p:spPr>
              <a:xfrm flipV="1">
                <a:off x="3271236" y="5194481"/>
                <a:ext cx="1414538" cy="884349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/>
              <p:nvPr/>
            </p:nvCxnSpPr>
            <p:spPr>
              <a:xfrm rot="10800000">
                <a:off x="2562898" y="5666945"/>
                <a:ext cx="708338" cy="411885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" grpId="0" animBg="1"/>
      <p:bldP spid="5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Two</a:t>
            </a:r>
            <a:r>
              <a:rPr lang="es-ES" dirty="0" smtClean="0">
                <a:solidFill>
                  <a:schemeClr val="hlink"/>
                </a:solidFill>
              </a:rPr>
              <a:t> 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6811963" y="3967163"/>
            <a:ext cx="244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2330450" y="5187950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227488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1201738" y="1722438"/>
            <a:ext cx="6999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distinguisable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2</a:t>
            </a:r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-ternary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independent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variables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249377" y="3041371"/>
            <a:ext cx="8779459" cy="3286684"/>
            <a:chOff x="249377" y="3028413"/>
            <a:chExt cx="8779459" cy="3286684"/>
          </a:xfrm>
        </p:grpSpPr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 flipH="1" flipV="1">
              <a:off x="2501721" y="3067048"/>
              <a:ext cx="1225550" cy="86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249377" y="3028413"/>
              <a:ext cx="8779459" cy="3286684"/>
              <a:chOff x="249377" y="3028413"/>
              <a:chExt cx="8779459" cy="3286684"/>
            </a:xfrm>
          </p:grpSpPr>
          <p:sp>
            <p:nvSpPr>
              <p:cNvPr id="75795" name="Text Box 19"/>
              <p:cNvSpPr txBox="1">
                <a:spLocks noChangeArrowheads="1"/>
              </p:cNvSpPr>
              <p:nvPr/>
            </p:nvSpPr>
            <p:spPr bwMode="auto">
              <a:xfrm>
                <a:off x="3044731" y="3028413"/>
                <a:ext cx="125226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x</a:t>
                </a:r>
                <a:r>
                  <a:rPr lang="es-ES" sz="2800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1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,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y</a:t>
                </a:r>
                <a:r>
                  <a:rPr lang="es-ES" sz="2800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1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endParaRPr lang="es-ES" sz="28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5779" name="Rectangle 3"/>
              <p:cNvSpPr>
                <a:spLocks noChangeArrowheads="1"/>
              </p:cNvSpPr>
              <p:nvPr/>
            </p:nvSpPr>
            <p:spPr bwMode="auto">
              <a:xfrm>
                <a:off x="3806825" y="3956050"/>
                <a:ext cx="48260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 baseline="30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5780" name="Rectangle 4"/>
              <p:cNvSpPr>
                <a:spLocks noChangeArrowheads="1"/>
              </p:cNvSpPr>
              <p:nvPr/>
            </p:nvSpPr>
            <p:spPr bwMode="auto">
              <a:xfrm>
                <a:off x="5168900" y="3986213"/>
                <a:ext cx="54373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 dirty="0" err="1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pq</a:t>
                </a:r>
                <a:endPara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5781" name="Rectangle 5"/>
              <p:cNvSpPr>
                <a:spLocks noChangeArrowheads="1"/>
              </p:cNvSpPr>
              <p:nvPr/>
            </p:nvSpPr>
            <p:spPr bwMode="auto">
              <a:xfrm>
                <a:off x="2801245" y="4546577"/>
                <a:ext cx="81304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  </a:t>
                </a:r>
                <a:r>
                  <a:rPr lang="es-ES" sz="2800" i="1" dirty="0" err="1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pq</a:t>
                </a:r>
                <a:endPara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5782" name="Rectangle 6"/>
              <p:cNvSpPr>
                <a:spLocks noChangeArrowheads="1"/>
              </p:cNvSpPr>
              <p:nvPr/>
            </p:nvSpPr>
            <p:spPr bwMode="auto">
              <a:xfrm>
                <a:off x="4512212" y="4546577"/>
                <a:ext cx="48442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q</a:t>
                </a:r>
                <a:r>
                  <a:rPr lang="es-ES" sz="2800" baseline="30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  <a:endParaRPr lang="es-E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5784" name="Line 8"/>
              <p:cNvSpPr>
                <a:spLocks noChangeShapeType="1"/>
              </p:cNvSpPr>
              <p:nvPr/>
            </p:nvSpPr>
            <p:spPr bwMode="auto">
              <a:xfrm flipV="1">
                <a:off x="1150223" y="3118564"/>
                <a:ext cx="3550566" cy="30117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789" name="Text Box 13"/>
              <p:cNvSpPr txBox="1">
                <a:spLocks noChangeArrowheads="1"/>
              </p:cNvSpPr>
              <p:nvPr/>
            </p:nvSpPr>
            <p:spPr bwMode="auto">
              <a:xfrm>
                <a:off x="4506018" y="3099267"/>
                <a:ext cx="105349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(1 ,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0)</a:t>
                </a:r>
                <a:endParaRPr lang="es-ES" sz="28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5790" name="Text Box 14"/>
              <p:cNvSpPr txBox="1">
                <a:spLocks noChangeArrowheads="1"/>
              </p:cNvSpPr>
              <p:nvPr/>
            </p:nvSpPr>
            <p:spPr bwMode="auto">
              <a:xfrm>
                <a:off x="6019753" y="3125383"/>
                <a:ext cx="105349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(0 ,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1)</a:t>
                </a:r>
                <a:endParaRPr lang="es-ES" sz="28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5791" name="Text Box 15"/>
              <p:cNvSpPr txBox="1">
                <a:spLocks noChangeArrowheads="1"/>
              </p:cNvSpPr>
              <p:nvPr/>
            </p:nvSpPr>
            <p:spPr bwMode="auto">
              <a:xfrm>
                <a:off x="1658547" y="3986213"/>
                <a:ext cx="105349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(1 ,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0)</a:t>
                </a:r>
                <a:endParaRPr lang="es-ES" sz="28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5792" name="Text Box 16"/>
              <p:cNvSpPr txBox="1">
                <a:spLocks noChangeArrowheads="1"/>
              </p:cNvSpPr>
              <p:nvPr/>
            </p:nvSpPr>
            <p:spPr bwMode="auto">
              <a:xfrm>
                <a:off x="1008412" y="4559456"/>
                <a:ext cx="105349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(0 ,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1)</a:t>
                </a:r>
                <a:endParaRPr lang="es-ES" sz="28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5794" name="Text Box 18"/>
              <p:cNvSpPr txBox="1">
                <a:spLocks noChangeArrowheads="1"/>
              </p:cNvSpPr>
              <p:nvPr/>
            </p:nvSpPr>
            <p:spPr bwMode="auto">
              <a:xfrm>
                <a:off x="1981884" y="3382963"/>
                <a:ext cx="125226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x</a:t>
                </a:r>
                <a:r>
                  <a:rPr lang="es-ES" sz="2800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,</a:t>
                </a:r>
                <a:r>
                  <a:rPr lang="es-ES" sz="28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y</a:t>
                </a:r>
                <a:r>
                  <a:rPr lang="es-ES" sz="2800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  <a:r>
                  <a:rPr lang="es-ES" sz="28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endParaRPr lang="es-ES" sz="28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33" name="32 Conector recto"/>
              <p:cNvCxnSpPr/>
              <p:nvPr/>
            </p:nvCxnSpPr>
            <p:spPr>
              <a:xfrm flipV="1">
                <a:off x="1701645" y="3954205"/>
                <a:ext cx="7088187" cy="2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982802" y="4535191"/>
                <a:ext cx="737558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flipV="1">
                <a:off x="547314" y="5123555"/>
                <a:ext cx="7494308" cy="10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>
                <a:off x="249377" y="5730159"/>
                <a:ext cx="733654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40 Rectángulo"/>
              <p:cNvSpPr/>
              <p:nvPr/>
            </p:nvSpPr>
            <p:spPr>
              <a:xfrm>
                <a:off x="481665" y="5135361"/>
                <a:ext cx="10534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(0 ,</a:t>
                </a:r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0)</a:t>
                </a:r>
                <a:endParaRPr lang="es-ES" sz="28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7500907" y="3126626"/>
                <a:ext cx="10534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(0 ,</a:t>
                </a:r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0)</a:t>
                </a:r>
                <a:endParaRPr lang="es-ES" sz="28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 flipV="1">
                <a:off x="2553169" y="3178823"/>
                <a:ext cx="3550566" cy="30117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Line 8"/>
              <p:cNvSpPr>
                <a:spLocks noChangeShapeType="1"/>
              </p:cNvSpPr>
              <p:nvPr/>
            </p:nvSpPr>
            <p:spPr bwMode="auto">
              <a:xfrm flipV="1">
                <a:off x="4009599" y="3253949"/>
                <a:ext cx="3550566" cy="30117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5478270" y="3303317"/>
                <a:ext cx="3550566" cy="30117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1963648" y="5169890"/>
                <a:ext cx="14237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</a:t>
                </a:r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-p-q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3426073" y="5221406"/>
                <a:ext cx="13837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q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</a:t>
                </a:r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-p-q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5046679" y="5206379"/>
                <a:ext cx="13837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</a:t>
                </a:r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-p-q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r>
                  <a:rPr lang="es-ES" sz="2800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2</a:t>
                </a:r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6430391" y="3967163"/>
                <a:ext cx="13837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</a:t>
                </a:r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-p-q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5705965" y="4600335"/>
                <a:ext cx="13837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q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</a:t>
                </a:r>
                <a:r>
                  <a:rPr lang="es-ES" sz="2800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-p-q</a:t>
                </a:r>
                <a:r>
                  <a:rPr lang="es-E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" name="AutoShape 27"/>
          <p:cNvSpPr>
            <a:spLocks noChangeArrowheads="1"/>
          </p:cNvSpPr>
          <p:nvPr/>
        </p:nvSpPr>
        <p:spPr bwMode="auto">
          <a:xfrm rot="8354828">
            <a:off x="5851525" y="2474913"/>
            <a:ext cx="1054100" cy="266700"/>
          </a:xfrm>
          <a:prstGeom prst="rightArrow">
            <a:avLst>
              <a:gd name="adj1" fmla="val 50000"/>
              <a:gd name="adj2" fmla="val 9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1519073" y="5819021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3119834" y="589363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4405586" y="5930123"/>
            <a:ext cx="9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1-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p-q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8202895" y="3928526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7483267" y="4607439"/>
            <a:ext cx="5132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 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AutoShape 26"/>
          <p:cNvSpPr>
            <a:spLocks noChangeArrowheads="1"/>
          </p:cNvSpPr>
          <p:nvPr/>
        </p:nvSpPr>
        <p:spPr bwMode="auto">
          <a:xfrm>
            <a:off x="229627" y="4155694"/>
            <a:ext cx="1054100" cy="266700"/>
          </a:xfrm>
          <a:prstGeom prst="rightArrow">
            <a:avLst>
              <a:gd name="adj1" fmla="val 50000"/>
              <a:gd name="adj2" fmla="val 9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6720029" y="5200829"/>
            <a:ext cx="1112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1-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p-q 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1710724" y="6388100"/>
            <a:ext cx="563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 and C. </a:t>
            </a:r>
            <a:r>
              <a:rPr lang="es-ES" dirty="0" err="1" smtClean="0"/>
              <a:t>Tsallis</a:t>
            </a:r>
            <a:r>
              <a:rPr lang="es-ES" dirty="0" smtClean="0"/>
              <a:t>, J. </a:t>
            </a:r>
            <a:r>
              <a:rPr lang="es-ES" dirty="0" err="1" smtClean="0"/>
              <a:t>Math</a:t>
            </a:r>
            <a:r>
              <a:rPr lang="es-ES" dirty="0" smtClean="0"/>
              <a:t>. </a:t>
            </a:r>
            <a:r>
              <a:rPr lang="es-ES" dirty="0" err="1" smtClean="0"/>
              <a:t>Phys</a:t>
            </a:r>
            <a:r>
              <a:rPr lang="es-ES" dirty="0" smtClean="0"/>
              <a:t> </a:t>
            </a:r>
            <a:r>
              <a:rPr lang="es-ES" b="1" dirty="0" smtClean="0"/>
              <a:t>53, </a:t>
            </a:r>
            <a:r>
              <a:rPr lang="es-ES" dirty="0" smtClean="0"/>
              <a:t>023302 (2012)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64 -0.38737 L 2.5E-6 -2.664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5 -0.39833 L 1.66667E-6 -3.88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9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5 -0.39833 L 1.66667E-6 -3.888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9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0" grpId="0"/>
      <p:bldP spid="51" grpId="0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9" grpId="0"/>
      <p:bldP spid="60" grpId="0" animBg="1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41 Conector recto"/>
          <p:cNvCxnSpPr/>
          <p:nvPr/>
        </p:nvCxnSpPr>
        <p:spPr>
          <a:xfrm rot="16200000" flipV="1">
            <a:off x="1637211" y="3954609"/>
            <a:ext cx="4789355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Triángulo isósceles"/>
          <p:cNvSpPr/>
          <p:nvPr/>
        </p:nvSpPr>
        <p:spPr>
          <a:xfrm>
            <a:off x="1918955" y="4774865"/>
            <a:ext cx="4212017" cy="1303964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6811963" y="3967163"/>
            <a:ext cx="244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2330450" y="5187950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227488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grpSp>
        <p:nvGrpSpPr>
          <p:cNvPr id="2" name="51 Grupo"/>
          <p:cNvGrpSpPr/>
          <p:nvPr/>
        </p:nvGrpSpPr>
        <p:grpSpPr>
          <a:xfrm>
            <a:off x="249377" y="3080006"/>
            <a:ext cx="8779459" cy="3248049"/>
            <a:chOff x="249377" y="3080006"/>
            <a:chExt cx="8779459" cy="3248049"/>
          </a:xfrm>
        </p:grpSpPr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 flipH="1" flipV="1">
              <a:off x="2501721" y="3080006"/>
              <a:ext cx="1225550" cy="86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 flipV="1">
              <a:off x="1150223" y="3131522"/>
              <a:ext cx="3550566" cy="3011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cxnSp>
          <p:nvCxnSpPr>
            <p:cNvPr id="33" name="32 Conector recto"/>
            <p:cNvCxnSpPr/>
            <p:nvPr/>
          </p:nvCxnSpPr>
          <p:spPr>
            <a:xfrm flipV="1">
              <a:off x="1701645" y="3967163"/>
              <a:ext cx="7088187" cy="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982802" y="4548149"/>
              <a:ext cx="737558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V="1">
              <a:off x="547314" y="5136513"/>
              <a:ext cx="7494308" cy="10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249377" y="5743117"/>
              <a:ext cx="733654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V="1">
              <a:off x="2553169" y="3191781"/>
              <a:ext cx="3550566" cy="3011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009599" y="3266907"/>
              <a:ext cx="3550566" cy="3011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V="1">
              <a:off x="5478270" y="3316275"/>
              <a:ext cx="3550566" cy="3011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800100" y="1331593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=0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787221" y="2290435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=1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3595688" y="386634"/>
          <a:ext cx="896937" cy="633413"/>
        </p:xfrm>
        <a:graphic>
          <a:graphicData uri="http://schemas.openxmlformats.org/presentationml/2006/ole">
            <p:oleObj spid="_x0000_s250013" name="Equation" r:id="rId3" imgW="342751" imgH="241195" progId="Equation.DSMT4">
              <p:embed/>
            </p:oleObj>
          </a:graphicData>
        </a:graphic>
      </p:graphicFrame>
      <p:cxnSp>
        <p:nvCxnSpPr>
          <p:cNvPr id="40" name="39 Conector recto"/>
          <p:cNvCxnSpPr/>
          <p:nvPr/>
        </p:nvCxnSpPr>
        <p:spPr>
          <a:xfrm rot="5400000" flipH="1" flipV="1">
            <a:off x="508719" y="2826913"/>
            <a:ext cx="4790941" cy="225380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16200000" flipV="1">
            <a:off x="2736735" y="2853495"/>
            <a:ext cx="4790149" cy="22014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Triángulo isósceles"/>
          <p:cNvSpPr/>
          <p:nvPr/>
        </p:nvSpPr>
        <p:spPr>
          <a:xfrm>
            <a:off x="3451052" y="2252123"/>
            <a:ext cx="1157484" cy="519113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4405586" y="5930123"/>
            <a:ext cx="9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1-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p-q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1519073" y="5819021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3119834" y="589363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49 Triángulo isósceles"/>
          <p:cNvSpPr/>
          <p:nvPr/>
        </p:nvSpPr>
        <p:spPr>
          <a:xfrm>
            <a:off x="2814124" y="3374264"/>
            <a:ext cx="2401820" cy="722330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Triángulo isósceles"/>
          <p:cNvSpPr/>
          <p:nvPr/>
        </p:nvSpPr>
        <p:spPr>
          <a:xfrm rot="10800000">
            <a:off x="3489690" y="3696235"/>
            <a:ext cx="1080205" cy="400359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06825" y="396900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801245" y="4559535"/>
            <a:ext cx="81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512212" y="4559535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963648" y="5182848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s-ES" dirty="0"/>
          </a:p>
        </p:txBody>
      </p:sp>
      <p:sp>
        <p:nvSpPr>
          <p:cNvPr id="48" name="47 Rectángulo"/>
          <p:cNvSpPr/>
          <p:nvPr/>
        </p:nvSpPr>
        <p:spPr>
          <a:xfrm>
            <a:off x="5046679" y="5219337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endParaRPr lang="es-ES" dirty="0"/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97952" y="503061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3861078" y="1275969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80 Grupo"/>
          <p:cNvGrpSpPr/>
          <p:nvPr/>
        </p:nvGrpSpPr>
        <p:grpSpPr>
          <a:xfrm>
            <a:off x="2562898" y="5194481"/>
            <a:ext cx="2871986" cy="897229"/>
            <a:chOff x="2562898" y="5194481"/>
            <a:chExt cx="2871986" cy="897229"/>
          </a:xfrm>
        </p:grpSpPr>
        <p:cxnSp>
          <p:nvCxnSpPr>
            <p:cNvPr id="59" name="58 Conector recto"/>
            <p:cNvCxnSpPr/>
            <p:nvPr/>
          </p:nvCxnSpPr>
          <p:spPr>
            <a:xfrm>
              <a:off x="3309873" y="5207360"/>
              <a:ext cx="1388780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2588655" y="5641184"/>
              <a:ext cx="2846229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>
              <a:off x="3309877" y="5207360"/>
              <a:ext cx="1363018" cy="8843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flipV="1">
              <a:off x="4634258" y="5638802"/>
              <a:ext cx="800626" cy="4529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flipV="1">
              <a:off x="3271236" y="5194481"/>
              <a:ext cx="1414538" cy="88434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>
              <a:off x="2562898" y="5666945"/>
              <a:ext cx="708338" cy="41188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533648" y="5806712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5957186" y="581959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</a:t>
            </a:r>
            <a:endParaRPr lang="es-ES" dirty="0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3830685" y="4411359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721822" y="4853201"/>
            <a:ext cx="1054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961962" y="5278208"/>
            <a:ext cx="933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4380289" y="486608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/>
          </a:p>
        </p:txBody>
      </p:sp>
      <p:sp>
        <p:nvSpPr>
          <p:cNvPr id="79" name="78 Rectángulo"/>
          <p:cNvSpPr/>
          <p:nvPr/>
        </p:nvSpPr>
        <p:spPr>
          <a:xfrm>
            <a:off x="5222957" y="529709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endParaRPr lang="es-ES" sz="2800" dirty="0"/>
          </a:p>
        </p:txBody>
      </p:sp>
      <p:sp>
        <p:nvSpPr>
          <p:cNvPr id="80" name="79 Rectángulo"/>
          <p:cNvSpPr/>
          <p:nvPr/>
        </p:nvSpPr>
        <p:spPr>
          <a:xfrm>
            <a:off x="2426568" y="580671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/>
          </a:p>
        </p:txBody>
      </p:sp>
      <p:sp>
        <p:nvSpPr>
          <p:cNvPr id="81" name="80 Rectángulo"/>
          <p:cNvSpPr/>
          <p:nvPr/>
        </p:nvSpPr>
        <p:spPr>
          <a:xfrm>
            <a:off x="4057648" y="5791463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 </a:t>
            </a:r>
            <a:endParaRPr lang="es-ES" sz="2800" dirty="0"/>
          </a:p>
        </p:txBody>
      </p:sp>
      <p:sp>
        <p:nvSpPr>
          <p:cNvPr id="82" name="81 Rectángulo"/>
          <p:cNvSpPr/>
          <p:nvPr/>
        </p:nvSpPr>
        <p:spPr>
          <a:xfrm>
            <a:off x="3221071" y="5309971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es-ES" sz="2800" dirty="0"/>
          </a:p>
        </p:txBody>
      </p:sp>
      <p:sp>
        <p:nvSpPr>
          <p:cNvPr id="47" name="46 Rectángulo"/>
          <p:cNvSpPr/>
          <p:nvPr/>
        </p:nvSpPr>
        <p:spPr>
          <a:xfrm>
            <a:off x="3426073" y="5234364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642E-6 L 0.2625 -0.57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1295 L 0.00695 -0.5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295 L -0.01459 -0.5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827E-6 L 3.61111E-6 0.169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148 L -0.22031 -0.10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-0.00555 L 0.25539 -0.269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22 L 0.00417 -0.149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85 L 0.01441 -0.182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1296 L -0.01406 -0.196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202 L -0.00903 -0.199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5800" grpId="0"/>
      <p:bldP spid="62" grpId="0"/>
      <p:bldP spid="63" grpId="0"/>
      <p:bldP spid="49" grpId="0" animBg="1"/>
      <p:bldP spid="57" grpId="0"/>
      <p:bldP spid="55" grpId="0"/>
      <p:bldP spid="56" grpId="0"/>
      <p:bldP spid="50" grpId="0" animBg="1"/>
      <p:bldP spid="51" grpId="0" animBg="1"/>
      <p:bldP spid="75779" grpId="0"/>
      <p:bldP spid="75781" grpId="0"/>
      <p:bldP spid="75782" grpId="0"/>
      <p:bldP spid="46" grpId="0"/>
      <p:bldP spid="48" grpId="0"/>
      <p:bldP spid="52" grpId="0"/>
      <p:bldP spid="54" grpId="0"/>
      <p:bldP spid="67" grpId="0"/>
      <p:bldP spid="68" grpId="0"/>
      <p:bldP spid="69" grpId="0"/>
      <p:bldP spid="71" grpId="0"/>
      <p:bldP spid="77" grpId="0"/>
      <p:bldP spid="78" grpId="0"/>
      <p:bldP spid="79" grpId="0"/>
      <p:bldP spid="80" grpId="0"/>
      <p:bldP spid="81" grpId="0"/>
      <p:bldP spid="82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76 Triángulo isósceles"/>
          <p:cNvSpPr/>
          <p:nvPr/>
        </p:nvSpPr>
        <p:spPr>
          <a:xfrm rot="6900172">
            <a:off x="1095426" y="3444984"/>
            <a:ext cx="4993197" cy="1359099"/>
          </a:xfrm>
          <a:prstGeom prst="triangle">
            <a:avLst>
              <a:gd name="adj" fmla="val 58383"/>
            </a:avLst>
          </a:prstGeom>
          <a:solidFill>
            <a:srgbClr val="FF0000">
              <a:tint val="66000"/>
              <a:satMod val="160000"/>
              <a:tint val="66000"/>
              <a:satMod val="1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69 Conector recto"/>
          <p:cNvCxnSpPr/>
          <p:nvPr/>
        </p:nvCxnSpPr>
        <p:spPr>
          <a:xfrm rot="16200000" flipV="1">
            <a:off x="1637211" y="3954609"/>
            <a:ext cx="4789355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Triángulo isósceles"/>
          <p:cNvSpPr/>
          <p:nvPr/>
        </p:nvSpPr>
        <p:spPr>
          <a:xfrm>
            <a:off x="2814124" y="3374264"/>
            <a:ext cx="2401820" cy="722330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Triángulo isósceles"/>
          <p:cNvSpPr/>
          <p:nvPr/>
        </p:nvSpPr>
        <p:spPr>
          <a:xfrm rot="10800000">
            <a:off x="3489690" y="3696235"/>
            <a:ext cx="1080205" cy="400359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Triángulo isósceles"/>
          <p:cNvSpPr/>
          <p:nvPr/>
        </p:nvSpPr>
        <p:spPr>
          <a:xfrm>
            <a:off x="3451052" y="2252123"/>
            <a:ext cx="1157484" cy="519113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3" name="72 Conector recto"/>
          <p:cNvCxnSpPr/>
          <p:nvPr/>
        </p:nvCxnSpPr>
        <p:spPr>
          <a:xfrm rot="5400000" flipH="1" flipV="1">
            <a:off x="508719" y="2826913"/>
            <a:ext cx="4790941" cy="225380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16200000" flipV="1">
            <a:off x="2736735" y="2853495"/>
            <a:ext cx="4790149" cy="22014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6811963" y="3967163"/>
            <a:ext cx="244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2330450" y="5187950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3435767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45712" y="2932422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3861078" y="126309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800100" y="1331593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=0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787221" y="2290435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=1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3595688" y="386634"/>
          <a:ext cx="896937" cy="633413"/>
        </p:xfrm>
        <a:graphic>
          <a:graphicData uri="http://schemas.openxmlformats.org/presentationml/2006/ole">
            <p:oleObj spid="_x0000_s576636" name="Equation" r:id="rId3" imgW="342751" imgH="241195" progId="Equation.DSMT4">
              <p:embed/>
            </p:oleObj>
          </a:graphicData>
        </a:graphic>
      </p:graphicFrame>
      <p:sp>
        <p:nvSpPr>
          <p:cNvPr id="60" name="59 Triángulo isósceles"/>
          <p:cNvSpPr/>
          <p:nvPr/>
        </p:nvSpPr>
        <p:spPr>
          <a:xfrm>
            <a:off x="1918955" y="4774865"/>
            <a:ext cx="4212017" cy="1303964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80 Grupo"/>
          <p:cNvGrpSpPr/>
          <p:nvPr/>
        </p:nvGrpSpPr>
        <p:grpSpPr>
          <a:xfrm>
            <a:off x="2562898" y="5194481"/>
            <a:ext cx="2871986" cy="897229"/>
            <a:chOff x="2562898" y="5194481"/>
            <a:chExt cx="2871986" cy="897229"/>
          </a:xfrm>
        </p:grpSpPr>
        <p:cxnSp>
          <p:nvCxnSpPr>
            <p:cNvPr id="85" name="84 Conector recto"/>
            <p:cNvCxnSpPr/>
            <p:nvPr/>
          </p:nvCxnSpPr>
          <p:spPr>
            <a:xfrm>
              <a:off x="3309873" y="5207360"/>
              <a:ext cx="1388780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2588655" y="5641184"/>
              <a:ext cx="2846229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10800000">
              <a:off x="3309877" y="5207360"/>
              <a:ext cx="1363018" cy="8843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4634258" y="5638802"/>
              <a:ext cx="800626" cy="4529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3271236" y="5194481"/>
              <a:ext cx="1414538" cy="88434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0800000">
              <a:off x="2562898" y="5666945"/>
              <a:ext cx="708338" cy="41188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797952" y="503061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45" name="44 Triángulo isósceles"/>
          <p:cNvSpPr/>
          <p:nvPr/>
        </p:nvSpPr>
        <p:spPr>
          <a:xfrm>
            <a:off x="3438457" y="2252123"/>
            <a:ext cx="1157484" cy="51911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48 Triángulo isósceles"/>
          <p:cNvSpPr/>
          <p:nvPr/>
        </p:nvSpPr>
        <p:spPr>
          <a:xfrm>
            <a:off x="4017199" y="3696390"/>
            <a:ext cx="1198745" cy="400205"/>
          </a:xfrm>
          <a:prstGeom prst="triangle">
            <a:avLst>
              <a:gd name="adj" fmla="val 458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51 Triángulo isósceles"/>
          <p:cNvSpPr/>
          <p:nvPr/>
        </p:nvSpPr>
        <p:spPr>
          <a:xfrm>
            <a:off x="2851679" y="3693274"/>
            <a:ext cx="1198745" cy="400205"/>
          </a:xfrm>
          <a:prstGeom prst="triangle">
            <a:avLst>
              <a:gd name="adj" fmla="val 5762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52 Triángulo isósceles"/>
          <p:cNvSpPr/>
          <p:nvPr/>
        </p:nvSpPr>
        <p:spPr>
          <a:xfrm>
            <a:off x="3530229" y="3360103"/>
            <a:ext cx="1040390" cy="333171"/>
          </a:xfrm>
          <a:prstGeom prst="triangle">
            <a:avLst>
              <a:gd name="adj" fmla="val 522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60 Triángulo isósceles"/>
          <p:cNvSpPr/>
          <p:nvPr/>
        </p:nvSpPr>
        <p:spPr>
          <a:xfrm>
            <a:off x="3244894" y="5646125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63 Triángulo isósceles"/>
          <p:cNvSpPr/>
          <p:nvPr/>
        </p:nvSpPr>
        <p:spPr>
          <a:xfrm>
            <a:off x="1867973" y="5638802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64 Triángulo isósceles"/>
          <p:cNvSpPr/>
          <p:nvPr/>
        </p:nvSpPr>
        <p:spPr>
          <a:xfrm>
            <a:off x="2588655" y="52100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66 Triángulo isósceles"/>
          <p:cNvSpPr/>
          <p:nvPr/>
        </p:nvSpPr>
        <p:spPr>
          <a:xfrm>
            <a:off x="3319686" y="47677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3911343" y="1904391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4273682" y="2430066"/>
            <a:ext cx="9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1-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p-q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3182434" y="243006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296148" y="3328032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s-ES" dirty="0"/>
          </a:p>
        </p:txBody>
      </p:sp>
      <p:sp>
        <p:nvSpPr>
          <p:cNvPr id="48" name="47 Rectángulo"/>
          <p:cNvSpPr/>
          <p:nvPr/>
        </p:nvSpPr>
        <p:spPr>
          <a:xfrm>
            <a:off x="4916135" y="386413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endParaRPr lang="es-ES" dirty="0"/>
          </a:p>
        </p:txBody>
      </p:sp>
      <p:sp>
        <p:nvSpPr>
          <p:cNvPr id="47" name="46 Rectángulo"/>
          <p:cNvSpPr/>
          <p:nvPr/>
        </p:nvSpPr>
        <p:spPr>
          <a:xfrm>
            <a:off x="3339238" y="3860742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s-ES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501721" y="3851252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930035" y="3309869"/>
            <a:ext cx="81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1533648" y="5806712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2721822" y="4853201"/>
            <a:ext cx="1054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961962" y="5278208"/>
            <a:ext cx="933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" name="106 Rectángulo"/>
          <p:cNvSpPr/>
          <p:nvPr/>
        </p:nvSpPr>
        <p:spPr>
          <a:xfrm>
            <a:off x="4380289" y="486608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/>
          </a:p>
        </p:txBody>
      </p:sp>
      <p:sp>
        <p:nvSpPr>
          <p:cNvPr id="110" name="109 Rectángulo"/>
          <p:cNvSpPr/>
          <p:nvPr/>
        </p:nvSpPr>
        <p:spPr>
          <a:xfrm>
            <a:off x="2426568" y="580671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/>
          </a:p>
        </p:txBody>
      </p:sp>
      <p:sp>
        <p:nvSpPr>
          <p:cNvPr id="58" name="57 Triángulo isósceles"/>
          <p:cNvSpPr/>
          <p:nvPr/>
        </p:nvSpPr>
        <p:spPr>
          <a:xfrm>
            <a:off x="4689608" y="5642773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65 Triángulo isósceles"/>
          <p:cNvSpPr/>
          <p:nvPr/>
        </p:nvSpPr>
        <p:spPr>
          <a:xfrm>
            <a:off x="3978450" y="520400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1" name="110 Rectángulo"/>
          <p:cNvSpPr/>
          <p:nvPr/>
        </p:nvSpPr>
        <p:spPr>
          <a:xfrm>
            <a:off x="4057648" y="5791463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 </a:t>
            </a:r>
            <a:endParaRPr lang="es-ES" sz="2800" dirty="0"/>
          </a:p>
        </p:txBody>
      </p:sp>
      <p:sp>
        <p:nvSpPr>
          <p:cNvPr id="112" name="111 Rectángulo"/>
          <p:cNvSpPr/>
          <p:nvPr/>
        </p:nvSpPr>
        <p:spPr>
          <a:xfrm>
            <a:off x="3221071" y="5309971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es-ES" sz="2800" dirty="0"/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3830685" y="4411359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8" name="107 Rectángulo"/>
          <p:cNvSpPr/>
          <p:nvPr/>
        </p:nvSpPr>
        <p:spPr>
          <a:xfrm>
            <a:off x="5222957" y="529709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endParaRPr lang="es-ES" sz="2800" dirty="0"/>
          </a:p>
        </p:txBody>
      </p:sp>
      <p:sp>
        <p:nvSpPr>
          <p:cNvPr id="103" name="102 Rectángulo"/>
          <p:cNvSpPr/>
          <p:nvPr/>
        </p:nvSpPr>
        <p:spPr>
          <a:xfrm>
            <a:off x="5957186" y="581959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</a:t>
            </a:r>
            <a:endParaRPr lang="es-ES" dirty="0"/>
          </a:p>
        </p:txBody>
      </p:sp>
      <p:sp>
        <p:nvSpPr>
          <p:cNvPr id="116" name="Text Box 86"/>
          <p:cNvSpPr txBox="1">
            <a:spLocks noChangeArrowheads="1"/>
          </p:cNvSpPr>
          <p:nvPr/>
        </p:nvSpPr>
        <p:spPr bwMode="auto">
          <a:xfrm>
            <a:off x="3823754" y="2432108"/>
            <a:ext cx="384728" cy="5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17" name="Text Box 86"/>
          <p:cNvSpPr txBox="1">
            <a:spLocks noChangeArrowheads="1"/>
          </p:cNvSpPr>
          <p:nvPr/>
        </p:nvSpPr>
        <p:spPr bwMode="auto">
          <a:xfrm>
            <a:off x="3537985" y="2172544"/>
            <a:ext cx="384728" cy="5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18" name="Text Box 86"/>
          <p:cNvSpPr txBox="1">
            <a:spLocks noChangeArrowheads="1"/>
          </p:cNvSpPr>
          <p:nvPr/>
        </p:nvSpPr>
        <p:spPr bwMode="auto">
          <a:xfrm>
            <a:off x="4069273" y="2180083"/>
            <a:ext cx="384728" cy="5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cxnSp>
        <p:nvCxnSpPr>
          <p:cNvPr id="119" name="118 Conector recto de flecha"/>
          <p:cNvCxnSpPr/>
          <p:nvPr/>
        </p:nvCxnSpPr>
        <p:spPr>
          <a:xfrm rot="5400000" flipH="1" flipV="1">
            <a:off x="3838198" y="1886669"/>
            <a:ext cx="423078" cy="13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 Box 86"/>
          <p:cNvSpPr txBox="1">
            <a:spLocks noChangeArrowheads="1"/>
          </p:cNvSpPr>
          <p:nvPr/>
        </p:nvSpPr>
        <p:spPr bwMode="auto">
          <a:xfrm>
            <a:off x="4582779" y="3500195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33" name="Text Box 86"/>
          <p:cNvSpPr txBox="1">
            <a:spLocks noChangeArrowheads="1"/>
          </p:cNvSpPr>
          <p:nvPr/>
        </p:nvSpPr>
        <p:spPr bwMode="auto">
          <a:xfrm>
            <a:off x="4878453" y="5499515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34" name="Text Box 86"/>
          <p:cNvSpPr txBox="1">
            <a:spLocks noChangeArrowheads="1"/>
          </p:cNvSpPr>
          <p:nvPr/>
        </p:nvSpPr>
        <p:spPr bwMode="auto">
          <a:xfrm>
            <a:off x="4540201" y="3767267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35" name="Text Box 86"/>
          <p:cNvSpPr txBox="1">
            <a:spLocks noChangeArrowheads="1"/>
          </p:cNvSpPr>
          <p:nvPr/>
        </p:nvSpPr>
        <p:spPr bwMode="auto">
          <a:xfrm>
            <a:off x="3412075" y="5082131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36" name="Text Box 86"/>
          <p:cNvSpPr txBox="1">
            <a:spLocks noChangeArrowheads="1"/>
          </p:cNvSpPr>
          <p:nvPr/>
        </p:nvSpPr>
        <p:spPr bwMode="auto">
          <a:xfrm>
            <a:off x="4116453" y="3548479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37" name="Text Box 86"/>
          <p:cNvSpPr txBox="1">
            <a:spLocks noChangeArrowheads="1"/>
          </p:cNvSpPr>
          <p:nvPr/>
        </p:nvSpPr>
        <p:spPr bwMode="auto">
          <a:xfrm>
            <a:off x="2742633" y="5081712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38" name="Text Box 86"/>
          <p:cNvSpPr txBox="1">
            <a:spLocks noChangeArrowheads="1"/>
          </p:cNvSpPr>
          <p:nvPr/>
        </p:nvSpPr>
        <p:spPr bwMode="auto">
          <a:xfrm>
            <a:off x="2873472" y="5326361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39" name="Text Box 86"/>
          <p:cNvSpPr txBox="1">
            <a:spLocks noChangeArrowheads="1"/>
          </p:cNvSpPr>
          <p:nvPr/>
        </p:nvSpPr>
        <p:spPr bwMode="auto">
          <a:xfrm>
            <a:off x="5535231" y="5522891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40" name="Text Box 86"/>
          <p:cNvSpPr txBox="1">
            <a:spLocks noChangeArrowheads="1"/>
          </p:cNvSpPr>
          <p:nvPr/>
        </p:nvSpPr>
        <p:spPr bwMode="auto">
          <a:xfrm>
            <a:off x="5403134" y="5733695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cxnSp>
        <p:nvCxnSpPr>
          <p:cNvPr id="142" name="141 Conector recto de flecha"/>
          <p:cNvCxnSpPr/>
          <p:nvPr/>
        </p:nvCxnSpPr>
        <p:spPr>
          <a:xfrm rot="5400000" flipH="1" flipV="1">
            <a:off x="4069961" y="3435766"/>
            <a:ext cx="1025635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/>
          <p:nvPr/>
        </p:nvCxnSpPr>
        <p:spPr>
          <a:xfrm rot="5400000" flipH="1" flipV="1">
            <a:off x="4757851" y="5097030"/>
            <a:ext cx="1445119" cy="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30 Conector recto de flecha"/>
          <p:cNvCxnSpPr/>
          <p:nvPr/>
        </p:nvCxnSpPr>
        <p:spPr>
          <a:xfrm rot="16200000" flipV="1">
            <a:off x="2579597" y="4623771"/>
            <a:ext cx="1545040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" name="Object 3"/>
          <p:cNvGraphicFramePr>
            <a:graphicFrameLocks noChangeAspect="1"/>
          </p:cNvGraphicFramePr>
          <p:nvPr/>
        </p:nvGraphicFramePr>
        <p:xfrm>
          <a:off x="3594039" y="381957"/>
          <a:ext cx="5514975" cy="631825"/>
        </p:xfrm>
        <a:graphic>
          <a:graphicData uri="http://schemas.openxmlformats.org/presentationml/2006/ole">
            <p:oleObj spid="_x0000_s576637" name="Equation" r:id="rId4" imgW="2108200" imgH="241300" progId="Equation.DSMT4">
              <p:embed/>
            </p:oleObj>
          </a:graphicData>
        </a:graphic>
      </p:graphicFrame>
      <p:sp>
        <p:nvSpPr>
          <p:cNvPr id="150" name="Rectangle 97"/>
          <p:cNvSpPr>
            <a:spLocks noChangeArrowheads="1"/>
          </p:cNvSpPr>
          <p:nvPr/>
        </p:nvSpPr>
        <p:spPr bwMode="auto">
          <a:xfrm>
            <a:off x="3412419" y="386634"/>
            <a:ext cx="5696595" cy="63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1" name="Text Box 98"/>
          <p:cNvSpPr txBox="1">
            <a:spLocks noChangeArrowheads="1"/>
          </p:cNvSpPr>
          <p:nvPr/>
        </p:nvSpPr>
        <p:spPr bwMode="auto">
          <a:xfrm>
            <a:off x="4783643" y="1307906"/>
            <a:ext cx="3445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Generalized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Leibniz rule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5" grpId="0" animBg="1"/>
      <p:bldP spid="49" grpId="0" animBg="1"/>
      <p:bldP spid="52" grpId="0" animBg="1"/>
      <p:bldP spid="53" grpId="0" animBg="1"/>
      <p:bldP spid="61" grpId="0" animBg="1"/>
      <p:bldP spid="64" grpId="0" animBg="1"/>
      <p:bldP spid="65" grpId="0" animBg="1"/>
      <p:bldP spid="67" grpId="0" animBg="1"/>
      <p:bldP spid="58" grpId="0" animBg="1"/>
      <p:bldP spid="66" grpId="0" animBg="1"/>
      <p:bldP spid="116" grpId="0"/>
      <p:bldP spid="116" grpId="1"/>
      <p:bldP spid="117" grpId="0"/>
      <p:bldP spid="117" grpId="1"/>
      <p:bldP spid="118" grpId="0"/>
      <p:bldP spid="118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50" grpId="0" animBg="1"/>
      <p:bldP spid="1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69 Conector recto"/>
          <p:cNvCxnSpPr/>
          <p:nvPr/>
        </p:nvCxnSpPr>
        <p:spPr>
          <a:xfrm rot="16200000" flipV="1">
            <a:off x="1637211" y="3954609"/>
            <a:ext cx="4789355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Triángulo isósceles"/>
          <p:cNvSpPr/>
          <p:nvPr/>
        </p:nvSpPr>
        <p:spPr>
          <a:xfrm>
            <a:off x="2814124" y="3374264"/>
            <a:ext cx="2401820" cy="722330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Triángulo isósceles"/>
          <p:cNvSpPr/>
          <p:nvPr/>
        </p:nvSpPr>
        <p:spPr>
          <a:xfrm rot="10800000">
            <a:off x="3489690" y="3696235"/>
            <a:ext cx="1080205" cy="400359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Triángulo isósceles"/>
          <p:cNvSpPr/>
          <p:nvPr/>
        </p:nvSpPr>
        <p:spPr>
          <a:xfrm>
            <a:off x="3451052" y="2252123"/>
            <a:ext cx="1157484" cy="519113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3" name="72 Conector recto"/>
          <p:cNvCxnSpPr/>
          <p:nvPr/>
        </p:nvCxnSpPr>
        <p:spPr>
          <a:xfrm rot="5400000" flipH="1" flipV="1">
            <a:off x="508719" y="2826913"/>
            <a:ext cx="4790941" cy="225380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16200000" flipV="1">
            <a:off x="2736735" y="2853495"/>
            <a:ext cx="4790149" cy="22014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6811963" y="3967163"/>
            <a:ext cx="244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2330450" y="5187950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3435767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45712" y="2932422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3861078" y="126309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800100" y="1331593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=0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787221" y="2290435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=1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3595688" y="386634"/>
          <a:ext cx="896937" cy="633413"/>
        </p:xfrm>
        <a:graphic>
          <a:graphicData uri="http://schemas.openxmlformats.org/presentationml/2006/ole">
            <p:oleObj spid="_x0000_s583987" name="Equation" r:id="rId3" imgW="342751" imgH="241195" progId="Equation.DSMT4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501721" y="3851252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3182434" y="243006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59 Triángulo isósceles"/>
          <p:cNvSpPr/>
          <p:nvPr/>
        </p:nvSpPr>
        <p:spPr>
          <a:xfrm>
            <a:off x="1918955" y="4774865"/>
            <a:ext cx="4212017" cy="1303964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80 Grupo"/>
          <p:cNvGrpSpPr/>
          <p:nvPr/>
        </p:nvGrpSpPr>
        <p:grpSpPr>
          <a:xfrm>
            <a:off x="2562898" y="5194481"/>
            <a:ext cx="2871986" cy="897229"/>
            <a:chOff x="2562898" y="5194481"/>
            <a:chExt cx="2871986" cy="897229"/>
          </a:xfrm>
        </p:grpSpPr>
        <p:cxnSp>
          <p:nvCxnSpPr>
            <p:cNvPr id="85" name="84 Conector recto"/>
            <p:cNvCxnSpPr/>
            <p:nvPr/>
          </p:nvCxnSpPr>
          <p:spPr>
            <a:xfrm>
              <a:off x="3309873" y="5207360"/>
              <a:ext cx="1388780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2588655" y="5641184"/>
              <a:ext cx="2846229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10800000">
              <a:off x="3309877" y="5207360"/>
              <a:ext cx="1363018" cy="8843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4634258" y="5638802"/>
              <a:ext cx="800626" cy="4529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3271236" y="5194481"/>
              <a:ext cx="1414538" cy="88434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0800000">
              <a:off x="2562898" y="5666945"/>
              <a:ext cx="708338" cy="41188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1533648" y="5806712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797952" y="503061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52" name="Object 4"/>
          <p:cNvGraphicFramePr>
            <a:graphicFrameLocks noChangeAspect="1"/>
          </p:cNvGraphicFramePr>
          <p:nvPr/>
        </p:nvGraphicFramePr>
        <p:xfrm>
          <a:off x="1156525" y="63858"/>
          <a:ext cx="2495550" cy="1200150"/>
        </p:xfrm>
        <a:graphic>
          <a:graphicData uri="http://schemas.openxmlformats.org/presentationml/2006/ole">
            <p:oleObj spid="_x0000_s583988" name="Equation" r:id="rId4" imgW="952500" imgH="457200" progId="Equation.DSMT4">
              <p:embed/>
            </p:oleObj>
          </a:graphicData>
        </a:graphic>
      </p:graphicFrame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5739519" y="1327512"/>
            <a:ext cx="2226892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Pascal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pyramid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1433832" y="1032257"/>
            <a:ext cx="312739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Trinomial</a:t>
            </a:r>
            <a:r>
              <a:rPr lang="es-ES" sz="24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distribution</a:t>
            </a:r>
            <a:endParaRPr lang="es-ES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16849" y="1269968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3670699" y="295711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3633566" y="4411228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4571906" y="400687"/>
            <a:ext cx="78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CLT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91" name="Object 31"/>
          <p:cNvGraphicFramePr>
            <a:graphicFrameLocks noChangeAspect="1"/>
          </p:cNvGraphicFramePr>
          <p:nvPr/>
        </p:nvGraphicFramePr>
        <p:xfrm>
          <a:off x="4569268" y="745174"/>
          <a:ext cx="731838" cy="600075"/>
        </p:xfrm>
        <a:graphic>
          <a:graphicData uri="http://schemas.openxmlformats.org/presentationml/2006/ole">
            <p:oleObj spid="_x0000_s583989" name="Equation" r:id="rId5" imgW="279400" imgH="228600" progId="Equation.DSMT4">
              <p:embed/>
            </p:oleObj>
          </a:graphicData>
        </a:graphic>
      </p:graphicFrame>
      <p:cxnSp>
        <p:nvCxnSpPr>
          <p:cNvPr id="95" name="94 Conector recto de flecha"/>
          <p:cNvCxnSpPr/>
          <p:nvPr/>
        </p:nvCxnSpPr>
        <p:spPr>
          <a:xfrm>
            <a:off x="4597664" y="900989"/>
            <a:ext cx="790105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0888" name="Object 8"/>
          <p:cNvGraphicFramePr>
            <a:graphicFrameLocks noChangeAspect="1"/>
          </p:cNvGraphicFramePr>
          <p:nvPr/>
        </p:nvGraphicFramePr>
        <p:xfrm>
          <a:off x="5428377" y="293637"/>
          <a:ext cx="3659188" cy="966788"/>
        </p:xfrm>
        <a:graphic>
          <a:graphicData uri="http://schemas.openxmlformats.org/presentationml/2006/ole">
            <p:oleObj spid="_x0000_s583990" name="Equation" r:id="rId6" imgW="1397000" imgH="368300" progId="Equation.DSMT4">
              <p:embed/>
            </p:oleObj>
          </a:graphicData>
        </a:graphic>
      </p:graphicFrame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6394057" y="1101649"/>
            <a:ext cx="187904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s-ES" sz="2400" b="1" i="1" dirty="0" smtClean="0">
                <a:solidFill>
                  <a:srgbClr val="FFC000"/>
                </a:solidFill>
                <a:latin typeface="Times New Roman" pitchFamily="18" charset="0"/>
              </a:rPr>
              <a:t>d</a:t>
            </a:r>
            <a:r>
              <a:rPr lang="es-ES" sz="2400" b="1" dirty="0" smtClean="0">
                <a:solidFill>
                  <a:srgbClr val="FFC000"/>
                </a:solidFill>
                <a:latin typeface="Times New Roman" pitchFamily="18" charset="0"/>
              </a:rPr>
              <a:t>-Gaussian</a:t>
            </a:r>
            <a:endParaRPr lang="es-ES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4439008" y="116660"/>
          <a:ext cx="4525963" cy="1200150"/>
        </p:xfrm>
        <a:graphic>
          <a:graphicData uri="http://schemas.openxmlformats.org/presentationml/2006/ole">
            <p:oleObj spid="_x0000_s583991" name="Equation" r:id="rId7" imgW="1727200" imgH="457200" progId="Equation.DSMT4">
              <p:embed/>
            </p:oleObj>
          </a:graphicData>
        </a:graphic>
      </p:graphicFrame>
      <p:sp>
        <p:nvSpPr>
          <p:cNvPr id="119" name="118 Triángulo isósceles"/>
          <p:cNvSpPr/>
          <p:nvPr/>
        </p:nvSpPr>
        <p:spPr>
          <a:xfrm>
            <a:off x="3446466" y="2252123"/>
            <a:ext cx="1157484" cy="51911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0" name="119 Triángulo isósceles"/>
          <p:cNvSpPr/>
          <p:nvPr/>
        </p:nvSpPr>
        <p:spPr>
          <a:xfrm>
            <a:off x="4017199" y="3696390"/>
            <a:ext cx="1198745" cy="400205"/>
          </a:xfrm>
          <a:prstGeom prst="triangle">
            <a:avLst>
              <a:gd name="adj" fmla="val 458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1" name="120 Triángulo isósceles"/>
          <p:cNvSpPr/>
          <p:nvPr/>
        </p:nvSpPr>
        <p:spPr>
          <a:xfrm>
            <a:off x="2851679" y="3693274"/>
            <a:ext cx="1198745" cy="400205"/>
          </a:xfrm>
          <a:prstGeom prst="triangle">
            <a:avLst>
              <a:gd name="adj" fmla="val 5762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" name="121 Triángulo isósceles"/>
          <p:cNvSpPr/>
          <p:nvPr/>
        </p:nvSpPr>
        <p:spPr>
          <a:xfrm>
            <a:off x="3504471" y="3360103"/>
            <a:ext cx="1040390" cy="333171"/>
          </a:xfrm>
          <a:prstGeom prst="triangle">
            <a:avLst>
              <a:gd name="adj" fmla="val 522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3" name="122 Triángulo isósceles"/>
          <p:cNvSpPr/>
          <p:nvPr/>
        </p:nvSpPr>
        <p:spPr>
          <a:xfrm>
            <a:off x="3244894" y="5646125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4" name="123 Triángulo isósceles"/>
          <p:cNvSpPr/>
          <p:nvPr/>
        </p:nvSpPr>
        <p:spPr>
          <a:xfrm>
            <a:off x="1867973" y="5638802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5" name="124 Triángulo isósceles"/>
          <p:cNvSpPr/>
          <p:nvPr/>
        </p:nvSpPr>
        <p:spPr>
          <a:xfrm>
            <a:off x="2588655" y="52100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6" name="125 Triángulo isósceles"/>
          <p:cNvSpPr/>
          <p:nvPr/>
        </p:nvSpPr>
        <p:spPr>
          <a:xfrm>
            <a:off x="3319686" y="47677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7" name="126 Triángulo isósceles"/>
          <p:cNvSpPr/>
          <p:nvPr/>
        </p:nvSpPr>
        <p:spPr>
          <a:xfrm>
            <a:off x="4689608" y="5642773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8" name="127 Triángulo isósceles"/>
          <p:cNvSpPr/>
          <p:nvPr/>
        </p:nvSpPr>
        <p:spPr>
          <a:xfrm>
            <a:off x="3978450" y="520400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4273682" y="2430066"/>
            <a:ext cx="9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1-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p-q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2994621" y="243209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296148" y="3328032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s-ES" dirty="0"/>
          </a:p>
        </p:txBody>
      </p:sp>
      <p:sp>
        <p:nvSpPr>
          <p:cNvPr id="47" name="46 Rectángulo"/>
          <p:cNvSpPr/>
          <p:nvPr/>
        </p:nvSpPr>
        <p:spPr>
          <a:xfrm>
            <a:off x="3339238" y="3860742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s-ES" dirty="0"/>
          </a:p>
        </p:txBody>
      </p:sp>
      <p:sp>
        <p:nvSpPr>
          <p:cNvPr id="48" name="47 Rectángulo"/>
          <p:cNvSpPr/>
          <p:nvPr/>
        </p:nvSpPr>
        <p:spPr>
          <a:xfrm>
            <a:off x="4916135" y="386413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endParaRPr lang="es-ES" dirty="0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2323078" y="384978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930035" y="3309869"/>
            <a:ext cx="81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34176" y="3845628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3830685" y="4411359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" name="106 Rectángulo"/>
          <p:cNvSpPr/>
          <p:nvPr/>
        </p:nvSpPr>
        <p:spPr>
          <a:xfrm>
            <a:off x="4380289" y="486608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/>
          </a:p>
        </p:txBody>
      </p:sp>
      <p:sp>
        <p:nvSpPr>
          <p:cNvPr id="108" name="107 Rectángulo"/>
          <p:cNvSpPr/>
          <p:nvPr/>
        </p:nvSpPr>
        <p:spPr>
          <a:xfrm>
            <a:off x="5222957" y="529709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endParaRPr lang="es-ES" sz="2800" dirty="0"/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2721822" y="4853201"/>
            <a:ext cx="1054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961962" y="5278208"/>
            <a:ext cx="933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1" name="110 Rectángulo"/>
          <p:cNvSpPr/>
          <p:nvPr/>
        </p:nvSpPr>
        <p:spPr>
          <a:xfrm>
            <a:off x="4057648" y="5791463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 </a:t>
            </a:r>
            <a:endParaRPr lang="es-ES" sz="2800" dirty="0"/>
          </a:p>
        </p:txBody>
      </p:sp>
      <p:sp>
        <p:nvSpPr>
          <p:cNvPr id="110" name="109 Rectángulo"/>
          <p:cNvSpPr/>
          <p:nvPr/>
        </p:nvSpPr>
        <p:spPr>
          <a:xfrm>
            <a:off x="2426568" y="580671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/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2774063" y="485621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3010777" y="528142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2011684" y="529329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68270" y="578774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" name="111 Rectángulo"/>
          <p:cNvSpPr/>
          <p:nvPr/>
        </p:nvSpPr>
        <p:spPr>
          <a:xfrm>
            <a:off x="3221071" y="5309971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es-ES" sz="2800" dirty="0"/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1360623" y="578569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2225552" y="578774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2963185" y="3312882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3911343" y="1904391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4114609" y="243209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4061637" y="331959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4757243" y="384978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4179343" y="4854205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5023685" y="528650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5789462" y="582131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" name="102 Rectángulo"/>
          <p:cNvSpPr/>
          <p:nvPr/>
        </p:nvSpPr>
        <p:spPr>
          <a:xfrm>
            <a:off x="5957186" y="581959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</a:t>
            </a:r>
            <a:endParaRPr lang="es-ES" dirty="0"/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3716849" y="1929809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8" grpId="0"/>
      <p:bldP spid="59" grpId="0"/>
      <p:bldP spid="66" grpId="0"/>
      <p:bldP spid="79" grpId="0"/>
      <p:bldP spid="90" grpId="0"/>
      <p:bldP spid="97" grpId="0"/>
      <p:bldP spid="64" grpId="0"/>
      <p:bldP spid="67" grpId="0"/>
      <p:bldP spid="71" grpId="0"/>
      <p:bldP spid="84" grpId="0"/>
      <p:bldP spid="89" grpId="0"/>
      <p:bldP spid="82" grpId="0"/>
      <p:bldP spid="81" grpId="0"/>
      <p:bldP spid="78" grpId="0"/>
      <p:bldP spid="88" grpId="0"/>
      <p:bldP spid="69" grpId="0"/>
      <p:bldP spid="65" grpId="0"/>
      <p:bldP spid="77" grpId="0"/>
      <p:bldP spid="68" grpId="0"/>
      <p:bldP spid="83" grpId="0"/>
      <p:bldP spid="87" grpId="0"/>
      <p:bldP spid="8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69 Conector recto"/>
          <p:cNvCxnSpPr/>
          <p:nvPr/>
        </p:nvCxnSpPr>
        <p:spPr>
          <a:xfrm rot="16200000" flipV="1">
            <a:off x="1637211" y="3954609"/>
            <a:ext cx="4789355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Triángulo isósceles"/>
          <p:cNvSpPr/>
          <p:nvPr/>
        </p:nvSpPr>
        <p:spPr>
          <a:xfrm>
            <a:off x="1918955" y="4774865"/>
            <a:ext cx="4212017" cy="1303964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Triángulo isósceles"/>
          <p:cNvSpPr/>
          <p:nvPr/>
        </p:nvSpPr>
        <p:spPr>
          <a:xfrm>
            <a:off x="2588655" y="52100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" name="70 Triángulo isósceles"/>
          <p:cNvSpPr/>
          <p:nvPr/>
        </p:nvSpPr>
        <p:spPr>
          <a:xfrm>
            <a:off x="1867973" y="5638802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68 Triángulo isósceles"/>
          <p:cNvSpPr/>
          <p:nvPr/>
        </p:nvSpPr>
        <p:spPr>
          <a:xfrm>
            <a:off x="3244894" y="5646125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9" name="78 Triángulo isósceles"/>
          <p:cNvSpPr/>
          <p:nvPr/>
        </p:nvSpPr>
        <p:spPr>
          <a:xfrm>
            <a:off x="4689608" y="5642773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0" name="79 Triángulo isósceles"/>
          <p:cNvSpPr/>
          <p:nvPr/>
        </p:nvSpPr>
        <p:spPr>
          <a:xfrm>
            <a:off x="3978450" y="520400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8" name="77 Triángulo isósceles"/>
          <p:cNvSpPr/>
          <p:nvPr/>
        </p:nvSpPr>
        <p:spPr>
          <a:xfrm>
            <a:off x="3319686" y="47677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74 Triángulo isósceles"/>
          <p:cNvSpPr/>
          <p:nvPr/>
        </p:nvSpPr>
        <p:spPr>
          <a:xfrm>
            <a:off x="2814124" y="3374264"/>
            <a:ext cx="2401820" cy="722330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Triángulo isósceles"/>
          <p:cNvSpPr/>
          <p:nvPr/>
        </p:nvSpPr>
        <p:spPr>
          <a:xfrm>
            <a:off x="2851679" y="3693274"/>
            <a:ext cx="1198745" cy="400205"/>
          </a:xfrm>
          <a:prstGeom prst="triangle">
            <a:avLst>
              <a:gd name="adj" fmla="val 5762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65 Triángulo isósceles"/>
          <p:cNvSpPr/>
          <p:nvPr/>
        </p:nvSpPr>
        <p:spPr>
          <a:xfrm>
            <a:off x="4017199" y="3696390"/>
            <a:ext cx="1198745" cy="400205"/>
          </a:xfrm>
          <a:prstGeom prst="triangle">
            <a:avLst>
              <a:gd name="adj" fmla="val 458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67 Triángulo isósceles"/>
          <p:cNvSpPr/>
          <p:nvPr/>
        </p:nvSpPr>
        <p:spPr>
          <a:xfrm>
            <a:off x="3491592" y="3360103"/>
            <a:ext cx="1040390" cy="333171"/>
          </a:xfrm>
          <a:prstGeom prst="triangle">
            <a:avLst>
              <a:gd name="adj" fmla="val 522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2" name="71 Triángulo isósceles"/>
          <p:cNvSpPr/>
          <p:nvPr/>
        </p:nvSpPr>
        <p:spPr>
          <a:xfrm>
            <a:off x="3451052" y="2252123"/>
            <a:ext cx="1157484" cy="519113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64 Triángulo isósceles"/>
          <p:cNvSpPr/>
          <p:nvPr/>
        </p:nvSpPr>
        <p:spPr>
          <a:xfrm>
            <a:off x="3446466" y="2252123"/>
            <a:ext cx="1157484" cy="51911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75 Triángulo isósceles"/>
          <p:cNvSpPr/>
          <p:nvPr/>
        </p:nvSpPr>
        <p:spPr>
          <a:xfrm rot="10800000">
            <a:off x="3489690" y="3696235"/>
            <a:ext cx="1080205" cy="400359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3" name="72 Conector recto"/>
          <p:cNvCxnSpPr/>
          <p:nvPr/>
        </p:nvCxnSpPr>
        <p:spPr>
          <a:xfrm rot="5400000" flipH="1" flipV="1">
            <a:off x="508719" y="2826913"/>
            <a:ext cx="4790941" cy="225380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16200000" flipV="1">
            <a:off x="2736735" y="2853495"/>
            <a:ext cx="4790149" cy="22014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6811963" y="3967163"/>
            <a:ext cx="244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2330450" y="5187950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3435767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45712" y="2932422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3911343" y="190044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3861078" y="126309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800100" y="1331593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=0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787221" y="2290435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=1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3595688" y="386634"/>
          <a:ext cx="896937" cy="633413"/>
        </p:xfrm>
        <a:graphic>
          <a:graphicData uri="http://schemas.openxmlformats.org/presentationml/2006/ole">
            <p:oleObj spid="_x0000_s622851" name="Equation" r:id="rId3" imgW="342751" imgH="241195" progId="Equation.DSMT4">
              <p:embed/>
            </p:oleObj>
          </a:graphicData>
        </a:graphic>
      </p:graphicFrame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4273682" y="2430066"/>
            <a:ext cx="9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1-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p-q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296148" y="3328032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s-ES" dirty="0"/>
          </a:p>
        </p:txBody>
      </p:sp>
      <p:sp>
        <p:nvSpPr>
          <p:cNvPr id="48" name="47 Rectángulo"/>
          <p:cNvSpPr/>
          <p:nvPr/>
        </p:nvSpPr>
        <p:spPr>
          <a:xfrm>
            <a:off x="4916135" y="386413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endParaRPr lang="es-ES" dirty="0"/>
          </a:p>
        </p:txBody>
      </p:sp>
      <p:sp>
        <p:nvSpPr>
          <p:cNvPr id="47" name="46 Rectángulo"/>
          <p:cNvSpPr/>
          <p:nvPr/>
        </p:nvSpPr>
        <p:spPr>
          <a:xfrm>
            <a:off x="3339238" y="3860742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s-ES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501721" y="3851252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930035" y="3309869"/>
            <a:ext cx="81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es-ES" sz="28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3182434" y="243006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80 Grupo"/>
          <p:cNvGrpSpPr/>
          <p:nvPr/>
        </p:nvGrpSpPr>
        <p:grpSpPr>
          <a:xfrm>
            <a:off x="2562898" y="5194481"/>
            <a:ext cx="2871986" cy="897229"/>
            <a:chOff x="2562898" y="5194481"/>
            <a:chExt cx="2871986" cy="897229"/>
          </a:xfrm>
        </p:grpSpPr>
        <p:cxnSp>
          <p:nvCxnSpPr>
            <p:cNvPr id="85" name="84 Conector recto"/>
            <p:cNvCxnSpPr/>
            <p:nvPr/>
          </p:nvCxnSpPr>
          <p:spPr>
            <a:xfrm>
              <a:off x="3309873" y="5207360"/>
              <a:ext cx="1388780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2588655" y="5641184"/>
              <a:ext cx="2846229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10800000">
              <a:off x="3309877" y="5207360"/>
              <a:ext cx="1363018" cy="8843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4634258" y="5638802"/>
              <a:ext cx="800626" cy="4529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3271236" y="5194481"/>
              <a:ext cx="1414538" cy="88434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0800000">
              <a:off x="2562898" y="5666945"/>
              <a:ext cx="708338" cy="41188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1533648" y="5806712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" name="102 Rectángulo"/>
          <p:cNvSpPr/>
          <p:nvPr/>
        </p:nvSpPr>
        <p:spPr>
          <a:xfrm>
            <a:off x="5957186" y="581959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</a:t>
            </a:r>
            <a:endParaRPr lang="es-ES" dirty="0"/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3830685" y="4411359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2721822" y="4853201"/>
            <a:ext cx="1054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961962" y="5278208"/>
            <a:ext cx="933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pq</a:t>
            </a:r>
            <a:r>
              <a:rPr lang="es-E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" name="106 Rectángulo"/>
          <p:cNvSpPr/>
          <p:nvPr/>
        </p:nvSpPr>
        <p:spPr>
          <a:xfrm>
            <a:off x="4380289" y="486608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/>
          </a:p>
        </p:txBody>
      </p:sp>
      <p:sp>
        <p:nvSpPr>
          <p:cNvPr id="108" name="107 Rectángulo"/>
          <p:cNvSpPr/>
          <p:nvPr/>
        </p:nvSpPr>
        <p:spPr>
          <a:xfrm>
            <a:off x="5222957" y="529709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endParaRPr lang="es-ES" sz="2800" dirty="0"/>
          </a:p>
        </p:txBody>
      </p:sp>
      <p:sp>
        <p:nvSpPr>
          <p:cNvPr id="110" name="109 Rectángulo"/>
          <p:cNvSpPr/>
          <p:nvPr/>
        </p:nvSpPr>
        <p:spPr>
          <a:xfrm>
            <a:off x="2426568" y="580671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/>
          </a:p>
        </p:txBody>
      </p:sp>
      <p:sp>
        <p:nvSpPr>
          <p:cNvPr id="111" name="110 Rectángulo"/>
          <p:cNvSpPr/>
          <p:nvPr/>
        </p:nvSpPr>
        <p:spPr>
          <a:xfrm>
            <a:off x="4057648" y="5791463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 </a:t>
            </a:r>
            <a:endParaRPr lang="es-ES" sz="2800" dirty="0"/>
          </a:p>
        </p:txBody>
      </p:sp>
      <p:sp>
        <p:nvSpPr>
          <p:cNvPr id="112" name="111 Rectángulo"/>
          <p:cNvSpPr/>
          <p:nvPr/>
        </p:nvSpPr>
        <p:spPr>
          <a:xfrm>
            <a:off x="3221071" y="5309971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pq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-p-q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es-ES" sz="2800" dirty="0"/>
          </a:p>
        </p:txBody>
      </p: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797952" y="503061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282631" name="Object 7"/>
          <p:cNvGraphicFramePr>
            <a:graphicFrameLocks noChangeAspect="1"/>
          </p:cNvGraphicFramePr>
          <p:nvPr/>
        </p:nvGraphicFramePr>
        <p:xfrm>
          <a:off x="3918581" y="1902671"/>
          <a:ext cx="698500" cy="633412"/>
        </p:xfrm>
        <a:graphic>
          <a:graphicData uri="http://schemas.openxmlformats.org/presentationml/2006/ole">
            <p:oleObj spid="_x0000_s622852" name="Equation" r:id="rId4" imgW="266469" imgH="241091" progId="Equation.DSMT4">
              <p:embed/>
            </p:oleObj>
          </a:graphicData>
        </a:graphic>
      </p:graphicFrame>
      <p:graphicFrame>
        <p:nvGraphicFramePr>
          <p:cNvPr id="282632" name="Object 8"/>
          <p:cNvGraphicFramePr>
            <a:graphicFrameLocks noChangeAspect="1"/>
          </p:cNvGraphicFramePr>
          <p:nvPr/>
        </p:nvGraphicFramePr>
        <p:xfrm>
          <a:off x="4421107" y="3323482"/>
          <a:ext cx="696913" cy="633413"/>
        </p:xfrm>
        <a:graphic>
          <a:graphicData uri="http://schemas.openxmlformats.org/presentationml/2006/ole">
            <p:oleObj spid="_x0000_s622853" name="Equation" r:id="rId5" imgW="266469" imgH="241091" progId="Equation.DSMT4">
              <p:embed/>
            </p:oleObj>
          </a:graphicData>
        </a:graphic>
      </p:graphicFrame>
      <p:graphicFrame>
        <p:nvGraphicFramePr>
          <p:cNvPr id="282633" name="Object 9"/>
          <p:cNvGraphicFramePr>
            <a:graphicFrameLocks noChangeAspect="1"/>
          </p:cNvGraphicFramePr>
          <p:nvPr/>
        </p:nvGraphicFramePr>
        <p:xfrm>
          <a:off x="4373357" y="2430187"/>
          <a:ext cx="665162" cy="633413"/>
        </p:xfrm>
        <a:graphic>
          <a:graphicData uri="http://schemas.openxmlformats.org/presentationml/2006/ole">
            <p:oleObj spid="_x0000_s622854" name="Equation" r:id="rId6" imgW="253890" imgH="241195" progId="Equation.DSMT4">
              <p:embed/>
            </p:oleObj>
          </a:graphicData>
        </a:graphic>
      </p:graphicFrame>
      <p:graphicFrame>
        <p:nvGraphicFramePr>
          <p:cNvPr id="282634" name="Object 10"/>
          <p:cNvGraphicFramePr>
            <a:graphicFrameLocks noChangeAspect="1"/>
          </p:cNvGraphicFramePr>
          <p:nvPr/>
        </p:nvGraphicFramePr>
        <p:xfrm>
          <a:off x="3849598" y="1257820"/>
          <a:ext cx="730250" cy="633412"/>
        </p:xfrm>
        <a:graphic>
          <a:graphicData uri="http://schemas.openxmlformats.org/presentationml/2006/ole">
            <p:oleObj spid="_x0000_s622855" name="Equation" r:id="rId7" imgW="279279" imgH="241195" progId="Equation.DSMT4">
              <p:embed/>
            </p:oleObj>
          </a:graphicData>
        </a:graphic>
      </p:graphicFrame>
      <p:graphicFrame>
        <p:nvGraphicFramePr>
          <p:cNvPr id="282635" name="Object 11"/>
          <p:cNvGraphicFramePr>
            <a:graphicFrameLocks noChangeAspect="1"/>
          </p:cNvGraphicFramePr>
          <p:nvPr/>
        </p:nvGraphicFramePr>
        <p:xfrm>
          <a:off x="3095792" y="3309869"/>
          <a:ext cx="696912" cy="633412"/>
        </p:xfrm>
        <a:graphic>
          <a:graphicData uri="http://schemas.openxmlformats.org/presentationml/2006/ole">
            <p:oleObj spid="_x0000_s622856" name="Equation" r:id="rId8" imgW="266469" imgH="241091" progId="Equation.DSMT4">
              <p:embed/>
            </p:oleObj>
          </a:graphicData>
        </a:graphic>
      </p:graphicFrame>
      <p:graphicFrame>
        <p:nvGraphicFramePr>
          <p:cNvPr id="282636" name="Object 12"/>
          <p:cNvGraphicFramePr>
            <a:graphicFrameLocks noChangeAspect="1"/>
          </p:cNvGraphicFramePr>
          <p:nvPr/>
        </p:nvGraphicFramePr>
        <p:xfrm>
          <a:off x="3835956" y="2934875"/>
          <a:ext cx="730250" cy="633412"/>
        </p:xfrm>
        <a:graphic>
          <a:graphicData uri="http://schemas.openxmlformats.org/presentationml/2006/ole">
            <p:oleObj spid="_x0000_s622857" name="Equation" r:id="rId9" imgW="279279" imgH="241195" progId="Equation.DSMT4">
              <p:embed/>
            </p:oleObj>
          </a:graphicData>
        </a:graphic>
      </p:graphicFrame>
      <p:graphicFrame>
        <p:nvGraphicFramePr>
          <p:cNvPr id="282637" name="Object 13"/>
          <p:cNvGraphicFramePr>
            <a:graphicFrameLocks noChangeAspect="1"/>
          </p:cNvGraphicFramePr>
          <p:nvPr/>
        </p:nvGraphicFramePr>
        <p:xfrm>
          <a:off x="3179041" y="2418278"/>
          <a:ext cx="665163" cy="633412"/>
        </p:xfrm>
        <a:graphic>
          <a:graphicData uri="http://schemas.openxmlformats.org/presentationml/2006/ole">
            <p:oleObj spid="_x0000_s622858" name="Equation" r:id="rId10" imgW="253890" imgH="241195" progId="Equation.DSMT4">
              <p:embed/>
            </p:oleObj>
          </a:graphicData>
        </a:graphic>
      </p:graphicFrame>
      <p:graphicFrame>
        <p:nvGraphicFramePr>
          <p:cNvPr id="282638" name="Object 14"/>
          <p:cNvGraphicFramePr>
            <a:graphicFrameLocks noChangeAspect="1"/>
          </p:cNvGraphicFramePr>
          <p:nvPr/>
        </p:nvGraphicFramePr>
        <p:xfrm>
          <a:off x="2532475" y="3788999"/>
          <a:ext cx="730250" cy="633413"/>
        </p:xfrm>
        <a:graphic>
          <a:graphicData uri="http://schemas.openxmlformats.org/presentationml/2006/ole">
            <p:oleObj spid="_x0000_s622859" name="Equation" r:id="rId11" imgW="279279" imgH="241195" progId="Equation.DSMT4">
              <p:embed/>
            </p:oleObj>
          </a:graphicData>
        </a:graphic>
      </p:graphicFrame>
      <p:graphicFrame>
        <p:nvGraphicFramePr>
          <p:cNvPr id="282639" name="Object 15"/>
          <p:cNvGraphicFramePr>
            <a:graphicFrameLocks noChangeAspect="1"/>
          </p:cNvGraphicFramePr>
          <p:nvPr/>
        </p:nvGraphicFramePr>
        <p:xfrm>
          <a:off x="3771271" y="3793333"/>
          <a:ext cx="663575" cy="633413"/>
        </p:xfrm>
        <a:graphic>
          <a:graphicData uri="http://schemas.openxmlformats.org/presentationml/2006/ole">
            <p:oleObj spid="_x0000_s622860" name="Equation" r:id="rId12" imgW="253890" imgH="241195" progId="Equation.DSMT4">
              <p:embed/>
            </p:oleObj>
          </a:graphicData>
        </a:graphic>
      </p:graphicFrame>
      <p:graphicFrame>
        <p:nvGraphicFramePr>
          <p:cNvPr id="282640" name="Object 16"/>
          <p:cNvGraphicFramePr>
            <a:graphicFrameLocks noChangeAspect="1"/>
          </p:cNvGraphicFramePr>
          <p:nvPr/>
        </p:nvGraphicFramePr>
        <p:xfrm>
          <a:off x="5049599" y="3794067"/>
          <a:ext cx="730250" cy="633413"/>
        </p:xfrm>
        <a:graphic>
          <a:graphicData uri="http://schemas.openxmlformats.org/presentationml/2006/ole">
            <p:oleObj spid="_x0000_s622861" name="Equation" r:id="rId13" imgW="279279" imgH="241195" progId="Equation.DSMT4">
              <p:embed/>
            </p:oleObj>
          </a:graphicData>
        </a:graphic>
      </p:graphicFrame>
      <p:graphicFrame>
        <p:nvGraphicFramePr>
          <p:cNvPr id="282641" name="Object 17"/>
          <p:cNvGraphicFramePr>
            <a:graphicFrameLocks noChangeAspect="1"/>
          </p:cNvGraphicFramePr>
          <p:nvPr/>
        </p:nvGraphicFramePr>
        <p:xfrm>
          <a:off x="2149883" y="5280371"/>
          <a:ext cx="730250" cy="633413"/>
        </p:xfrm>
        <a:graphic>
          <a:graphicData uri="http://schemas.openxmlformats.org/presentationml/2006/ole">
            <p:oleObj spid="_x0000_s622862" name="Equation" r:id="rId14" imgW="279279" imgH="241195" progId="Equation.DSMT4">
              <p:embed/>
            </p:oleObj>
          </a:graphicData>
        </a:graphic>
      </p:graphicFrame>
      <p:graphicFrame>
        <p:nvGraphicFramePr>
          <p:cNvPr id="282642" name="Object 18"/>
          <p:cNvGraphicFramePr>
            <a:graphicFrameLocks noChangeAspect="1"/>
          </p:cNvGraphicFramePr>
          <p:nvPr/>
        </p:nvGraphicFramePr>
        <p:xfrm>
          <a:off x="3834587" y="4416177"/>
          <a:ext cx="730250" cy="633413"/>
        </p:xfrm>
        <a:graphic>
          <a:graphicData uri="http://schemas.openxmlformats.org/presentationml/2006/ole">
            <p:oleObj spid="_x0000_s622863" name="Equation" r:id="rId15" imgW="279279" imgH="241195" progId="Equation.DSMT4">
              <p:embed/>
            </p:oleObj>
          </a:graphicData>
        </a:graphic>
      </p:graphicFrame>
      <p:graphicFrame>
        <p:nvGraphicFramePr>
          <p:cNvPr id="282643" name="Object 19"/>
          <p:cNvGraphicFramePr>
            <a:graphicFrameLocks noChangeAspect="1"/>
          </p:cNvGraphicFramePr>
          <p:nvPr/>
        </p:nvGraphicFramePr>
        <p:xfrm>
          <a:off x="5313044" y="5280371"/>
          <a:ext cx="730250" cy="633413"/>
        </p:xfrm>
        <a:graphic>
          <a:graphicData uri="http://schemas.openxmlformats.org/presentationml/2006/ole">
            <p:oleObj spid="_x0000_s622864" name="Equation" r:id="rId16" imgW="279279" imgH="241195" progId="Equation.DSMT4">
              <p:embed/>
            </p:oleObj>
          </a:graphicData>
        </a:graphic>
      </p:graphicFrame>
      <p:graphicFrame>
        <p:nvGraphicFramePr>
          <p:cNvPr id="282644" name="Object 20"/>
          <p:cNvGraphicFramePr>
            <a:graphicFrameLocks noChangeAspect="1"/>
          </p:cNvGraphicFramePr>
          <p:nvPr/>
        </p:nvGraphicFramePr>
        <p:xfrm>
          <a:off x="2800176" y="4851952"/>
          <a:ext cx="696913" cy="633413"/>
        </p:xfrm>
        <a:graphic>
          <a:graphicData uri="http://schemas.openxmlformats.org/presentationml/2006/ole">
            <p:oleObj spid="_x0000_s622865" name="Equation" r:id="rId17" imgW="266469" imgH="241091" progId="Equation.DSMT4">
              <p:embed/>
            </p:oleObj>
          </a:graphicData>
        </a:graphic>
      </p:graphicFrame>
      <p:graphicFrame>
        <p:nvGraphicFramePr>
          <p:cNvPr id="282645" name="Object 21"/>
          <p:cNvGraphicFramePr>
            <a:graphicFrameLocks noChangeAspect="1"/>
          </p:cNvGraphicFramePr>
          <p:nvPr/>
        </p:nvGraphicFramePr>
        <p:xfrm>
          <a:off x="3638286" y="5267746"/>
          <a:ext cx="663575" cy="633412"/>
        </p:xfrm>
        <a:graphic>
          <a:graphicData uri="http://schemas.openxmlformats.org/presentationml/2006/ole">
            <p:oleObj spid="_x0000_s622866" name="Equation" r:id="rId18" imgW="253890" imgH="241195" progId="Equation.DSMT4">
              <p:embed/>
            </p:oleObj>
          </a:graphicData>
        </a:graphic>
      </p:graphicFrame>
      <p:graphicFrame>
        <p:nvGraphicFramePr>
          <p:cNvPr id="282646" name="Object 22"/>
          <p:cNvGraphicFramePr>
            <a:graphicFrameLocks noChangeAspect="1"/>
          </p:cNvGraphicFramePr>
          <p:nvPr/>
        </p:nvGraphicFramePr>
        <p:xfrm>
          <a:off x="1593586" y="5706432"/>
          <a:ext cx="730250" cy="633413"/>
        </p:xfrm>
        <a:graphic>
          <a:graphicData uri="http://schemas.openxmlformats.org/presentationml/2006/ole">
            <p:oleObj spid="_x0000_s622867" name="Equation" r:id="rId19" imgW="279279" imgH="241195" progId="Equation.DSMT4">
              <p:embed/>
            </p:oleObj>
          </a:graphicData>
        </a:graphic>
      </p:graphicFrame>
      <p:graphicFrame>
        <p:nvGraphicFramePr>
          <p:cNvPr id="282647" name="Object 23"/>
          <p:cNvGraphicFramePr>
            <a:graphicFrameLocks noChangeAspect="1"/>
          </p:cNvGraphicFramePr>
          <p:nvPr/>
        </p:nvGraphicFramePr>
        <p:xfrm>
          <a:off x="2920617" y="5703093"/>
          <a:ext cx="696913" cy="633413"/>
        </p:xfrm>
        <a:graphic>
          <a:graphicData uri="http://schemas.openxmlformats.org/presentationml/2006/ole">
            <p:oleObj spid="_x0000_s622868" name="Equation" r:id="rId20" imgW="266469" imgH="241091" progId="Equation.DSMT4">
              <p:embed/>
            </p:oleObj>
          </a:graphicData>
        </a:graphic>
      </p:graphicFrame>
      <p:graphicFrame>
        <p:nvGraphicFramePr>
          <p:cNvPr id="282648" name="Object 24"/>
          <p:cNvGraphicFramePr>
            <a:graphicFrameLocks noChangeAspect="1"/>
          </p:cNvGraphicFramePr>
          <p:nvPr/>
        </p:nvGraphicFramePr>
        <p:xfrm>
          <a:off x="4325978" y="5693449"/>
          <a:ext cx="696912" cy="633412"/>
        </p:xfrm>
        <a:graphic>
          <a:graphicData uri="http://schemas.openxmlformats.org/presentationml/2006/ole">
            <p:oleObj spid="_x0000_s622869" name="Equation" r:id="rId21" imgW="266469" imgH="241091" progId="Equation.DSMT4">
              <p:embed/>
            </p:oleObj>
          </a:graphicData>
        </a:graphic>
      </p:graphicFrame>
      <p:graphicFrame>
        <p:nvGraphicFramePr>
          <p:cNvPr id="282649" name="Object 25"/>
          <p:cNvGraphicFramePr>
            <a:graphicFrameLocks noChangeAspect="1"/>
          </p:cNvGraphicFramePr>
          <p:nvPr/>
        </p:nvGraphicFramePr>
        <p:xfrm>
          <a:off x="4615699" y="4867414"/>
          <a:ext cx="696913" cy="633413"/>
        </p:xfrm>
        <a:graphic>
          <a:graphicData uri="http://schemas.openxmlformats.org/presentationml/2006/ole">
            <p:oleObj spid="_x0000_s622870" name="Equation" r:id="rId22" imgW="266469" imgH="241091" progId="Equation.DSMT4">
              <p:embed/>
            </p:oleObj>
          </a:graphicData>
        </a:graphic>
      </p:graphicFrame>
      <p:graphicFrame>
        <p:nvGraphicFramePr>
          <p:cNvPr id="282650" name="Object 26"/>
          <p:cNvGraphicFramePr>
            <a:graphicFrameLocks noChangeAspect="1"/>
          </p:cNvGraphicFramePr>
          <p:nvPr/>
        </p:nvGraphicFramePr>
        <p:xfrm>
          <a:off x="5904958" y="5694522"/>
          <a:ext cx="730250" cy="633413"/>
        </p:xfrm>
        <a:graphic>
          <a:graphicData uri="http://schemas.openxmlformats.org/presentationml/2006/ole">
            <p:oleObj spid="_x0000_s622871" name="Equation" r:id="rId23" imgW="279279" imgH="24119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8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8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8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8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55" grpId="0"/>
      <p:bldP spid="54" grpId="0"/>
      <p:bldP spid="57" grpId="0"/>
      <p:bldP spid="46" grpId="0"/>
      <p:bldP spid="48" grpId="0"/>
      <p:bldP spid="47" grpId="0"/>
      <p:bldP spid="75782" grpId="0"/>
      <p:bldP spid="75781" grpId="0"/>
      <p:bldP spid="56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0" grpId="0"/>
      <p:bldP spid="111" grpId="0"/>
      <p:bldP spid="1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69 Conector recto"/>
          <p:cNvCxnSpPr/>
          <p:nvPr/>
        </p:nvCxnSpPr>
        <p:spPr>
          <a:xfrm rot="16200000" flipV="1">
            <a:off x="1637211" y="3954609"/>
            <a:ext cx="4789355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Triángulo isósceles"/>
          <p:cNvSpPr/>
          <p:nvPr/>
        </p:nvSpPr>
        <p:spPr>
          <a:xfrm>
            <a:off x="3451052" y="2252123"/>
            <a:ext cx="1157484" cy="519113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74 Triángulo isósceles"/>
          <p:cNvSpPr/>
          <p:nvPr/>
        </p:nvSpPr>
        <p:spPr>
          <a:xfrm>
            <a:off x="2814124" y="3374264"/>
            <a:ext cx="2401820" cy="722330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Triángulo isósceles"/>
          <p:cNvSpPr/>
          <p:nvPr/>
        </p:nvSpPr>
        <p:spPr>
          <a:xfrm>
            <a:off x="1918955" y="4774865"/>
            <a:ext cx="4212017" cy="1303964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Triángulo isósceles"/>
          <p:cNvSpPr/>
          <p:nvPr/>
        </p:nvSpPr>
        <p:spPr>
          <a:xfrm>
            <a:off x="3446466" y="2252123"/>
            <a:ext cx="1157484" cy="51911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67 Triángulo isósceles"/>
          <p:cNvSpPr/>
          <p:nvPr/>
        </p:nvSpPr>
        <p:spPr>
          <a:xfrm>
            <a:off x="4017199" y="3696390"/>
            <a:ext cx="1198745" cy="400205"/>
          </a:xfrm>
          <a:prstGeom prst="triangle">
            <a:avLst>
              <a:gd name="adj" fmla="val 458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68 Triángulo isósceles"/>
          <p:cNvSpPr/>
          <p:nvPr/>
        </p:nvSpPr>
        <p:spPr>
          <a:xfrm>
            <a:off x="2851679" y="3693274"/>
            <a:ext cx="1198745" cy="400205"/>
          </a:xfrm>
          <a:prstGeom prst="triangle">
            <a:avLst>
              <a:gd name="adj" fmla="val 5762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" name="70 Triángulo isósceles"/>
          <p:cNvSpPr/>
          <p:nvPr/>
        </p:nvSpPr>
        <p:spPr>
          <a:xfrm>
            <a:off x="3491592" y="3360103"/>
            <a:ext cx="1040390" cy="333171"/>
          </a:xfrm>
          <a:prstGeom prst="triangle">
            <a:avLst>
              <a:gd name="adj" fmla="val 522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7" name="76 Triángulo isósceles"/>
          <p:cNvSpPr/>
          <p:nvPr/>
        </p:nvSpPr>
        <p:spPr>
          <a:xfrm>
            <a:off x="3244894" y="5646125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8" name="77 Triángulo isósceles"/>
          <p:cNvSpPr/>
          <p:nvPr/>
        </p:nvSpPr>
        <p:spPr>
          <a:xfrm>
            <a:off x="1867973" y="5638802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9" name="78 Triángulo isósceles"/>
          <p:cNvSpPr/>
          <p:nvPr/>
        </p:nvSpPr>
        <p:spPr>
          <a:xfrm>
            <a:off x="2588655" y="52100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0" name="79 Triángulo isósceles"/>
          <p:cNvSpPr/>
          <p:nvPr/>
        </p:nvSpPr>
        <p:spPr>
          <a:xfrm>
            <a:off x="3319686" y="47677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" name="80 Triángulo isósceles"/>
          <p:cNvSpPr/>
          <p:nvPr/>
        </p:nvSpPr>
        <p:spPr>
          <a:xfrm>
            <a:off x="4689608" y="5642773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81 Triángulo isósceles"/>
          <p:cNvSpPr/>
          <p:nvPr/>
        </p:nvSpPr>
        <p:spPr>
          <a:xfrm>
            <a:off x="3978450" y="520400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75 Triángulo isósceles"/>
          <p:cNvSpPr/>
          <p:nvPr/>
        </p:nvSpPr>
        <p:spPr>
          <a:xfrm rot="10800000">
            <a:off x="3489690" y="3696235"/>
            <a:ext cx="1080205" cy="400359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3" name="72 Conector recto"/>
          <p:cNvCxnSpPr/>
          <p:nvPr/>
        </p:nvCxnSpPr>
        <p:spPr>
          <a:xfrm rot="5400000" flipH="1" flipV="1">
            <a:off x="508719" y="2826913"/>
            <a:ext cx="4790941" cy="225380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16200000" flipV="1">
            <a:off x="2736735" y="2853495"/>
            <a:ext cx="4790149" cy="22014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3435767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800100" y="1331593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=0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787221" y="2290435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=1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3595688" y="386634"/>
          <a:ext cx="896937" cy="633413"/>
        </p:xfrm>
        <a:graphic>
          <a:graphicData uri="http://schemas.openxmlformats.org/presentationml/2006/ole">
            <p:oleObj spid="_x0000_s642050" name="Equation" r:id="rId5" imgW="342751" imgH="241195" progId="Equation.DSMT4">
              <p:embed/>
            </p:oleObj>
          </a:graphicData>
        </a:graphic>
      </p:graphicFrame>
      <p:grpSp>
        <p:nvGrpSpPr>
          <p:cNvPr id="2" name="80 Grupo"/>
          <p:cNvGrpSpPr/>
          <p:nvPr/>
        </p:nvGrpSpPr>
        <p:grpSpPr>
          <a:xfrm>
            <a:off x="2562898" y="5194481"/>
            <a:ext cx="2871986" cy="897229"/>
            <a:chOff x="2562898" y="5194481"/>
            <a:chExt cx="2871986" cy="897229"/>
          </a:xfrm>
        </p:grpSpPr>
        <p:cxnSp>
          <p:nvCxnSpPr>
            <p:cNvPr id="85" name="84 Conector recto"/>
            <p:cNvCxnSpPr/>
            <p:nvPr/>
          </p:nvCxnSpPr>
          <p:spPr>
            <a:xfrm>
              <a:off x="3309873" y="5207360"/>
              <a:ext cx="1388780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2588655" y="5641184"/>
              <a:ext cx="2846229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10800000">
              <a:off x="3309877" y="5207360"/>
              <a:ext cx="1363018" cy="8843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4634258" y="5638802"/>
              <a:ext cx="800626" cy="4529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3271236" y="5194481"/>
              <a:ext cx="1414538" cy="88434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0800000">
              <a:off x="2562898" y="5666945"/>
              <a:ext cx="708338" cy="41188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797952" y="503061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282631" name="Object 7"/>
          <p:cNvGraphicFramePr>
            <a:graphicFrameLocks noChangeAspect="1"/>
          </p:cNvGraphicFramePr>
          <p:nvPr/>
        </p:nvGraphicFramePr>
        <p:xfrm>
          <a:off x="3913393" y="1902671"/>
          <a:ext cx="698500" cy="633412"/>
        </p:xfrm>
        <a:graphic>
          <a:graphicData uri="http://schemas.openxmlformats.org/presentationml/2006/ole">
            <p:oleObj spid="_x0000_s642051" name="Equation" r:id="rId6" imgW="266469" imgH="241091" progId="Equation.DSMT4">
              <p:embed/>
            </p:oleObj>
          </a:graphicData>
        </a:graphic>
      </p:graphicFrame>
      <p:graphicFrame>
        <p:nvGraphicFramePr>
          <p:cNvPr id="282632" name="Object 8"/>
          <p:cNvGraphicFramePr>
            <a:graphicFrameLocks noChangeAspect="1"/>
          </p:cNvGraphicFramePr>
          <p:nvPr/>
        </p:nvGraphicFramePr>
        <p:xfrm>
          <a:off x="4421107" y="3323482"/>
          <a:ext cx="696913" cy="633413"/>
        </p:xfrm>
        <a:graphic>
          <a:graphicData uri="http://schemas.openxmlformats.org/presentationml/2006/ole">
            <p:oleObj spid="_x0000_s642052" name="Equation" r:id="rId7" imgW="266469" imgH="241091" progId="Equation.DSMT4">
              <p:embed/>
            </p:oleObj>
          </a:graphicData>
        </a:graphic>
      </p:graphicFrame>
      <p:graphicFrame>
        <p:nvGraphicFramePr>
          <p:cNvPr id="282633" name="Object 9"/>
          <p:cNvGraphicFramePr>
            <a:graphicFrameLocks noChangeAspect="1"/>
          </p:cNvGraphicFramePr>
          <p:nvPr/>
        </p:nvGraphicFramePr>
        <p:xfrm>
          <a:off x="4373357" y="2430187"/>
          <a:ext cx="665162" cy="633413"/>
        </p:xfrm>
        <a:graphic>
          <a:graphicData uri="http://schemas.openxmlformats.org/presentationml/2006/ole">
            <p:oleObj spid="_x0000_s642053" name="Equation" r:id="rId8" imgW="253890" imgH="241195" progId="Equation.DSMT4">
              <p:embed/>
            </p:oleObj>
          </a:graphicData>
        </a:graphic>
      </p:graphicFrame>
      <p:graphicFrame>
        <p:nvGraphicFramePr>
          <p:cNvPr id="282634" name="Object 10"/>
          <p:cNvGraphicFramePr>
            <a:graphicFrameLocks noChangeAspect="1"/>
          </p:cNvGraphicFramePr>
          <p:nvPr/>
        </p:nvGraphicFramePr>
        <p:xfrm>
          <a:off x="3849598" y="1257820"/>
          <a:ext cx="730250" cy="633412"/>
        </p:xfrm>
        <a:graphic>
          <a:graphicData uri="http://schemas.openxmlformats.org/presentationml/2006/ole">
            <p:oleObj spid="_x0000_s642054" name="Equation" r:id="rId9" imgW="279279" imgH="241195" progId="Equation.DSMT4">
              <p:embed/>
            </p:oleObj>
          </a:graphicData>
        </a:graphic>
      </p:graphicFrame>
      <p:graphicFrame>
        <p:nvGraphicFramePr>
          <p:cNvPr id="282635" name="Object 11"/>
          <p:cNvGraphicFramePr>
            <a:graphicFrameLocks noChangeAspect="1"/>
          </p:cNvGraphicFramePr>
          <p:nvPr/>
        </p:nvGraphicFramePr>
        <p:xfrm>
          <a:off x="3095792" y="3309869"/>
          <a:ext cx="696912" cy="633412"/>
        </p:xfrm>
        <a:graphic>
          <a:graphicData uri="http://schemas.openxmlformats.org/presentationml/2006/ole">
            <p:oleObj spid="_x0000_s642055" name="Equation" r:id="rId10" imgW="266469" imgH="241091" progId="Equation.DSMT4">
              <p:embed/>
            </p:oleObj>
          </a:graphicData>
        </a:graphic>
      </p:graphicFrame>
      <p:graphicFrame>
        <p:nvGraphicFramePr>
          <p:cNvPr id="282636" name="Object 12"/>
          <p:cNvGraphicFramePr>
            <a:graphicFrameLocks noChangeAspect="1"/>
          </p:cNvGraphicFramePr>
          <p:nvPr/>
        </p:nvGraphicFramePr>
        <p:xfrm>
          <a:off x="3835956" y="2934875"/>
          <a:ext cx="730250" cy="633412"/>
        </p:xfrm>
        <a:graphic>
          <a:graphicData uri="http://schemas.openxmlformats.org/presentationml/2006/ole">
            <p:oleObj spid="_x0000_s642056" name="Equation" r:id="rId11" imgW="279279" imgH="241195" progId="Equation.DSMT4">
              <p:embed/>
            </p:oleObj>
          </a:graphicData>
        </a:graphic>
      </p:graphicFrame>
      <p:graphicFrame>
        <p:nvGraphicFramePr>
          <p:cNvPr id="282637" name="Object 13"/>
          <p:cNvGraphicFramePr>
            <a:graphicFrameLocks noChangeAspect="1"/>
          </p:cNvGraphicFramePr>
          <p:nvPr/>
        </p:nvGraphicFramePr>
        <p:xfrm>
          <a:off x="3179041" y="2418278"/>
          <a:ext cx="665163" cy="633412"/>
        </p:xfrm>
        <a:graphic>
          <a:graphicData uri="http://schemas.openxmlformats.org/presentationml/2006/ole">
            <p:oleObj spid="_x0000_s642057" name="Equation" r:id="rId12" imgW="253890" imgH="241195" progId="Equation.DSMT4">
              <p:embed/>
            </p:oleObj>
          </a:graphicData>
        </a:graphic>
      </p:graphicFrame>
      <p:graphicFrame>
        <p:nvGraphicFramePr>
          <p:cNvPr id="282638" name="Object 14"/>
          <p:cNvGraphicFramePr>
            <a:graphicFrameLocks noChangeAspect="1"/>
          </p:cNvGraphicFramePr>
          <p:nvPr/>
        </p:nvGraphicFramePr>
        <p:xfrm>
          <a:off x="2532475" y="3788999"/>
          <a:ext cx="730250" cy="633413"/>
        </p:xfrm>
        <a:graphic>
          <a:graphicData uri="http://schemas.openxmlformats.org/presentationml/2006/ole">
            <p:oleObj spid="_x0000_s642058" name="Equation" r:id="rId13" imgW="279279" imgH="241195" progId="Equation.DSMT4">
              <p:embed/>
            </p:oleObj>
          </a:graphicData>
        </a:graphic>
      </p:graphicFrame>
      <p:graphicFrame>
        <p:nvGraphicFramePr>
          <p:cNvPr id="282639" name="Object 15"/>
          <p:cNvGraphicFramePr>
            <a:graphicFrameLocks noChangeAspect="1"/>
          </p:cNvGraphicFramePr>
          <p:nvPr/>
        </p:nvGraphicFramePr>
        <p:xfrm>
          <a:off x="3771271" y="3793333"/>
          <a:ext cx="663575" cy="633413"/>
        </p:xfrm>
        <a:graphic>
          <a:graphicData uri="http://schemas.openxmlformats.org/presentationml/2006/ole">
            <p:oleObj spid="_x0000_s642059" name="Equation" r:id="rId14" imgW="253890" imgH="241195" progId="Equation.DSMT4">
              <p:embed/>
            </p:oleObj>
          </a:graphicData>
        </a:graphic>
      </p:graphicFrame>
      <p:graphicFrame>
        <p:nvGraphicFramePr>
          <p:cNvPr id="282641" name="Object 17"/>
          <p:cNvGraphicFramePr>
            <a:graphicFrameLocks noChangeAspect="1"/>
          </p:cNvGraphicFramePr>
          <p:nvPr/>
        </p:nvGraphicFramePr>
        <p:xfrm>
          <a:off x="2149883" y="5280371"/>
          <a:ext cx="730250" cy="633413"/>
        </p:xfrm>
        <a:graphic>
          <a:graphicData uri="http://schemas.openxmlformats.org/presentationml/2006/ole">
            <p:oleObj spid="_x0000_s642060" name="Equation" r:id="rId15" imgW="279279" imgH="241195" progId="Equation.DSMT4">
              <p:embed/>
            </p:oleObj>
          </a:graphicData>
        </a:graphic>
      </p:graphicFrame>
      <p:graphicFrame>
        <p:nvGraphicFramePr>
          <p:cNvPr id="282642" name="Object 18"/>
          <p:cNvGraphicFramePr>
            <a:graphicFrameLocks noChangeAspect="1"/>
          </p:cNvGraphicFramePr>
          <p:nvPr/>
        </p:nvGraphicFramePr>
        <p:xfrm>
          <a:off x="3834587" y="4416177"/>
          <a:ext cx="730250" cy="633413"/>
        </p:xfrm>
        <a:graphic>
          <a:graphicData uri="http://schemas.openxmlformats.org/presentationml/2006/ole">
            <p:oleObj spid="_x0000_s642061" name="Equation" r:id="rId16" imgW="279279" imgH="241195" progId="Equation.DSMT4">
              <p:embed/>
            </p:oleObj>
          </a:graphicData>
        </a:graphic>
      </p:graphicFrame>
      <p:graphicFrame>
        <p:nvGraphicFramePr>
          <p:cNvPr id="282643" name="Object 19"/>
          <p:cNvGraphicFramePr>
            <a:graphicFrameLocks noChangeAspect="1"/>
          </p:cNvGraphicFramePr>
          <p:nvPr/>
        </p:nvGraphicFramePr>
        <p:xfrm>
          <a:off x="5313044" y="5280371"/>
          <a:ext cx="730250" cy="633413"/>
        </p:xfrm>
        <a:graphic>
          <a:graphicData uri="http://schemas.openxmlformats.org/presentationml/2006/ole">
            <p:oleObj spid="_x0000_s642062" name="Equation" r:id="rId17" imgW="279279" imgH="241195" progId="Equation.DSMT4">
              <p:embed/>
            </p:oleObj>
          </a:graphicData>
        </a:graphic>
      </p:graphicFrame>
      <p:graphicFrame>
        <p:nvGraphicFramePr>
          <p:cNvPr id="282644" name="Object 20"/>
          <p:cNvGraphicFramePr>
            <a:graphicFrameLocks noChangeAspect="1"/>
          </p:cNvGraphicFramePr>
          <p:nvPr/>
        </p:nvGraphicFramePr>
        <p:xfrm>
          <a:off x="2800176" y="4851952"/>
          <a:ext cx="696913" cy="633413"/>
        </p:xfrm>
        <a:graphic>
          <a:graphicData uri="http://schemas.openxmlformats.org/presentationml/2006/ole">
            <p:oleObj spid="_x0000_s642063" name="Equation" r:id="rId18" imgW="266469" imgH="241091" progId="Equation.DSMT4">
              <p:embed/>
            </p:oleObj>
          </a:graphicData>
        </a:graphic>
      </p:graphicFrame>
      <p:graphicFrame>
        <p:nvGraphicFramePr>
          <p:cNvPr id="282645" name="Object 21"/>
          <p:cNvGraphicFramePr>
            <a:graphicFrameLocks noChangeAspect="1"/>
          </p:cNvGraphicFramePr>
          <p:nvPr/>
        </p:nvGraphicFramePr>
        <p:xfrm>
          <a:off x="3638286" y="5267746"/>
          <a:ext cx="663575" cy="633412"/>
        </p:xfrm>
        <a:graphic>
          <a:graphicData uri="http://schemas.openxmlformats.org/presentationml/2006/ole">
            <p:oleObj spid="_x0000_s642064" name="Equation" r:id="rId19" imgW="253890" imgH="241195" progId="Equation.DSMT4">
              <p:embed/>
            </p:oleObj>
          </a:graphicData>
        </a:graphic>
      </p:graphicFrame>
      <p:graphicFrame>
        <p:nvGraphicFramePr>
          <p:cNvPr id="282646" name="Object 22"/>
          <p:cNvGraphicFramePr>
            <a:graphicFrameLocks noChangeAspect="1"/>
          </p:cNvGraphicFramePr>
          <p:nvPr/>
        </p:nvGraphicFramePr>
        <p:xfrm>
          <a:off x="1593586" y="5706432"/>
          <a:ext cx="730250" cy="633413"/>
        </p:xfrm>
        <a:graphic>
          <a:graphicData uri="http://schemas.openxmlformats.org/presentationml/2006/ole">
            <p:oleObj spid="_x0000_s642065" name="Equation" r:id="rId20" imgW="279279" imgH="241195" progId="Equation.DSMT4">
              <p:embed/>
            </p:oleObj>
          </a:graphicData>
        </a:graphic>
      </p:graphicFrame>
      <p:graphicFrame>
        <p:nvGraphicFramePr>
          <p:cNvPr id="282647" name="Object 23"/>
          <p:cNvGraphicFramePr>
            <a:graphicFrameLocks noChangeAspect="1"/>
          </p:cNvGraphicFramePr>
          <p:nvPr/>
        </p:nvGraphicFramePr>
        <p:xfrm>
          <a:off x="2920617" y="5703093"/>
          <a:ext cx="696913" cy="633413"/>
        </p:xfrm>
        <a:graphic>
          <a:graphicData uri="http://schemas.openxmlformats.org/presentationml/2006/ole">
            <p:oleObj spid="_x0000_s642066" name="Equation" r:id="rId21" imgW="266469" imgH="241091" progId="Equation.DSMT4">
              <p:embed/>
            </p:oleObj>
          </a:graphicData>
        </a:graphic>
      </p:graphicFrame>
      <p:graphicFrame>
        <p:nvGraphicFramePr>
          <p:cNvPr id="282648" name="Object 24"/>
          <p:cNvGraphicFramePr>
            <a:graphicFrameLocks noChangeAspect="1"/>
          </p:cNvGraphicFramePr>
          <p:nvPr/>
        </p:nvGraphicFramePr>
        <p:xfrm>
          <a:off x="4325978" y="5693449"/>
          <a:ext cx="696912" cy="633412"/>
        </p:xfrm>
        <a:graphic>
          <a:graphicData uri="http://schemas.openxmlformats.org/presentationml/2006/ole">
            <p:oleObj spid="_x0000_s642067" name="Equation" r:id="rId22" imgW="266469" imgH="241091" progId="Equation.DSMT4">
              <p:embed/>
            </p:oleObj>
          </a:graphicData>
        </a:graphic>
      </p:graphicFrame>
      <p:graphicFrame>
        <p:nvGraphicFramePr>
          <p:cNvPr id="282649" name="Object 25"/>
          <p:cNvGraphicFramePr>
            <a:graphicFrameLocks noChangeAspect="1"/>
          </p:cNvGraphicFramePr>
          <p:nvPr/>
        </p:nvGraphicFramePr>
        <p:xfrm>
          <a:off x="4615699" y="4867414"/>
          <a:ext cx="696913" cy="633413"/>
        </p:xfrm>
        <a:graphic>
          <a:graphicData uri="http://schemas.openxmlformats.org/presentationml/2006/ole">
            <p:oleObj spid="_x0000_s642068" name="Equation" r:id="rId23" imgW="266469" imgH="241091" progId="Equation.DSMT4">
              <p:embed/>
            </p:oleObj>
          </a:graphicData>
        </a:graphic>
      </p:graphicFrame>
      <p:graphicFrame>
        <p:nvGraphicFramePr>
          <p:cNvPr id="282650" name="Object 26"/>
          <p:cNvGraphicFramePr>
            <a:graphicFrameLocks noChangeAspect="1"/>
          </p:cNvGraphicFramePr>
          <p:nvPr/>
        </p:nvGraphicFramePr>
        <p:xfrm>
          <a:off x="5904958" y="5694522"/>
          <a:ext cx="730250" cy="633413"/>
        </p:xfrm>
        <a:graphic>
          <a:graphicData uri="http://schemas.openxmlformats.org/presentationml/2006/ole">
            <p:oleObj spid="_x0000_s642069" name="Equation" r:id="rId24" imgW="279279" imgH="241195" progId="Equation.DSMT4">
              <p:embed/>
            </p:oleObj>
          </a:graphicData>
        </a:graphic>
      </p:graphicFrame>
      <p:graphicFrame>
        <p:nvGraphicFramePr>
          <p:cNvPr id="67" name="Object 32"/>
          <p:cNvGraphicFramePr>
            <a:graphicFrameLocks noChangeAspect="1"/>
          </p:cNvGraphicFramePr>
          <p:nvPr/>
        </p:nvGraphicFramePr>
        <p:xfrm>
          <a:off x="3598042" y="-16585"/>
          <a:ext cx="4953000" cy="1300163"/>
        </p:xfrm>
        <a:graphic>
          <a:graphicData uri="http://schemas.openxmlformats.org/presentationml/2006/ole">
            <p:oleObj spid="_x0000_s642070" name="Equation" r:id="rId25" imgW="1892300" imgH="495300" progId="Equation.DSMT4">
              <p:embed/>
            </p:oleObj>
          </a:graphicData>
        </a:graphic>
      </p:graphicFrame>
      <p:graphicFrame>
        <p:nvGraphicFramePr>
          <p:cNvPr id="305179" name="Object 27"/>
          <p:cNvGraphicFramePr>
            <a:graphicFrameLocks noChangeAspect="1"/>
          </p:cNvGraphicFramePr>
          <p:nvPr/>
        </p:nvGraphicFramePr>
        <p:xfrm>
          <a:off x="3916002" y="1320006"/>
          <a:ext cx="231775" cy="433388"/>
        </p:xfrm>
        <a:graphic>
          <a:graphicData uri="http://schemas.openxmlformats.org/presentationml/2006/ole">
            <p:oleObj spid="_x0000_s642071" name="Equation" r:id="rId26" imgW="88707" imgH="164742" progId="Equation.DSMT4">
              <p:embed/>
            </p:oleObj>
          </a:graphicData>
        </a:graphic>
      </p:graphicFrame>
      <p:graphicFrame>
        <p:nvGraphicFramePr>
          <p:cNvPr id="305187" name="Object 35"/>
          <p:cNvGraphicFramePr>
            <a:graphicFrameLocks noChangeAspect="1"/>
          </p:cNvGraphicFramePr>
          <p:nvPr/>
        </p:nvGraphicFramePr>
        <p:xfrm>
          <a:off x="5045677" y="3794974"/>
          <a:ext cx="730250" cy="633412"/>
        </p:xfrm>
        <a:graphic>
          <a:graphicData uri="http://schemas.openxmlformats.org/presentationml/2006/ole">
            <p:oleObj spid="_x0000_s642072" name="Equation" r:id="rId27" imgW="279279" imgH="241195" progId="Equation.DSMT4">
              <p:embed/>
            </p:oleObj>
          </a:graphicData>
        </a:graphic>
      </p:graphicFrame>
      <p:graphicFrame>
        <p:nvGraphicFramePr>
          <p:cNvPr id="305196" name="Object 44"/>
          <p:cNvGraphicFramePr>
            <a:graphicFrameLocks noChangeAspect="1"/>
          </p:cNvGraphicFramePr>
          <p:nvPr/>
        </p:nvGraphicFramePr>
        <p:xfrm>
          <a:off x="3887472" y="1865474"/>
          <a:ext cx="277415" cy="784121"/>
        </p:xfrm>
        <a:graphic>
          <a:graphicData uri="http://schemas.openxmlformats.org/presentationml/2006/ole">
            <p:oleObj spid="_x0000_s642073" name="Equation" r:id="rId28" imgW="139639" imgH="393529" progId="Equation.DSMT4">
              <p:embed/>
            </p:oleObj>
          </a:graphicData>
        </a:graphic>
      </p:graphicFrame>
      <p:graphicFrame>
        <p:nvGraphicFramePr>
          <p:cNvPr id="305203" name="Object 51"/>
          <p:cNvGraphicFramePr>
            <a:graphicFrameLocks noChangeAspect="1"/>
          </p:cNvGraphicFramePr>
          <p:nvPr/>
        </p:nvGraphicFramePr>
        <p:xfrm>
          <a:off x="4433719" y="2345430"/>
          <a:ext cx="277813" cy="784225"/>
        </p:xfrm>
        <a:graphic>
          <a:graphicData uri="http://schemas.openxmlformats.org/presentationml/2006/ole">
            <p:oleObj spid="_x0000_s642074" name="Equation" r:id="rId29" imgW="139639" imgH="393529" progId="Equation.DSMT4">
              <p:embed/>
            </p:oleObj>
          </a:graphicData>
        </a:graphic>
      </p:graphicFrame>
      <p:graphicFrame>
        <p:nvGraphicFramePr>
          <p:cNvPr id="305204" name="Object 52"/>
          <p:cNvGraphicFramePr>
            <a:graphicFrameLocks noChangeAspect="1"/>
          </p:cNvGraphicFramePr>
          <p:nvPr/>
        </p:nvGraphicFramePr>
        <p:xfrm>
          <a:off x="3309874" y="2353365"/>
          <a:ext cx="277812" cy="784225"/>
        </p:xfrm>
        <a:graphic>
          <a:graphicData uri="http://schemas.openxmlformats.org/presentationml/2006/ole">
            <p:oleObj spid="_x0000_s642075" name="Equation" r:id="rId30" imgW="139639" imgH="393529" progId="Equation.DSMT4">
              <p:embed/>
            </p:oleObj>
          </a:graphicData>
        </a:graphic>
      </p:graphicFrame>
      <p:graphicFrame>
        <p:nvGraphicFramePr>
          <p:cNvPr id="305205" name="Object 53"/>
          <p:cNvGraphicFramePr>
            <a:graphicFrameLocks noChangeAspect="1"/>
          </p:cNvGraphicFramePr>
          <p:nvPr/>
        </p:nvGraphicFramePr>
        <p:xfrm>
          <a:off x="2675217" y="3683468"/>
          <a:ext cx="277813" cy="784225"/>
        </p:xfrm>
        <a:graphic>
          <a:graphicData uri="http://schemas.openxmlformats.org/presentationml/2006/ole">
            <p:oleObj spid="_x0000_s642076" name="Equation" r:id="rId31" imgW="139639" imgH="393529" progId="Equation.DSMT4">
              <p:embed/>
            </p:oleObj>
          </a:graphicData>
        </a:graphic>
      </p:graphicFrame>
      <p:graphicFrame>
        <p:nvGraphicFramePr>
          <p:cNvPr id="305206" name="Object 54"/>
          <p:cNvGraphicFramePr>
            <a:graphicFrameLocks noChangeAspect="1"/>
          </p:cNvGraphicFramePr>
          <p:nvPr/>
        </p:nvGraphicFramePr>
        <p:xfrm>
          <a:off x="5089917" y="3684198"/>
          <a:ext cx="277812" cy="784225"/>
        </p:xfrm>
        <a:graphic>
          <a:graphicData uri="http://schemas.openxmlformats.org/presentationml/2006/ole">
            <p:oleObj spid="_x0000_s642077" name="Equation" r:id="rId32" imgW="139639" imgH="393529" progId="Equation.DSMT4">
              <p:embed/>
            </p:oleObj>
          </a:graphicData>
        </a:graphic>
      </p:graphicFrame>
      <p:graphicFrame>
        <p:nvGraphicFramePr>
          <p:cNvPr id="305208" name="Object 56"/>
          <p:cNvGraphicFramePr>
            <a:graphicFrameLocks noChangeAspect="1"/>
          </p:cNvGraphicFramePr>
          <p:nvPr/>
        </p:nvGraphicFramePr>
        <p:xfrm>
          <a:off x="3230557" y="3283502"/>
          <a:ext cx="401637" cy="784225"/>
        </p:xfrm>
        <a:graphic>
          <a:graphicData uri="http://schemas.openxmlformats.org/presentationml/2006/ole">
            <p:oleObj spid="_x0000_s642078" name="Equation" r:id="rId33" imgW="203112" imgH="393529" progId="Equation.DSMT4">
              <p:embed/>
            </p:oleObj>
          </a:graphicData>
        </a:graphic>
      </p:graphicFrame>
      <p:graphicFrame>
        <p:nvGraphicFramePr>
          <p:cNvPr id="305209" name="Object 57"/>
          <p:cNvGraphicFramePr>
            <a:graphicFrameLocks noChangeAspect="1"/>
          </p:cNvGraphicFramePr>
          <p:nvPr/>
        </p:nvGraphicFramePr>
        <p:xfrm>
          <a:off x="3896418" y="2943514"/>
          <a:ext cx="277813" cy="784225"/>
        </p:xfrm>
        <a:graphic>
          <a:graphicData uri="http://schemas.openxmlformats.org/presentationml/2006/ole">
            <p:oleObj spid="_x0000_s642079" name="Equation" r:id="rId34" imgW="139639" imgH="393529" progId="Equation.DSMT4">
              <p:embed/>
            </p:oleObj>
          </a:graphicData>
        </a:graphic>
      </p:graphicFrame>
      <p:graphicFrame>
        <p:nvGraphicFramePr>
          <p:cNvPr id="305210" name="Object 58"/>
          <p:cNvGraphicFramePr>
            <a:graphicFrameLocks noChangeAspect="1"/>
          </p:cNvGraphicFramePr>
          <p:nvPr/>
        </p:nvGraphicFramePr>
        <p:xfrm>
          <a:off x="3804470" y="3673557"/>
          <a:ext cx="404813" cy="784225"/>
        </p:xfrm>
        <a:graphic>
          <a:graphicData uri="http://schemas.openxmlformats.org/presentationml/2006/ole">
            <p:oleObj spid="_x0000_s642080" name="Equation" r:id="rId35" imgW="203112" imgH="393529" progId="Equation.DSMT4">
              <p:embed/>
            </p:oleObj>
          </a:graphicData>
        </a:graphic>
      </p:graphicFrame>
      <p:graphicFrame>
        <p:nvGraphicFramePr>
          <p:cNvPr id="305211" name="Object 59"/>
          <p:cNvGraphicFramePr>
            <a:graphicFrameLocks noChangeAspect="1"/>
          </p:cNvGraphicFramePr>
          <p:nvPr/>
        </p:nvGraphicFramePr>
        <p:xfrm>
          <a:off x="4369076" y="3284110"/>
          <a:ext cx="401637" cy="784225"/>
        </p:xfrm>
        <a:graphic>
          <a:graphicData uri="http://schemas.openxmlformats.org/presentationml/2006/ole">
            <p:oleObj spid="_x0000_s642081" name="Equation" r:id="rId36" imgW="203112" imgH="393529" progId="Equation.DSMT4">
              <p:embed/>
            </p:oleObj>
          </a:graphicData>
        </a:graphic>
      </p:graphicFrame>
      <p:graphicFrame>
        <p:nvGraphicFramePr>
          <p:cNvPr id="305212" name="Object 60"/>
          <p:cNvGraphicFramePr>
            <a:graphicFrameLocks noChangeAspect="1"/>
          </p:cNvGraphicFramePr>
          <p:nvPr/>
        </p:nvGraphicFramePr>
        <p:xfrm>
          <a:off x="3835680" y="4382753"/>
          <a:ext cx="404813" cy="784225"/>
        </p:xfrm>
        <a:graphic>
          <a:graphicData uri="http://schemas.openxmlformats.org/presentationml/2006/ole">
            <p:oleObj spid="_x0000_s642082" name="Equation" r:id="rId37" imgW="203112" imgH="393529" progId="Equation.DSMT4">
              <p:embed/>
            </p:oleObj>
          </a:graphicData>
        </a:graphic>
      </p:graphicFrame>
      <p:graphicFrame>
        <p:nvGraphicFramePr>
          <p:cNvPr id="305213" name="Object 61"/>
          <p:cNvGraphicFramePr>
            <a:graphicFrameLocks noChangeAspect="1"/>
          </p:cNvGraphicFramePr>
          <p:nvPr/>
        </p:nvGraphicFramePr>
        <p:xfrm>
          <a:off x="5915687" y="5665764"/>
          <a:ext cx="404812" cy="784225"/>
        </p:xfrm>
        <a:graphic>
          <a:graphicData uri="http://schemas.openxmlformats.org/presentationml/2006/ole">
            <p:oleObj spid="_x0000_s642083" name="Equation" r:id="rId38" imgW="203112" imgH="393529" progId="Equation.DSMT4">
              <p:embed/>
            </p:oleObj>
          </a:graphicData>
        </a:graphic>
      </p:graphicFrame>
      <p:graphicFrame>
        <p:nvGraphicFramePr>
          <p:cNvPr id="305214" name="Object 62"/>
          <p:cNvGraphicFramePr>
            <a:graphicFrameLocks noChangeAspect="1"/>
          </p:cNvGraphicFramePr>
          <p:nvPr/>
        </p:nvGraphicFramePr>
        <p:xfrm>
          <a:off x="1703669" y="5686716"/>
          <a:ext cx="404813" cy="784225"/>
        </p:xfrm>
        <a:graphic>
          <a:graphicData uri="http://schemas.openxmlformats.org/presentationml/2006/ole">
            <p:oleObj spid="_x0000_s642084" name="Equation" r:id="rId39" imgW="203112" imgH="393529" progId="Equation.DSMT4">
              <p:embed/>
            </p:oleObj>
          </a:graphicData>
        </a:graphic>
      </p:graphicFrame>
      <p:graphicFrame>
        <p:nvGraphicFramePr>
          <p:cNvPr id="305215" name="Object 63"/>
          <p:cNvGraphicFramePr>
            <a:graphicFrameLocks noChangeAspect="1"/>
          </p:cNvGraphicFramePr>
          <p:nvPr/>
        </p:nvGraphicFramePr>
        <p:xfrm>
          <a:off x="3108671" y="4806296"/>
          <a:ext cx="430213" cy="784225"/>
        </p:xfrm>
        <a:graphic>
          <a:graphicData uri="http://schemas.openxmlformats.org/presentationml/2006/ole">
            <p:oleObj spid="_x0000_s642085" name="Equation" r:id="rId40" imgW="215713" imgH="393359" progId="Equation.DSMT4">
              <p:embed/>
            </p:oleObj>
          </a:graphicData>
        </a:graphic>
      </p:graphicFrame>
      <p:graphicFrame>
        <p:nvGraphicFramePr>
          <p:cNvPr id="305216" name="Object 64"/>
          <p:cNvGraphicFramePr>
            <a:graphicFrameLocks noChangeAspect="1"/>
          </p:cNvGraphicFramePr>
          <p:nvPr/>
        </p:nvGraphicFramePr>
        <p:xfrm>
          <a:off x="2348037" y="5241988"/>
          <a:ext cx="430212" cy="784225"/>
        </p:xfrm>
        <a:graphic>
          <a:graphicData uri="http://schemas.openxmlformats.org/presentationml/2006/ole">
            <p:oleObj spid="_x0000_s642086" name="Equation" r:id="rId41" imgW="215713" imgH="393359" progId="Equation.DSMT4">
              <p:embed/>
            </p:oleObj>
          </a:graphicData>
        </a:graphic>
      </p:graphicFrame>
      <p:graphicFrame>
        <p:nvGraphicFramePr>
          <p:cNvPr id="305217" name="Object 65"/>
          <p:cNvGraphicFramePr>
            <a:graphicFrameLocks noChangeAspect="1"/>
          </p:cNvGraphicFramePr>
          <p:nvPr/>
        </p:nvGraphicFramePr>
        <p:xfrm>
          <a:off x="3056129" y="5680075"/>
          <a:ext cx="430213" cy="784225"/>
        </p:xfrm>
        <a:graphic>
          <a:graphicData uri="http://schemas.openxmlformats.org/presentationml/2006/ole">
            <p:oleObj spid="_x0000_s642087" name="Equation" r:id="rId42" imgW="215713" imgH="393359" progId="Equation.DSMT4">
              <p:embed/>
            </p:oleObj>
          </a:graphicData>
        </a:graphic>
      </p:graphicFrame>
      <p:graphicFrame>
        <p:nvGraphicFramePr>
          <p:cNvPr id="305218" name="Object 66"/>
          <p:cNvGraphicFramePr>
            <a:graphicFrameLocks noChangeAspect="1"/>
          </p:cNvGraphicFramePr>
          <p:nvPr/>
        </p:nvGraphicFramePr>
        <p:xfrm>
          <a:off x="4463888" y="5677079"/>
          <a:ext cx="430212" cy="784225"/>
        </p:xfrm>
        <a:graphic>
          <a:graphicData uri="http://schemas.openxmlformats.org/presentationml/2006/ole">
            <p:oleObj spid="_x0000_s642088" name="Equation" r:id="rId43" imgW="215713" imgH="393359" progId="Equation.DSMT4">
              <p:embed/>
            </p:oleObj>
          </a:graphicData>
        </a:graphic>
      </p:graphicFrame>
      <p:graphicFrame>
        <p:nvGraphicFramePr>
          <p:cNvPr id="305219" name="Object 67"/>
          <p:cNvGraphicFramePr>
            <a:graphicFrameLocks noChangeAspect="1"/>
          </p:cNvGraphicFramePr>
          <p:nvPr/>
        </p:nvGraphicFramePr>
        <p:xfrm>
          <a:off x="5312612" y="5236195"/>
          <a:ext cx="430213" cy="784225"/>
        </p:xfrm>
        <a:graphic>
          <a:graphicData uri="http://schemas.openxmlformats.org/presentationml/2006/ole">
            <p:oleObj spid="_x0000_s642089" name="Equation" r:id="rId44" imgW="215713" imgH="393359" progId="Equation.DSMT4">
              <p:embed/>
            </p:oleObj>
          </a:graphicData>
        </a:graphic>
      </p:graphicFrame>
      <p:graphicFrame>
        <p:nvGraphicFramePr>
          <p:cNvPr id="305220" name="Object 68"/>
          <p:cNvGraphicFramePr>
            <a:graphicFrameLocks noChangeAspect="1"/>
          </p:cNvGraphicFramePr>
          <p:nvPr/>
        </p:nvGraphicFramePr>
        <p:xfrm>
          <a:off x="4554041" y="4803019"/>
          <a:ext cx="430212" cy="784225"/>
        </p:xfrm>
        <a:graphic>
          <a:graphicData uri="http://schemas.openxmlformats.org/presentationml/2006/ole">
            <p:oleObj spid="_x0000_s642090" name="Equation" r:id="rId45" imgW="215713" imgH="393359" progId="Equation.DSMT4">
              <p:embed/>
            </p:oleObj>
          </a:graphicData>
        </a:graphic>
      </p:graphicFrame>
      <p:graphicFrame>
        <p:nvGraphicFramePr>
          <p:cNvPr id="305221" name="Object 69"/>
          <p:cNvGraphicFramePr>
            <a:graphicFrameLocks noChangeAspect="1"/>
          </p:cNvGraphicFramePr>
          <p:nvPr/>
        </p:nvGraphicFramePr>
        <p:xfrm>
          <a:off x="3766191" y="5220239"/>
          <a:ext cx="430213" cy="784225"/>
        </p:xfrm>
        <a:graphic>
          <a:graphicData uri="http://schemas.openxmlformats.org/presentationml/2006/ole">
            <p:oleObj spid="_x0000_s642091" name="Equation" r:id="rId46" imgW="215713" imgH="393359" progId="Equation.DSMT4">
              <p:embed/>
            </p:oleObj>
          </a:graphicData>
        </a:graphic>
      </p:graphicFrame>
      <p:pic>
        <p:nvPicPr>
          <p:cNvPr id="89" name="3 Marcador de contenido"/>
          <p:cNvPicPr>
            <a:picLocks noGrp="1" noChangeAspect="1"/>
          </p:cNvPicPr>
          <p:nvPr>
            <p:ph idx="1"/>
          </p:nvPr>
        </p:nvPicPr>
        <p:blipFill>
          <a:blip r:embed="rId4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07" y="1420166"/>
            <a:ext cx="6715072" cy="5029823"/>
          </a:xfrm>
        </p:spPr>
      </p:pic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6043294" y="2604770"/>
            <a:ext cx="18325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Leibniz-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like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pyramid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90" name="Picture 3" descr="C:\Antonio\textos\Leibniz_2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88" y="3241947"/>
            <a:ext cx="1094103" cy="1094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049" name="Picture 2481" descr="C:\Antonio\textos\Constantino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46" y="3111154"/>
            <a:ext cx="1365250" cy="1532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82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82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82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82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8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82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8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8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82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8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8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8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5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0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0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0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0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62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0" dur="500" fill="hold"/>
                                        <p:tgtEl>
                                          <p:spTgt spid="624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62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69 Conector recto"/>
          <p:cNvCxnSpPr/>
          <p:nvPr/>
        </p:nvCxnSpPr>
        <p:spPr>
          <a:xfrm rot="16200000" flipV="1">
            <a:off x="1637211" y="3954609"/>
            <a:ext cx="4789355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Triángulo isósceles"/>
          <p:cNvSpPr/>
          <p:nvPr/>
        </p:nvSpPr>
        <p:spPr>
          <a:xfrm>
            <a:off x="1918955" y="4774865"/>
            <a:ext cx="4212017" cy="1303964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Triángulo isósceles"/>
          <p:cNvSpPr/>
          <p:nvPr/>
        </p:nvSpPr>
        <p:spPr>
          <a:xfrm>
            <a:off x="2814124" y="3374264"/>
            <a:ext cx="2401820" cy="722330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Triángulo isósceles"/>
          <p:cNvSpPr/>
          <p:nvPr/>
        </p:nvSpPr>
        <p:spPr>
          <a:xfrm>
            <a:off x="3451052" y="2252123"/>
            <a:ext cx="1157484" cy="519113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63 Triángulo isósceles"/>
          <p:cNvSpPr/>
          <p:nvPr/>
        </p:nvSpPr>
        <p:spPr>
          <a:xfrm>
            <a:off x="3446466" y="2252123"/>
            <a:ext cx="1157484" cy="51911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64 Triángulo isósceles"/>
          <p:cNvSpPr/>
          <p:nvPr/>
        </p:nvSpPr>
        <p:spPr>
          <a:xfrm>
            <a:off x="4017199" y="3696390"/>
            <a:ext cx="1198745" cy="400205"/>
          </a:xfrm>
          <a:prstGeom prst="triangle">
            <a:avLst>
              <a:gd name="adj" fmla="val 458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65 Triángulo isósceles"/>
          <p:cNvSpPr/>
          <p:nvPr/>
        </p:nvSpPr>
        <p:spPr>
          <a:xfrm>
            <a:off x="2851679" y="3693274"/>
            <a:ext cx="1198745" cy="400205"/>
          </a:xfrm>
          <a:prstGeom prst="triangle">
            <a:avLst>
              <a:gd name="adj" fmla="val 5762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67 Triángulo isósceles"/>
          <p:cNvSpPr/>
          <p:nvPr/>
        </p:nvSpPr>
        <p:spPr>
          <a:xfrm>
            <a:off x="3491592" y="3360103"/>
            <a:ext cx="1040390" cy="333171"/>
          </a:xfrm>
          <a:prstGeom prst="triangle">
            <a:avLst>
              <a:gd name="adj" fmla="val 522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68 Triángulo isósceles"/>
          <p:cNvSpPr/>
          <p:nvPr/>
        </p:nvSpPr>
        <p:spPr>
          <a:xfrm>
            <a:off x="3244894" y="5646125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" name="70 Triángulo isósceles"/>
          <p:cNvSpPr/>
          <p:nvPr/>
        </p:nvSpPr>
        <p:spPr>
          <a:xfrm>
            <a:off x="1867973" y="5638802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8" name="77 Triángulo isósceles"/>
          <p:cNvSpPr/>
          <p:nvPr/>
        </p:nvSpPr>
        <p:spPr>
          <a:xfrm>
            <a:off x="2588655" y="52100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9" name="78 Triángulo isósceles"/>
          <p:cNvSpPr/>
          <p:nvPr/>
        </p:nvSpPr>
        <p:spPr>
          <a:xfrm>
            <a:off x="3319686" y="47677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0" name="79 Triángulo isósceles"/>
          <p:cNvSpPr/>
          <p:nvPr/>
        </p:nvSpPr>
        <p:spPr>
          <a:xfrm>
            <a:off x="4689608" y="5642773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" name="80 Triángulo isósceles"/>
          <p:cNvSpPr/>
          <p:nvPr/>
        </p:nvSpPr>
        <p:spPr>
          <a:xfrm>
            <a:off x="3978450" y="520400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75 Triángulo isósceles"/>
          <p:cNvSpPr/>
          <p:nvPr/>
        </p:nvSpPr>
        <p:spPr>
          <a:xfrm rot="10800000">
            <a:off x="3489690" y="3696235"/>
            <a:ext cx="1080205" cy="400359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3" name="72 Conector recto"/>
          <p:cNvCxnSpPr/>
          <p:nvPr/>
        </p:nvCxnSpPr>
        <p:spPr>
          <a:xfrm rot="5400000" flipH="1" flipV="1">
            <a:off x="508719" y="2826913"/>
            <a:ext cx="4790941" cy="225380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16200000" flipV="1">
            <a:off x="2736735" y="2853495"/>
            <a:ext cx="4790149" cy="22014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3435767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800100" y="1331593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=0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787221" y="2290435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=1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3595688" y="386634"/>
          <a:ext cx="896937" cy="633413"/>
        </p:xfrm>
        <a:graphic>
          <a:graphicData uri="http://schemas.openxmlformats.org/presentationml/2006/ole">
            <p:oleObj spid="_x0000_s629074" name="Equation" r:id="rId3" imgW="342751" imgH="241195" progId="Equation.DSMT4">
              <p:embed/>
            </p:oleObj>
          </a:graphicData>
        </a:graphic>
      </p:graphicFrame>
      <p:grpSp>
        <p:nvGrpSpPr>
          <p:cNvPr id="2" name="80 Grupo"/>
          <p:cNvGrpSpPr/>
          <p:nvPr/>
        </p:nvGrpSpPr>
        <p:grpSpPr>
          <a:xfrm>
            <a:off x="2562898" y="5194481"/>
            <a:ext cx="2871986" cy="897229"/>
            <a:chOff x="2562898" y="5194481"/>
            <a:chExt cx="2871986" cy="897229"/>
          </a:xfrm>
        </p:grpSpPr>
        <p:cxnSp>
          <p:nvCxnSpPr>
            <p:cNvPr id="85" name="84 Conector recto"/>
            <p:cNvCxnSpPr/>
            <p:nvPr/>
          </p:nvCxnSpPr>
          <p:spPr>
            <a:xfrm>
              <a:off x="3309873" y="5207360"/>
              <a:ext cx="1388780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2588655" y="5641184"/>
              <a:ext cx="2846229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10800000">
              <a:off x="3309877" y="5207360"/>
              <a:ext cx="1363018" cy="8843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4634258" y="5638802"/>
              <a:ext cx="800626" cy="4529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3271236" y="5194481"/>
              <a:ext cx="1414538" cy="88434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0800000">
              <a:off x="2562898" y="5666945"/>
              <a:ext cx="708338" cy="41188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797952" y="503061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67" name="Object 32"/>
          <p:cNvGraphicFramePr>
            <a:graphicFrameLocks noChangeAspect="1"/>
          </p:cNvGraphicFramePr>
          <p:nvPr/>
        </p:nvGraphicFramePr>
        <p:xfrm>
          <a:off x="3598042" y="-16585"/>
          <a:ext cx="4953000" cy="1300163"/>
        </p:xfrm>
        <a:graphic>
          <a:graphicData uri="http://schemas.openxmlformats.org/presentationml/2006/ole">
            <p:oleObj spid="_x0000_s629075" name="Equation" r:id="rId4" imgW="1892300" imgH="495300" progId="Equation.DSMT4">
              <p:embed/>
            </p:oleObj>
          </a:graphicData>
        </a:graphic>
      </p:graphicFrame>
      <p:graphicFrame>
        <p:nvGraphicFramePr>
          <p:cNvPr id="305179" name="Object 27"/>
          <p:cNvGraphicFramePr>
            <a:graphicFrameLocks noChangeAspect="1"/>
          </p:cNvGraphicFramePr>
          <p:nvPr/>
        </p:nvGraphicFramePr>
        <p:xfrm>
          <a:off x="3916002" y="1320006"/>
          <a:ext cx="231775" cy="433388"/>
        </p:xfrm>
        <a:graphic>
          <a:graphicData uri="http://schemas.openxmlformats.org/presentationml/2006/ole">
            <p:oleObj spid="_x0000_s629076" name="Equation" r:id="rId5" imgW="88707" imgH="164742" progId="Equation.DSMT4">
              <p:embed/>
            </p:oleObj>
          </a:graphicData>
        </a:graphic>
      </p:graphicFrame>
      <p:graphicFrame>
        <p:nvGraphicFramePr>
          <p:cNvPr id="305196" name="Object 44"/>
          <p:cNvGraphicFramePr>
            <a:graphicFrameLocks noChangeAspect="1"/>
          </p:cNvGraphicFramePr>
          <p:nvPr/>
        </p:nvGraphicFramePr>
        <p:xfrm>
          <a:off x="3887472" y="1865474"/>
          <a:ext cx="277415" cy="784121"/>
        </p:xfrm>
        <a:graphic>
          <a:graphicData uri="http://schemas.openxmlformats.org/presentationml/2006/ole">
            <p:oleObj spid="_x0000_s629077" name="Equation" r:id="rId6" imgW="139639" imgH="393529" progId="Equation.DSMT4">
              <p:embed/>
            </p:oleObj>
          </a:graphicData>
        </a:graphic>
      </p:graphicFrame>
      <p:graphicFrame>
        <p:nvGraphicFramePr>
          <p:cNvPr id="305203" name="Object 51"/>
          <p:cNvGraphicFramePr>
            <a:graphicFrameLocks noChangeAspect="1"/>
          </p:cNvGraphicFramePr>
          <p:nvPr/>
        </p:nvGraphicFramePr>
        <p:xfrm>
          <a:off x="4433719" y="2345430"/>
          <a:ext cx="277813" cy="784225"/>
        </p:xfrm>
        <a:graphic>
          <a:graphicData uri="http://schemas.openxmlformats.org/presentationml/2006/ole">
            <p:oleObj spid="_x0000_s629078" name="Equation" r:id="rId7" imgW="139639" imgH="393529" progId="Equation.DSMT4">
              <p:embed/>
            </p:oleObj>
          </a:graphicData>
        </a:graphic>
      </p:graphicFrame>
      <p:graphicFrame>
        <p:nvGraphicFramePr>
          <p:cNvPr id="305204" name="Object 52"/>
          <p:cNvGraphicFramePr>
            <a:graphicFrameLocks noChangeAspect="1"/>
          </p:cNvGraphicFramePr>
          <p:nvPr/>
        </p:nvGraphicFramePr>
        <p:xfrm>
          <a:off x="3309874" y="2353365"/>
          <a:ext cx="277812" cy="784225"/>
        </p:xfrm>
        <a:graphic>
          <a:graphicData uri="http://schemas.openxmlformats.org/presentationml/2006/ole">
            <p:oleObj spid="_x0000_s629079" name="Equation" r:id="rId8" imgW="139639" imgH="393529" progId="Equation.DSMT4">
              <p:embed/>
            </p:oleObj>
          </a:graphicData>
        </a:graphic>
      </p:graphicFrame>
      <p:graphicFrame>
        <p:nvGraphicFramePr>
          <p:cNvPr id="305205" name="Object 53"/>
          <p:cNvGraphicFramePr>
            <a:graphicFrameLocks noChangeAspect="1"/>
          </p:cNvGraphicFramePr>
          <p:nvPr/>
        </p:nvGraphicFramePr>
        <p:xfrm>
          <a:off x="2675217" y="3683468"/>
          <a:ext cx="277813" cy="784225"/>
        </p:xfrm>
        <a:graphic>
          <a:graphicData uri="http://schemas.openxmlformats.org/presentationml/2006/ole">
            <p:oleObj spid="_x0000_s629080" name="Equation" r:id="rId9" imgW="139639" imgH="393529" progId="Equation.DSMT4">
              <p:embed/>
            </p:oleObj>
          </a:graphicData>
        </a:graphic>
      </p:graphicFrame>
      <p:graphicFrame>
        <p:nvGraphicFramePr>
          <p:cNvPr id="305206" name="Object 54"/>
          <p:cNvGraphicFramePr>
            <a:graphicFrameLocks noChangeAspect="1"/>
          </p:cNvGraphicFramePr>
          <p:nvPr/>
        </p:nvGraphicFramePr>
        <p:xfrm>
          <a:off x="5089917" y="3684198"/>
          <a:ext cx="277812" cy="784225"/>
        </p:xfrm>
        <a:graphic>
          <a:graphicData uri="http://schemas.openxmlformats.org/presentationml/2006/ole">
            <p:oleObj spid="_x0000_s629081" name="Equation" r:id="rId10" imgW="139639" imgH="393529" progId="Equation.DSMT4">
              <p:embed/>
            </p:oleObj>
          </a:graphicData>
        </a:graphic>
      </p:graphicFrame>
      <p:graphicFrame>
        <p:nvGraphicFramePr>
          <p:cNvPr id="305208" name="Object 56"/>
          <p:cNvGraphicFramePr>
            <a:graphicFrameLocks noChangeAspect="1"/>
          </p:cNvGraphicFramePr>
          <p:nvPr/>
        </p:nvGraphicFramePr>
        <p:xfrm>
          <a:off x="3230557" y="3283502"/>
          <a:ext cx="401637" cy="784225"/>
        </p:xfrm>
        <a:graphic>
          <a:graphicData uri="http://schemas.openxmlformats.org/presentationml/2006/ole">
            <p:oleObj spid="_x0000_s629082" name="Equation" r:id="rId11" imgW="203112" imgH="393529" progId="Equation.DSMT4">
              <p:embed/>
            </p:oleObj>
          </a:graphicData>
        </a:graphic>
      </p:graphicFrame>
      <p:graphicFrame>
        <p:nvGraphicFramePr>
          <p:cNvPr id="305209" name="Object 57"/>
          <p:cNvGraphicFramePr>
            <a:graphicFrameLocks noChangeAspect="1"/>
          </p:cNvGraphicFramePr>
          <p:nvPr/>
        </p:nvGraphicFramePr>
        <p:xfrm>
          <a:off x="3896418" y="2943514"/>
          <a:ext cx="277813" cy="784225"/>
        </p:xfrm>
        <a:graphic>
          <a:graphicData uri="http://schemas.openxmlformats.org/presentationml/2006/ole">
            <p:oleObj spid="_x0000_s629083" name="Equation" r:id="rId12" imgW="139639" imgH="393529" progId="Equation.DSMT4">
              <p:embed/>
            </p:oleObj>
          </a:graphicData>
        </a:graphic>
      </p:graphicFrame>
      <p:graphicFrame>
        <p:nvGraphicFramePr>
          <p:cNvPr id="305210" name="Object 58"/>
          <p:cNvGraphicFramePr>
            <a:graphicFrameLocks noChangeAspect="1"/>
          </p:cNvGraphicFramePr>
          <p:nvPr/>
        </p:nvGraphicFramePr>
        <p:xfrm>
          <a:off x="3804470" y="3673557"/>
          <a:ext cx="404813" cy="784225"/>
        </p:xfrm>
        <a:graphic>
          <a:graphicData uri="http://schemas.openxmlformats.org/presentationml/2006/ole">
            <p:oleObj spid="_x0000_s629084" name="Equation" r:id="rId13" imgW="203112" imgH="393529" progId="Equation.DSMT4">
              <p:embed/>
            </p:oleObj>
          </a:graphicData>
        </a:graphic>
      </p:graphicFrame>
      <p:graphicFrame>
        <p:nvGraphicFramePr>
          <p:cNvPr id="305211" name="Object 59"/>
          <p:cNvGraphicFramePr>
            <a:graphicFrameLocks noChangeAspect="1"/>
          </p:cNvGraphicFramePr>
          <p:nvPr/>
        </p:nvGraphicFramePr>
        <p:xfrm>
          <a:off x="4369076" y="3284110"/>
          <a:ext cx="401637" cy="784225"/>
        </p:xfrm>
        <a:graphic>
          <a:graphicData uri="http://schemas.openxmlformats.org/presentationml/2006/ole">
            <p:oleObj spid="_x0000_s629085" name="Equation" r:id="rId14" imgW="203112" imgH="393529" progId="Equation.DSMT4">
              <p:embed/>
            </p:oleObj>
          </a:graphicData>
        </a:graphic>
      </p:graphicFrame>
      <p:graphicFrame>
        <p:nvGraphicFramePr>
          <p:cNvPr id="305212" name="Object 60"/>
          <p:cNvGraphicFramePr>
            <a:graphicFrameLocks noChangeAspect="1"/>
          </p:cNvGraphicFramePr>
          <p:nvPr/>
        </p:nvGraphicFramePr>
        <p:xfrm>
          <a:off x="3835680" y="4382753"/>
          <a:ext cx="404813" cy="784225"/>
        </p:xfrm>
        <a:graphic>
          <a:graphicData uri="http://schemas.openxmlformats.org/presentationml/2006/ole">
            <p:oleObj spid="_x0000_s629086" name="Equation" r:id="rId15" imgW="203112" imgH="393529" progId="Equation.DSMT4">
              <p:embed/>
            </p:oleObj>
          </a:graphicData>
        </a:graphic>
      </p:graphicFrame>
      <p:graphicFrame>
        <p:nvGraphicFramePr>
          <p:cNvPr id="305213" name="Object 61"/>
          <p:cNvGraphicFramePr>
            <a:graphicFrameLocks noChangeAspect="1"/>
          </p:cNvGraphicFramePr>
          <p:nvPr/>
        </p:nvGraphicFramePr>
        <p:xfrm>
          <a:off x="5915687" y="5665764"/>
          <a:ext cx="404812" cy="784225"/>
        </p:xfrm>
        <a:graphic>
          <a:graphicData uri="http://schemas.openxmlformats.org/presentationml/2006/ole">
            <p:oleObj spid="_x0000_s629087" name="Equation" r:id="rId16" imgW="203112" imgH="393529" progId="Equation.DSMT4">
              <p:embed/>
            </p:oleObj>
          </a:graphicData>
        </a:graphic>
      </p:graphicFrame>
      <p:graphicFrame>
        <p:nvGraphicFramePr>
          <p:cNvPr id="305214" name="Object 62"/>
          <p:cNvGraphicFramePr>
            <a:graphicFrameLocks noChangeAspect="1"/>
          </p:cNvGraphicFramePr>
          <p:nvPr/>
        </p:nvGraphicFramePr>
        <p:xfrm>
          <a:off x="1703669" y="5686716"/>
          <a:ext cx="404813" cy="784225"/>
        </p:xfrm>
        <a:graphic>
          <a:graphicData uri="http://schemas.openxmlformats.org/presentationml/2006/ole">
            <p:oleObj spid="_x0000_s629088" name="Equation" r:id="rId17" imgW="203112" imgH="393529" progId="Equation.DSMT4">
              <p:embed/>
            </p:oleObj>
          </a:graphicData>
        </a:graphic>
      </p:graphicFrame>
      <p:graphicFrame>
        <p:nvGraphicFramePr>
          <p:cNvPr id="305215" name="Object 63"/>
          <p:cNvGraphicFramePr>
            <a:graphicFrameLocks noChangeAspect="1"/>
          </p:cNvGraphicFramePr>
          <p:nvPr/>
        </p:nvGraphicFramePr>
        <p:xfrm>
          <a:off x="3108671" y="4806296"/>
          <a:ext cx="430213" cy="784225"/>
        </p:xfrm>
        <a:graphic>
          <a:graphicData uri="http://schemas.openxmlformats.org/presentationml/2006/ole">
            <p:oleObj spid="_x0000_s629089" name="Equation" r:id="rId18" imgW="215713" imgH="393359" progId="Equation.DSMT4">
              <p:embed/>
            </p:oleObj>
          </a:graphicData>
        </a:graphic>
      </p:graphicFrame>
      <p:graphicFrame>
        <p:nvGraphicFramePr>
          <p:cNvPr id="305216" name="Object 64"/>
          <p:cNvGraphicFramePr>
            <a:graphicFrameLocks noChangeAspect="1"/>
          </p:cNvGraphicFramePr>
          <p:nvPr/>
        </p:nvGraphicFramePr>
        <p:xfrm>
          <a:off x="2348037" y="5241988"/>
          <a:ext cx="430212" cy="784225"/>
        </p:xfrm>
        <a:graphic>
          <a:graphicData uri="http://schemas.openxmlformats.org/presentationml/2006/ole">
            <p:oleObj spid="_x0000_s629090" name="Equation" r:id="rId19" imgW="215713" imgH="393359" progId="Equation.DSMT4">
              <p:embed/>
            </p:oleObj>
          </a:graphicData>
        </a:graphic>
      </p:graphicFrame>
      <p:graphicFrame>
        <p:nvGraphicFramePr>
          <p:cNvPr id="305217" name="Object 65"/>
          <p:cNvGraphicFramePr>
            <a:graphicFrameLocks noChangeAspect="1"/>
          </p:cNvGraphicFramePr>
          <p:nvPr/>
        </p:nvGraphicFramePr>
        <p:xfrm>
          <a:off x="3056129" y="5680075"/>
          <a:ext cx="430213" cy="784225"/>
        </p:xfrm>
        <a:graphic>
          <a:graphicData uri="http://schemas.openxmlformats.org/presentationml/2006/ole">
            <p:oleObj spid="_x0000_s629091" name="Equation" r:id="rId20" imgW="215713" imgH="393359" progId="Equation.DSMT4">
              <p:embed/>
            </p:oleObj>
          </a:graphicData>
        </a:graphic>
      </p:graphicFrame>
      <p:graphicFrame>
        <p:nvGraphicFramePr>
          <p:cNvPr id="305218" name="Object 66"/>
          <p:cNvGraphicFramePr>
            <a:graphicFrameLocks noChangeAspect="1"/>
          </p:cNvGraphicFramePr>
          <p:nvPr/>
        </p:nvGraphicFramePr>
        <p:xfrm>
          <a:off x="4463888" y="5677079"/>
          <a:ext cx="430212" cy="784225"/>
        </p:xfrm>
        <a:graphic>
          <a:graphicData uri="http://schemas.openxmlformats.org/presentationml/2006/ole">
            <p:oleObj spid="_x0000_s629092" name="Equation" r:id="rId21" imgW="215713" imgH="393359" progId="Equation.DSMT4">
              <p:embed/>
            </p:oleObj>
          </a:graphicData>
        </a:graphic>
      </p:graphicFrame>
      <p:graphicFrame>
        <p:nvGraphicFramePr>
          <p:cNvPr id="305219" name="Object 67"/>
          <p:cNvGraphicFramePr>
            <a:graphicFrameLocks noChangeAspect="1"/>
          </p:cNvGraphicFramePr>
          <p:nvPr/>
        </p:nvGraphicFramePr>
        <p:xfrm>
          <a:off x="5312612" y="5236195"/>
          <a:ext cx="430213" cy="784225"/>
        </p:xfrm>
        <a:graphic>
          <a:graphicData uri="http://schemas.openxmlformats.org/presentationml/2006/ole">
            <p:oleObj spid="_x0000_s629093" name="Equation" r:id="rId22" imgW="215713" imgH="393359" progId="Equation.DSMT4">
              <p:embed/>
            </p:oleObj>
          </a:graphicData>
        </a:graphic>
      </p:graphicFrame>
      <p:graphicFrame>
        <p:nvGraphicFramePr>
          <p:cNvPr id="305220" name="Object 68"/>
          <p:cNvGraphicFramePr>
            <a:graphicFrameLocks noChangeAspect="1"/>
          </p:cNvGraphicFramePr>
          <p:nvPr/>
        </p:nvGraphicFramePr>
        <p:xfrm>
          <a:off x="4554041" y="4803019"/>
          <a:ext cx="430212" cy="784225"/>
        </p:xfrm>
        <a:graphic>
          <a:graphicData uri="http://schemas.openxmlformats.org/presentationml/2006/ole">
            <p:oleObj spid="_x0000_s629094" name="Equation" r:id="rId23" imgW="215713" imgH="393359" progId="Equation.DSMT4">
              <p:embed/>
            </p:oleObj>
          </a:graphicData>
        </a:graphic>
      </p:graphicFrame>
      <p:graphicFrame>
        <p:nvGraphicFramePr>
          <p:cNvPr id="305221" name="Object 69"/>
          <p:cNvGraphicFramePr>
            <a:graphicFrameLocks noChangeAspect="1"/>
          </p:cNvGraphicFramePr>
          <p:nvPr/>
        </p:nvGraphicFramePr>
        <p:xfrm>
          <a:off x="3766191" y="5220239"/>
          <a:ext cx="430213" cy="784225"/>
        </p:xfrm>
        <a:graphic>
          <a:graphicData uri="http://schemas.openxmlformats.org/presentationml/2006/ole">
            <p:oleObj spid="_x0000_s629095" name="Equation" r:id="rId24" imgW="215713" imgH="393359" progId="Equation.DSMT4">
              <p:embed/>
            </p:oleObj>
          </a:graphicData>
        </a:graphic>
      </p:graphicFrame>
      <p:graphicFrame>
        <p:nvGraphicFramePr>
          <p:cNvPr id="317484" name="Object 44"/>
          <p:cNvGraphicFramePr>
            <a:graphicFrameLocks noChangeAspect="1"/>
          </p:cNvGraphicFramePr>
          <p:nvPr/>
        </p:nvGraphicFramePr>
        <p:xfrm>
          <a:off x="3296946" y="3286565"/>
          <a:ext cx="277812" cy="784225"/>
        </p:xfrm>
        <a:graphic>
          <a:graphicData uri="http://schemas.openxmlformats.org/presentationml/2006/ole">
            <p:oleObj spid="_x0000_s629096" name="Equation" r:id="rId25" imgW="139639" imgH="393529" progId="Equation.DSMT4">
              <p:embed/>
            </p:oleObj>
          </a:graphicData>
        </a:graphic>
      </p:graphicFrame>
      <p:graphicFrame>
        <p:nvGraphicFramePr>
          <p:cNvPr id="317485" name="Object 45"/>
          <p:cNvGraphicFramePr>
            <a:graphicFrameLocks noChangeAspect="1"/>
          </p:cNvGraphicFramePr>
          <p:nvPr/>
        </p:nvGraphicFramePr>
        <p:xfrm>
          <a:off x="4420339" y="3279206"/>
          <a:ext cx="277813" cy="784225"/>
        </p:xfrm>
        <a:graphic>
          <a:graphicData uri="http://schemas.openxmlformats.org/presentationml/2006/ole">
            <p:oleObj spid="_x0000_s629097" name="Equation" r:id="rId26" imgW="139639" imgH="393529" progId="Equation.DSMT4">
              <p:embed/>
            </p:oleObj>
          </a:graphicData>
        </a:graphic>
      </p:graphicFrame>
      <p:graphicFrame>
        <p:nvGraphicFramePr>
          <p:cNvPr id="317486" name="Object 46"/>
          <p:cNvGraphicFramePr>
            <a:graphicFrameLocks noChangeAspect="1"/>
          </p:cNvGraphicFramePr>
          <p:nvPr/>
        </p:nvGraphicFramePr>
        <p:xfrm>
          <a:off x="3859442" y="3671319"/>
          <a:ext cx="277812" cy="784225"/>
        </p:xfrm>
        <a:graphic>
          <a:graphicData uri="http://schemas.openxmlformats.org/presentationml/2006/ole">
            <p:oleObj spid="_x0000_s629098" name="Equation" r:id="rId27" imgW="139639" imgH="393529" progId="Equation.DSMT4">
              <p:embed/>
            </p:oleObj>
          </a:graphicData>
        </a:graphic>
      </p:graphicFrame>
      <p:graphicFrame>
        <p:nvGraphicFramePr>
          <p:cNvPr id="317487" name="Object 47"/>
          <p:cNvGraphicFramePr>
            <a:graphicFrameLocks noChangeAspect="1"/>
          </p:cNvGraphicFramePr>
          <p:nvPr/>
        </p:nvGraphicFramePr>
        <p:xfrm>
          <a:off x="3111471" y="4807031"/>
          <a:ext cx="404812" cy="784225"/>
        </p:xfrm>
        <a:graphic>
          <a:graphicData uri="http://schemas.openxmlformats.org/presentationml/2006/ole">
            <p:oleObj spid="_x0000_s629099" name="Equation" r:id="rId28" imgW="203112" imgH="393529" progId="Equation.DSMT4">
              <p:embed/>
            </p:oleObj>
          </a:graphicData>
        </a:graphic>
      </p:graphicFrame>
      <p:graphicFrame>
        <p:nvGraphicFramePr>
          <p:cNvPr id="317488" name="Object 48"/>
          <p:cNvGraphicFramePr>
            <a:graphicFrameLocks noChangeAspect="1"/>
          </p:cNvGraphicFramePr>
          <p:nvPr/>
        </p:nvGraphicFramePr>
        <p:xfrm>
          <a:off x="3831815" y="4382753"/>
          <a:ext cx="404813" cy="784225"/>
        </p:xfrm>
        <a:graphic>
          <a:graphicData uri="http://schemas.openxmlformats.org/presentationml/2006/ole">
            <p:oleObj spid="_x0000_s629100" name="Equation" r:id="rId29" imgW="203112" imgH="393529" progId="Equation.DSMT4">
              <p:embed/>
            </p:oleObj>
          </a:graphicData>
        </a:graphic>
      </p:graphicFrame>
      <p:graphicFrame>
        <p:nvGraphicFramePr>
          <p:cNvPr id="317489" name="Object 49"/>
          <p:cNvGraphicFramePr>
            <a:graphicFrameLocks noChangeAspect="1"/>
          </p:cNvGraphicFramePr>
          <p:nvPr/>
        </p:nvGraphicFramePr>
        <p:xfrm>
          <a:off x="3066914" y="5686718"/>
          <a:ext cx="404812" cy="784225"/>
        </p:xfrm>
        <a:graphic>
          <a:graphicData uri="http://schemas.openxmlformats.org/presentationml/2006/ole">
            <p:oleObj spid="_x0000_s629101" name="Equation" r:id="rId30" imgW="203112" imgH="393529" progId="Equation.DSMT4">
              <p:embed/>
            </p:oleObj>
          </a:graphicData>
        </a:graphic>
      </p:graphicFrame>
      <p:graphicFrame>
        <p:nvGraphicFramePr>
          <p:cNvPr id="317490" name="Object 50"/>
          <p:cNvGraphicFramePr>
            <a:graphicFrameLocks noChangeAspect="1"/>
          </p:cNvGraphicFramePr>
          <p:nvPr/>
        </p:nvGraphicFramePr>
        <p:xfrm>
          <a:off x="3777990" y="5220239"/>
          <a:ext cx="404813" cy="784225"/>
        </p:xfrm>
        <a:graphic>
          <a:graphicData uri="http://schemas.openxmlformats.org/presentationml/2006/ole">
            <p:oleObj spid="_x0000_s629102" name="Equation" r:id="rId31" imgW="203112" imgH="393529" progId="Equation.DSMT4">
              <p:embed/>
            </p:oleObj>
          </a:graphicData>
        </a:graphic>
      </p:graphicFrame>
      <p:graphicFrame>
        <p:nvGraphicFramePr>
          <p:cNvPr id="317491" name="Object 51"/>
          <p:cNvGraphicFramePr>
            <a:graphicFrameLocks noChangeAspect="1"/>
          </p:cNvGraphicFramePr>
          <p:nvPr/>
        </p:nvGraphicFramePr>
        <p:xfrm>
          <a:off x="4554041" y="4805929"/>
          <a:ext cx="404812" cy="784225"/>
        </p:xfrm>
        <a:graphic>
          <a:graphicData uri="http://schemas.openxmlformats.org/presentationml/2006/ole">
            <p:oleObj spid="_x0000_s629103" name="Equation" r:id="rId32" imgW="203112" imgH="393529" progId="Equation.DSMT4">
              <p:embed/>
            </p:oleObj>
          </a:graphicData>
        </a:graphic>
      </p:graphicFrame>
      <p:graphicFrame>
        <p:nvGraphicFramePr>
          <p:cNvPr id="317492" name="Object 52"/>
          <p:cNvGraphicFramePr>
            <a:graphicFrameLocks noChangeAspect="1"/>
          </p:cNvGraphicFramePr>
          <p:nvPr/>
        </p:nvGraphicFramePr>
        <p:xfrm>
          <a:off x="4474146" y="5682625"/>
          <a:ext cx="404813" cy="784225"/>
        </p:xfrm>
        <a:graphic>
          <a:graphicData uri="http://schemas.openxmlformats.org/presentationml/2006/ole">
            <p:oleObj spid="_x0000_s629104" name="Equation" r:id="rId33" imgW="203112" imgH="393529" progId="Equation.DSMT4">
              <p:embed/>
            </p:oleObj>
          </a:graphicData>
        </a:graphic>
      </p:graphicFrame>
      <p:graphicFrame>
        <p:nvGraphicFramePr>
          <p:cNvPr id="317493" name="Object 53"/>
          <p:cNvGraphicFramePr>
            <a:graphicFrameLocks noChangeAspect="1"/>
          </p:cNvGraphicFramePr>
          <p:nvPr/>
        </p:nvGraphicFramePr>
        <p:xfrm>
          <a:off x="5316213" y="5229428"/>
          <a:ext cx="404812" cy="784225"/>
        </p:xfrm>
        <a:graphic>
          <a:graphicData uri="http://schemas.openxmlformats.org/presentationml/2006/ole">
            <p:oleObj spid="_x0000_s629105" name="Equation" r:id="rId34" imgW="203112" imgH="393529" progId="Equation.DSMT4">
              <p:embed/>
            </p:oleObj>
          </a:graphicData>
        </a:graphic>
      </p:graphicFrame>
      <p:graphicFrame>
        <p:nvGraphicFramePr>
          <p:cNvPr id="317494" name="Object 54"/>
          <p:cNvGraphicFramePr>
            <a:graphicFrameLocks noChangeAspect="1"/>
          </p:cNvGraphicFramePr>
          <p:nvPr/>
        </p:nvGraphicFramePr>
        <p:xfrm>
          <a:off x="2356899" y="5245997"/>
          <a:ext cx="404813" cy="784225"/>
        </p:xfrm>
        <a:graphic>
          <a:graphicData uri="http://schemas.openxmlformats.org/presentationml/2006/ole">
            <p:oleObj spid="_x0000_s629106" name="Equation" r:id="rId35" imgW="203112" imgH="393529" progId="Equation.DSMT4">
              <p:embed/>
            </p:oleObj>
          </a:graphicData>
        </a:graphic>
      </p:graphicFrame>
      <p:graphicFrame>
        <p:nvGraphicFramePr>
          <p:cNvPr id="317495" name="Object 55"/>
          <p:cNvGraphicFramePr>
            <a:graphicFrameLocks noChangeAspect="1"/>
          </p:cNvGraphicFramePr>
          <p:nvPr/>
        </p:nvGraphicFramePr>
        <p:xfrm>
          <a:off x="1186532" y="90153"/>
          <a:ext cx="6049962" cy="1200150"/>
        </p:xfrm>
        <a:graphic>
          <a:graphicData uri="http://schemas.openxmlformats.org/presentationml/2006/ole">
            <p:oleObj spid="_x0000_s629107" name="Equation" r:id="rId36" imgW="2311400" imgH="457200" progId="Equation.DSMT4">
              <p:embed/>
            </p:oleObj>
          </a:graphicData>
        </a:graphic>
      </p:graphicFrame>
      <p:sp>
        <p:nvSpPr>
          <p:cNvPr id="77" name="Text Box 47"/>
          <p:cNvSpPr txBox="1">
            <a:spLocks noChangeArrowheads="1"/>
          </p:cNvSpPr>
          <p:nvPr/>
        </p:nvSpPr>
        <p:spPr bwMode="auto">
          <a:xfrm>
            <a:off x="6043294" y="2604770"/>
            <a:ext cx="18325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Leibniz-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like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pyramid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3" name="82 Grupo"/>
          <p:cNvGrpSpPr/>
          <p:nvPr/>
        </p:nvGrpSpPr>
        <p:grpSpPr>
          <a:xfrm>
            <a:off x="6115379" y="1604654"/>
            <a:ext cx="2691684" cy="3052293"/>
            <a:chOff x="824249" y="488771"/>
            <a:chExt cx="4574146" cy="5854700"/>
          </a:xfrm>
        </p:grpSpPr>
        <p:sp>
          <p:nvSpPr>
            <p:cNvPr id="84" name="83 Rectángulo"/>
            <p:cNvSpPr/>
            <p:nvPr/>
          </p:nvSpPr>
          <p:spPr>
            <a:xfrm>
              <a:off x="824249" y="488771"/>
              <a:ext cx="4574146" cy="5854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7" name="Picture 56" descr="F:\figuras\Leibniz.eps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899367" y="488771"/>
              <a:ext cx="4419600" cy="5854700"/>
            </a:xfrm>
            <a:prstGeom prst="rect">
              <a:avLst/>
            </a:prstGeom>
            <a:noFill/>
          </p:spPr>
        </p:pic>
      </p:grpSp>
      <p:graphicFrame>
        <p:nvGraphicFramePr>
          <p:cNvPr id="317497" name="Object 57"/>
          <p:cNvGraphicFramePr>
            <a:graphicFrameLocks noChangeAspect="1"/>
          </p:cNvGraphicFramePr>
          <p:nvPr/>
        </p:nvGraphicFramePr>
        <p:xfrm>
          <a:off x="6414870" y="4823010"/>
          <a:ext cx="2293937" cy="466725"/>
        </p:xfrm>
        <a:graphic>
          <a:graphicData uri="http://schemas.openxmlformats.org/presentationml/2006/ole">
            <p:oleObj spid="_x0000_s629108" name="Equation" r:id="rId38" imgW="875920" imgH="177723" progId="Equation.DSMT4">
              <p:embed/>
            </p:oleObj>
          </a:graphicData>
        </a:graphic>
      </p:graphicFrame>
      <p:graphicFrame>
        <p:nvGraphicFramePr>
          <p:cNvPr id="317498" name="Object 58"/>
          <p:cNvGraphicFramePr>
            <a:graphicFrameLocks noChangeAspect="1"/>
          </p:cNvGraphicFramePr>
          <p:nvPr/>
        </p:nvGraphicFramePr>
        <p:xfrm>
          <a:off x="6503510" y="1583095"/>
          <a:ext cx="1028700" cy="666750"/>
        </p:xfrm>
        <a:graphic>
          <a:graphicData uri="http://schemas.openxmlformats.org/presentationml/2006/ole">
            <p:oleObj spid="_x0000_s629109" name="Equation" r:id="rId39" imgW="393529" imgH="253890" progId="Equation.DSMT4">
              <p:embed/>
            </p:oleObj>
          </a:graphicData>
        </a:graphic>
      </p:graphicFrame>
      <p:graphicFrame>
        <p:nvGraphicFramePr>
          <p:cNvPr id="317499" name="Object 59"/>
          <p:cNvGraphicFramePr>
            <a:graphicFrameLocks noChangeAspect="1"/>
          </p:cNvGraphicFramePr>
          <p:nvPr/>
        </p:nvGraphicFramePr>
        <p:xfrm>
          <a:off x="6427769" y="4181459"/>
          <a:ext cx="331787" cy="366713"/>
        </p:xfrm>
        <a:graphic>
          <a:graphicData uri="http://schemas.openxmlformats.org/presentationml/2006/ole">
            <p:oleObj spid="_x0000_s629110" name="Equation" r:id="rId40" imgW="126835" imgH="139518" progId="Equation.DSMT4">
              <p:embed/>
            </p:oleObj>
          </a:graphicData>
        </a:graphic>
      </p:graphicFrame>
      <p:graphicFrame>
        <p:nvGraphicFramePr>
          <p:cNvPr id="317500" name="Object 60"/>
          <p:cNvGraphicFramePr>
            <a:graphicFrameLocks noChangeAspect="1"/>
          </p:cNvGraphicFramePr>
          <p:nvPr/>
        </p:nvGraphicFramePr>
        <p:xfrm>
          <a:off x="8288101" y="3033999"/>
          <a:ext cx="431800" cy="366713"/>
        </p:xfrm>
        <a:graphic>
          <a:graphicData uri="http://schemas.openxmlformats.org/presentationml/2006/ole">
            <p:oleObj spid="_x0000_s629111" name="Equation" r:id="rId41" imgW="164957" imgH="139579" progId="Equation.DSMT4">
              <p:embed/>
            </p:oleObj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94075244"/>
              </p:ext>
            </p:extLst>
          </p:nvPr>
        </p:nvGraphicFramePr>
        <p:xfrm>
          <a:off x="7297412" y="3896729"/>
          <a:ext cx="1230313" cy="466725"/>
        </p:xfrm>
        <a:graphic>
          <a:graphicData uri="http://schemas.openxmlformats.org/presentationml/2006/ole">
            <p:oleObj spid="_x0000_s629112" name="Equation" r:id="rId42" imgW="4698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305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305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05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05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05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305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05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305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305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305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3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3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3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69 Conector recto"/>
          <p:cNvCxnSpPr/>
          <p:nvPr/>
        </p:nvCxnSpPr>
        <p:spPr>
          <a:xfrm rot="16200000" flipV="1">
            <a:off x="1637211" y="3954609"/>
            <a:ext cx="4789355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Triángulo isósceles"/>
          <p:cNvSpPr/>
          <p:nvPr/>
        </p:nvSpPr>
        <p:spPr>
          <a:xfrm>
            <a:off x="3451052" y="2252123"/>
            <a:ext cx="1157484" cy="519113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74 Triángulo isósceles"/>
          <p:cNvSpPr/>
          <p:nvPr/>
        </p:nvSpPr>
        <p:spPr>
          <a:xfrm>
            <a:off x="2814124" y="3374264"/>
            <a:ext cx="2401820" cy="722330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Triángulo isósceles"/>
          <p:cNvSpPr/>
          <p:nvPr/>
        </p:nvSpPr>
        <p:spPr>
          <a:xfrm>
            <a:off x="1918955" y="4774865"/>
            <a:ext cx="4212017" cy="1303964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Triángulo isósceles"/>
          <p:cNvSpPr/>
          <p:nvPr/>
        </p:nvSpPr>
        <p:spPr>
          <a:xfrm>
            <a:off x="3446466" y="2252123"/>
            <a:ext cx="1157484" cy="51911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0" name="79 Triángulo isósceles"/>
          <p:cNvSpPr/>
          <p:nvPr/>
        </p:nvSpPr>
        <p:spPr>
          <a:xfrm>
            <a:off x="4017199" y="3696390"/>
            <a:ext cx="1198745" cy="400205"/>
          </a:xfrm>
          <a:prstGeom prst="triangle">
            <a:avLst>
              <a:gd name="adj" fmla="val 458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" name="80 Triángulo isósceles"/>
          <p:cNvSpPr/>
          <p:nvPr/>
        </p:nvSpPr>
        <p:spPr>
          <a:xfrm>
            <a:off x="2851679" y="3693274"/>
            <a:ext cx="1198745" cy="400205"/>
          </a:xfrm>
          <a:prstGeom prst="triangle">
            <a:avLst>
              <a:gd name="adj" fmla="val 5762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81 Triángulo isósceles"/>
          <p:cNvSpPr/>
          <p:nvPr/>
        </p:nvSpPr>
        <p:spPr>
          <a:xfrm>
            <a:off x="3491592" y="3360103"/>
            <a:ext cx="1040390" cy="333171"/>
          </a:xfrm>
          <a:prstGeom prst="triangle">
            <a:avLst>
              <a:gd name="adj" fmla="val 522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3" name="82 Triángulo isósceles"/>
          <p:cNvSpPr/>
          <p:nvPr/>
        </p:nvSpPr>
        <p:spPr>
          <a:xfrm>
            <a:off x="3244894" y="5646125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4" name="83 Triángulo isósceles"/>
          <p:cNvSpPr/>
          <p:nvPr/>
        </p:nvSpPr>
        <p:spPr>
          <a:xfrm>
            <a:off x="1867973" y="5638802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7" name="86 Triángulo isósceles"/>
          <p:cNvSpPr/>
          <p:nvPr/>
        </p:nvSpPr>
        <p:spPr>
          <a:xfrm>
            <a:off x="2588655" y="52100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8" name="87 Triángulo isósceles"/>
          <p:cNvSpPr/>
          <p:nvPr/>
        </p:nvSpPr>
        <p:spPr>
          <a:xfrm>
            <a:off x="3319686" y="47677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9" name="88 Triángulo isósceles"/>
          <p:cNvSpPr/>
          <p:nvPr/>
        </p:nvSpPr>
        <p:spPr>
          <a:xfrm>
            <a:off x="4689608" y="5642773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0" name="89 Triángulo isósceles"/>
          <p:cNvSpPr/>
          <p:nvPr/>
        </p:nvSpPr>
        <p:spPr>
          <a:xfrm>
            <a:off x="3978450" y="520400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75 Triángulo isósceles"/>
          <p:cNvSpPr/>
          <p:nvPr/>
        </p:nvSpPr>
        <p:spPr>
          <a:xfrm rot="10800000">
            <a:off x="3489690" y="3696235"/>
            <a:ext cx="1080205" cy="400359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3" name="72 Conector recto"/>
          <p:cNvCxnSpPr/>
          <p:nvPr/>
        </p:nvCxnSpPr>
        <p:spPr>
          <a:xfrm rot="5400000" flipH="1" flipV="1">
            <a:off x="508719" y="2826913"/>
            <a:ext cx="4790941" cy="225380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16200000" flipV="1">
            <a:off x="2736735" y="2853495"/>
            <a:ext cx="4790149" cy="22014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3435767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800100" y="1331593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=0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787221" y="2290435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=1</a:t>
            </a:r>
            <a:endParaRPr lang="es-ES" sz="2800" dirty="0">
              <a:latin typeface="Times New Roman" pitchFamily="18" charset="0"/>
            </a:endParaRPr>
          </a:p>
        </p:txBody>
      </p:sp>
      <p:grpSp>
        <p:nvGrpSpPr>
          <p:cNvPr id="2" name="80 Grupo"/>
          <p:cNvGrpSpPr/>
          <p:nvPr/>
        </p:nvGrpSpPr>
        <p:grpSpPr>
          <a:xfrm>
            <a:off x="2562898" y="5194481"/>
            <a:ext cx="2871986" cy="897229"/>
            <a:chOff x="2562898" y="5194481"/>
            <a:chExt cx="2871986" cy="897229"/>
          </a:xfrm>
        </p:grpSpPr>
        <p:cxnSp>
          <p:nvCxnSpPr>
            <p:cNvPr id="85" name="84 Conector recto"/>
            <p:cNvCxnSpPr/>
            <p:nvPr/>
          </p:nvCxnSpPr>
          <p:spPr>
            <a:xfrm>
              <a:off x="3309873" y="5207360"/>
              <a:ext cx="1388780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2588655" y="5641184"/>
              <a:ext cx="2846229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10800000">
              <a:off x="3309877" y="5207360"/>
              <a:ext cx="1363018" cy="8843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4634258" y="5638802"/>
              <a:ext cx="800626" cy="4529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3271236" y="5194481"/>
              <a:ext cx="1414538" cy="88434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0800000">
              <a:off x="2562898" y="5666945"/>
              <a:ext cx="708338" cy="41188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797952" y="503061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graphicFrame>
        <p:nvGraphicFramePr>
          <p:cNvPr id="305179" name="Object 27"/>
          <p:cNvGraphicFramePr>
            <a:graphicFrameLocks noChangeAspect="1"/>
          </p:cNvGraphicFramePr>
          <p:nvPr/>
        </p:nvGraphicFramePr>
        <p:xfrm>
          <a:off x="3916002" y="1320006"/>
          <a:ext cx="231775" cy="433388"/>
        </p:xfrm>
        <a:graphic>
          <a:graphicData uri="http://schemas.openxmlformats.org/presentationml/2006/ole">
            <p:oleObj spid="_x0000_s620354" name="Equation" r:id="rId3" imgW="88707" imgH="164742" progId="Equation.DSMT4">
              <p:embed/>
            </p:oleObj>
          </a:graphicData>
        </a:graphic>
      </p:graphicFrame>
      <p:graphicFrame>
        <p:nvGraphicFramePr>
          <p:cNvPr id="305196" name="Object 44"/>
          <p:cNvGraphicFramePr>
            <a:graphicFrameLocks noChangeAspect="1"/>
          </p:cNvGraphicFramePr>
          <p:nvPr/>
        </p:nvGraphicFramePr>
        <p:xfrm>
          <a:off x="3887472" y="1865474"/>
          <a:ext cx="277415" cy="784121"/>
        </p:xfrm>
        <a:graphic>
          <a:graphicData uri="http://schemas.openxmlformats.org/presentationml/2006/ole">
            <p:oleObj spid="_x0000_s620355" name="Equation" r:id="rId4" imgW="139639" imgH="393529" progId="Equation.DSMT4">
              <p:embed/>
            </p:oleObj>
          </a:graphicData>
        </a:graphic>
      </p:graphicFrame>
      <p:graphicFrame>
        <p:nvGraphicFramePr>
          <p:cNvPr id="305203" name="Object 51"/>
          <p:cNvGraphicFramePr>
            <a:graphicFrameLocks noChangeAspect="1"/>
          </p:cNvGraphicFramePr>
          <p:nvPr/>
        </p:nvGraphicFramePr>
        <p:xfrm>
          <a:off x="4433719" y="2345430"/>
          <a:ext cx="277813" cy="784225"/>
        </p:xfrm>
        <a:graphic>
          <a:graphicData uri="http://schemas.openxmlformats.org/presentationml/2006/ole">
            <p:oleObj spid="_x0000_s620356" name="Equation" r:id="rId5" imgW="139639" imgH="393529" progId="Equation.DSMT4">
              <p:embed/>
            </p:oleObj>
          </a:graphicData>
        </a:graphic>
      </p:graphicFrame>
      <p:graphicFrame>
        <p:nvGraphicFramePr>
          <p:cNvPr id="305204" name="Object 52"/>
          <p:cNvGraphicFramePr>
            <a:graphicFrameLocks noChangeAspect="1"/>
          </p:cNvGraphicFramePr>
          <p:nvPr/>
        </p:nvGraphicFramePr>
        <p:xfrm>
          <a:off x="3309874" y="2353365"/>
          <a:ext cx="277812" cy="784225"/>
        </p:xfrm>
        <a:graphic>
          <a:graphicData uri="http://schemas.openxmlformats.org/presentationml/2006/ole">
            <p:oleObj spid="_x0000_s620357" name="Equation" r:id="rId6" imgW="139639" imgH="393529" progId="Equation.DSMT4">
              <p:embed/>
            </p:oleObj>
          </a:graphicData>
        </a:graphic>
      </p:graphicFrame>
      <p:graphicFrame>
        <p:nvGraphicFramePr>
          <p:cNvPr id="305205" name="Object 53"/>
          <p:cNvGraphicFramePr>
            <a:graphicFrameLocks noChangeAspect="1"/>
          </p:cNvGraphicFramePr>
          <p:nvPr/>
        </p:nvGraphicFramePr>
        <p:xfrm>
          <a:off x="2675217" y="3683468"/>
          <a:ext cx="277813" cy="784225"/>
        </p:xfrm>
        <a:graphic>
          <a:graphicData uri="http://schemas.openxmlformats.org/presentationml/2006/ole">
            <p:oleObj spid="_x0000_s620358" name="Equation" r:id="rId7" imgW="139639" imgH="393529" progId="Equation.DSMT4">
              <p:embed/>
            </p:oleObj>
          </a:graphicData>
        </a:graphic>
      </p:graphicFrame>
      <p:graphicFrame>
        <p:nvGraphicFramePr>
          <p:cNvPr id="305206" name="Object 54"/>
          <p:cNvGraphicFramePr>
            <a:graphicFrameLocks noChangeAspect="1"/>
          </p:cNvGraphicFramePr>
          <p:nvPr/>
        </p:nvGraphicFramePr>
        <p:xfrm>
          <a:off x="5089917" y="3684198"/>
          <a:ext cx="277812" cy="784225"/>
        </p:xfrm>
        <a:graphic>
          <a:graphicData uri="http://schemas.openxmlformats.org/presentationml/2006/ole">
            <p:oleObj spid="_x0000_s620359" name="Equation" r:id="rId8" imgW="139639" imgH="393529" progId="Equation.DSMT4">
              <p:embed/>
            </p:oleObj>
          </a:graphicData>
        </a:graphic>
      </p:graphicFrame>
      <p:graphicFrame>
        <p:nvGraphicFramePr>
          <p:cNvPr id="305208" name="Object 56"/>
          <p:cNvGraphicFramePr>
            <a:graphicFrameLocks noChangeAspect="1"/>
          </p:cNvGraphicFramePr>
          <p:nvPr/>
        </p:nvGraphicFramePr>
        <p:xfrm>
          <a:off x="3230557" y="3283502"/>
          <a:ext cx="401637" cy="784225"/>
        </p:xfrm>
        <a:graphic>
          <a:graphicData uri="http://schemas.openxmlformats.org/presentationml/2006/ole">
            <p:oleObj spid="_x0000_s620360" name="Equation" r:id="rId9" imgW="203112" imgH="393529" progId="Equation.DSMT4">
              <p:embed/>
            </p:oleObj>
          </a:graphicData>
        </a:graphic>
      </p:graphicFrame>
      <p:graphicFrame>
        <p:nvGraphicFramePr>
          <p:cNvPr id="305209" name="Object 57"/>
          <p:cNvGraphicFramePr>
            <a:graphicFrameLocks noChangeAspect="1"/>
          </p:cNvGraphicFramePr>
          <p:nvPr/>
        </p:nvGraphicFramePr>
        <p:xfrm>
          <a:off x="3896418" y="2943514"/>
          <a:ext cx="277813" cy="784225"/>
        </p:xfrm>
        <a:graphic>
          <a:graphicData uri="http://schemas.openxmlformats.org/presentationml/2006/ole">
            <p:oleObj spid="_x0000_s620361" name="Equation" r:id="rId10" imgW="139639" imgH="393529" progId="Equation.DSMT4">
              <p:embed/>
            </p:oleObj>
          </a:graphicData>
        </a:graphic>
      </p:graphicFrame>
      <p:graphicFrame>
        <p:nvGraphicFramePr>
          <p:cNvPr id="305210" name="Object 58"/>
          <p:cNvGraphicFramePr>
            <a:graphicFrameLocks noChangeAspect="1"/>
          </p:cNvGraphicFramePr>
          <p:nvPr/>
        </p:nvGraphicFramePr>
        <p:xfrm>
          <a:off x="3804470" y="3673557"/>
          <a:ext cx="404813" cy="784225"/>
        </p:xfrm>
        <a:graphic>
          <a:graphicData uri="http://schemas.openxmlformats.org/presentationml/2006/ole">
            <p:oleObj spid="_x0000_s620362" name="Equation" r:id="rId11" imgW="203112" imgH="393529" progId="Equation.DSMT4">
              <p:embed/>
            </p:oleObj>
          </a:graphicData>
        </a:graphic>
      </p:graphicFrame>
      <p:graphicFrame>
        <p:nvGraphicFramePr>
          <p:cNvPr id="305211" name="Object 59"/>
          <p:cNvGraphicFramePr>
            <a:graphicFrameLocks noChangeAspect="1"/>
          </p:cNvGraphicFramePr>
          <p:nvPr/>
        </p:nvGraphicFramePr>
        <p:xfrm>
          <a:off x="4369076" y="3284110"/>
          <a:ext cx="401637" cy="784225"/>
        </p:xfrm>
        <a:graphic>
          <a:graphicData uri="http://schemas.openxmlformats.org/presentationml/2006/ole">
            <p:oleObj spid="_x0000_s620363" name="Equation" r:id="rId12" imgW="203112" imgH="393529" progId="Equation.DSMT4">
              <p:embed/>
            </p:oleObj>
          </a:graphicData>
        </a:graphic>
      </p:graphicFrame>
      <p:graphicFrame>
        <p:nvGraphicFramePr>
          <p:cNvPr id="305213" name="Object 61"/>
          <p:cNvGraphicFramePr>
            <a:graphicFrameLocks noChangeAspect="1"/>
          </p:cNvGraphicFramePr>
          <p:nvPr/>
        </p:nvGraphicFramePr>
        <p:xfrm>
          <a:off x="5915687" y="5665764"/>
          <a:ext cx="404812" cy="784225"/>
        </p:xfrm>
        <a:graphic>
          <a:graphicData uri="http://schemas.openxmlformats.org/presentationml/2006/ole">
            <p:oleObj spid="_x0000_s620364" name="Equation" r:id="rId13" imgW="203112" imgH="393529" progId="Equation.DSMT4">
              <p:embed/>
            </p:oleObj>
          </a:graphicData>
        </a:graphic>
      </p:graphicFrame>
      <p:graphicFrame>
        <p:nvGraphicFramePr>
          <p:cNvPr id="305214" name="Object 62"/>
          <p:cNvGraphicFramePr>
            <a:graphicFrameLocks noChangeAspect="1"/>
          </p:cNvGraphicFramePr>
          <p:nvPr/>
        </p:nvGraphicFramePr>
        <p:xfrm>
          <a:off x="1703669" y="5686716"/>
          <a:ext cx="404813" cy="784225"/>
        </p:xfrm>
        <a:graphic>
          <a:graphicData uri="http://schemas.openxmlformats.org/presentationml/2006/ole">
            <p:oleObj spid="_x0000_s620365" name="Equation" r:id="rId14" imgW="203112" imgH="393529" progId="Equation.DSMT4">
              <p:embed/>
            </p:oleObj>
          </a:graphicData>
        </a:graphic>
      </p:graphicFrame>
      <p:graphicFrame>
        <p:nvGraphicFramePr>
          <p:cNvPr id="305215" name="Object 63"/>
          <p:cNvGraphicFramePr>
            <a:graphicFrameLocks noChangeAspect="1"/>
          </p:cNvGraphicFramePr>
          <p:nvPr/>
        </p:nvGraphicFramePr>
        <p:xfrm>
          <a:off x="3108671" y="4806296"/>
          <a:ext cx="430213" cy="784225"/>
        </p:xfrm>
        <a:graphic>
          <a:graphicData uri="http://schemas.openxmlformats.org/presentationml/2006/ole">
            <p:oleObj spid="_x0000_s620366" name="Equation" r:id="rId15" imgW="215713" imgH="393359" progId="Equation.DSMT4">
              <p:embed/>
            </p:oleObj>
          </a:graphicData>
        </a:graphic>
      </p:graphicFrame>
      <p:graphicFrame>
        <p:nvGraphicFramePr>
          <p:cNvPr id="305216" name="Object 64"/>
          <p:cNvGraphicFramePr>
            <a:graphicFrameLocks noChangeAspect="1"/>
          </p:cNvGraphicFramePr>
          <p:nvPr/>
        </p:nvGraphicFramePr>
        <p:xfrm>
          <a:off x="2348037" y="5241988"/>
          <a:ext cx="430212" cy="784225"/>
        </p:xfrm>
        <a:graphic>
          <a:graphicData uri="http://schemas.openxmlformats.org/presentationml/2006/ole">
            <p:oleObj spid="_x0000_s620367" name="Equation" r:id="rId16" imgW="215713" imgH="393359" progId="Equation.DSMT4">
              <p:embed/>
            </p:oleObj>
          </a:graphicData>
        </a:graphic>
      </p:graphicFrame>
      <p:graphicFrame>
        <p:nvGraphicFramePr>
          <p:cNvPr id="305217" name="Object 65"/>
          <p:cNvGraphicFramePr>
            <a:graphicFrameLocks noChangeAspect="1"/>
          </p:cNvGraphicFramePr>
          <p:nvPr/>
        </p:nvGraphicFramePr>
        <p:xfrm>
          <a:off x="3056129" y="5680075"/>
          <a:ext cx="430213" cy="784225"/>
        </p:xfrm>
        <a:graphic>
          <a:graphicData uri="http://schemas.openxmlformats.org/presentationml/2006/ole">
            <p:oleObj spid="_x0000_s620368" name="Equation" r:id="rId17" imgW="215713" imgH="393359" progId="Equation.DSMT4">
              <p:embed/>
            </p:oleObj>
          </a:graphicData>
        </a:graphic>
      </p:graphicFrame>
      <p:graphicFrame>
        <p:nvGraphicFramePr>
          <p:cNvPr id="305218" name="Object 66"/>
          <p:cNvGraphicFramePr>
            <a:graphicFrameLocks noChangeAspect="1"/>
          </p:cNvGraphicFramePr>
          <p:nvPr/>
        </p:nvGraphicFramePr>
        <p:xfrm>
          <a:off x="4463888" y="5677079"/>
          <a:ext cx="430212" cy="784225"/>
        </p:xfrm>
        <a:graphic>
          <a:graphicData uri="http://schemas.openxmlformats.org/presentationml/2006/ole">
            <p:oleObj spid="_x0000_s620369" name="Equation" r:id="rId18" imgW="215713" imgH="393359" progId="Equation.DSMT4">
              <p:embed/>
            </p:oleObj>
          </a:graphicData>
        </a:graphic>
      </p:graphicFrame>
      <p:graphicFrame>
        <p:nvGraphicFramePr>
          <p:cNvPr id="305219" name="Object 67"/>
          <p:cNvGraphicFramePr>
            <a:graphicFrameLocks noChangeAspect="1"/>
          </p:cNvGraphicFramePr>
          <p:nvPr/>
        </p:nvGraphicFramePr>
        <p:xfrm>
          <a:off x="5312612" y="5236195"/>
          <a:ext cx="430213" cy="784225"/>
        </p:xfrm>
        <a:graphic>
          <a:graphicData uri="http://schemas.openxmlformats.org/presentationml/2006/ole">
            <p:oleObj spid="_x0000_s620370" name="Equation" r:id="rId19" imgW="215713" imgH="393359" progId="Equation.DSMT4">
              <p:embed/>
            </p:oleObj>
          </a:graphicData>
        </a:graphic>
      </p:graphicFrame>
      <p:graphicFrame>
        <p:nvGraphicFramePr>
          <p:cNvPr id="305220" name="Object 68"/>
          <p:cNvGraphicFramePr>
            <a:graphicFrameLocks noChangeAspect="1"/>
          </p:cNvGraphicFramePr>
          <p:nvPr/>
        </p:nvGraphicFramePr>
        <p:xfrm>
          <a:off x="4554041" y="4803019"/>
          <a:ext cx="430212" cy="784225"/>
        </p:xfrm>
        <a:graphic>
          <a:graphicData uri="http://schemas.openxmlformats.org/presentationml/2006/ole">
            <p:oleObj spid="_x0000_s620371" name="Equation" r:id="rId20" imgW="215713" imgH="393359" progId="Equation.DSMT4">
              <p:embed/>
            </p:oleObj>
          </a:graphicData>
        </a:graphic>
      </p:graphicFrame>
      <p:graphicFrame>
        <p:nvGraphicFramePr>
          <p:cNvPr id="305221" name="Object 69"/>
          <p:cNvGraphicFramePr>
            <a:graphicFrameLocks noChangeAspect="1"/>
          </p:cNvGraphicFramePr>
          <p:nvPr/>
        </p:nvGraphicFramePr>
        <p:xfrm>
          <a:off x="3766191" y="5220239"/>
          <a:ext cx="430213" cy="784225"/>
        </p:xfrm>
        <a:graphic>
          <a:graphicData uri="http://schemas.openxmlformats.org/presentationml/2006/ole">
            <p:oleObj spid="_x0000_s620372" name="Equation" r:id="rId21" imgW="215713" imgH="393359" progId="Equation.DSMT4">
              <p:embed/>
            </p:oleObj>
          </a:graphicData>
        </a:graphic>
      </p:graphicFrame>
      <p:graphicFrame>
        <p:nvGraphicFramePr>
          <p:cNvPr id="317488" name="Object 48"/>
          <p:cNvGraphicFramePr>
            <a:graphicFrameLocks noChangeAspect="1"/>
          </p:cNvGraphicFramePr>
          <p:nvPr/>
        </p:nvGraphicFramePr>
        <p:xfrm>
          <a:off x="3831815" y="4382753"/>
          <a:ext cx="404813" cy="784225"/>
        </p:xfrm>
        <a:graphic>
          <a:graphicData uri="http://schemas.openxmlformats.org/presentationml/2006/ole">
            <p:oleObj spid="_x0000_s620373" name="Equation" r:id="rId22" imgW="203112" imgH="393529" progId="Equation.DSMT4">
              <p:embed/>
            </p:oleObj>
          </a:graphicData>
        </a:graphic>
      </p:graphicFrame>
      <p:sp>
        <p:nvSpPr>
          <p:cNvPr id="77" name="Text Box 47"/>
          <p:cNvSpPr txBox="1">
            <a:spLocks noChangeArrowheads="1"/>
          </p:cNvSpPr>
          <p:nvPr/>
        </p:nvSpPr>
        <p:spPr bwMode="auto">
          <a:xfrm>
            <a:off x="6043294" y="2604770"/>
            <a:ext cx="1313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Leibniz 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pyramid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318501" name="Object 37"/>
          <p:cNvGraphicFramePr>
            <a:graphicFrameLocks noChangeAspect="1"/>
          </p:cNvGraphicFramePr>
          <p:nvPr/>
        </p:nvGraphicFramePr>
        <p:xfrm>
          <a:off x="3592593" y="353297"/>
          <a:ext cx="898525" cy="666750"/>
        </p:xfrm>
        <a:graphic>
          <a:graphicData uri="http://schemas.openxmlformats.org/presentationml/2006/ole">
            <p:oleObj spid="_x0000_s620374" name="Equation" r:id="rId23" imgW="342751" imgH="253890" progId="Equation.DSMT4">
              <p:embed/>
            </p:oleObj>
          </a:graphicData>
        </a:graphic>
      </p:graphicFrame>
      <p:grpSp>
        <p:nvGrpSpPr>
          <p:cNvPr id="3" name="98 Grupo"/>
          <p:cNvGrpSpPr/>
          <p:nvPr/>
        </p:nvGrpSpPr>
        <p:grpSpPr>
          <a:xfrm>
            <a:off x="3277431" y="5501861"/>
            <a:ext cx="1508918" cy="1298277"/>
            <a:chOff x="6232528" y="-540087"/>
            <a:chExt cx="1508918" cy="1298277"/>
          </a:xfrm>
        </p:grpSpPr>
        <p:cxnSp>
          <p:nvCxnSpPr>
            <p:cNvPr id="64" name="63 Conector recto"/>
            <p:cNvCxnSpPr/>
            <p:nvPr/>
          </p:nvCxnSpPr>
          <p:spPr>
            <a:xfrm rot="5400000" flipH="1" flipV="1">
              <a:off x="5962707" y="-259769"/>
              <a:ext cx="1249681" cy="7100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6200000" flipV="1">
              <a:off x="6709781" y="-273475"/>
              <a:ext cx="1264457" cy="7988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rot="16200000" flipV="1">
              <a:off x="6314068" y="90000"/>
              <a:ext cx="1260177" cy="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8504" name="Object 40"/>
          <p:cNvGraphicFramePr>
            <a:graphicFrameLocks noChangeAspect="1"/>
          </p:cNvGraphicFramePr>
          <p:nvPr/>
        </p:nvGraphicFramePr>
        <p:xfrm>
          <a:off x="3906522" y="5272884"/>
          <a:ext cx="231775" cy="434975"/>
        </p:xfrm>
        <a:graphic>
          <a:graphicData uri="http://schemas.openxmlformats.org/presentationml/2006/ole">
            <p:oleObj spid="_x0000_s620375" name="Equation" r:id="rId24" imgW="88707" imgH="164742" progId="Equation.DSMT4">
              <p:embed/>
            </p:oleObj>
          </a:graphicData>
        </a:graphic>
      </p:graphicFrame>
      <p:grpSp>
        <p:nvGrpSpPr>
          <p:cNvPr id="4" name="107 Grupo"/>
          <p:cNvGrpSpPr/>
          <p:nvPr/>
        </p:nvGrpSpPr>
        <p:grpSpPr>
          <a:xfrm>
            <a:off x="1730375" y="5199063"/>
            <a:ext cx="4616450" cy="5227638"/>
            <a:chOff x="5349875" y="1422400"/>
            <a:chExt cx="4616450" cy="5227638"/>
          </a:xfrm>
        </p:grpSpPr>
        <p:graphicFrame>
          <p:nvGraphicFramePr>
            <p:cNvPr id="318505" name="Object 41"/>
            <p:cNvGraphicFramePr>
              <a:graphicFrameLocks noChangeAspect="1"/>
            </p:cNvGraphicFramePr>
            <p:nvPr/>
          </p:nvGraphicFramePr>
          <p:xfrm>
            <a:off x="7524750" y="1422400"/>
            <a:ext cx="231775" cy="434975"/>
          </p:xfrm>
          <a:graphic>
            <a:graphicData uri="http://schemas.openxmlformats.org/presentationml/2006/ole">
              <p:oleObj spid="_x0000_s620376" name="Equation" r:id="rId25" imgW="88707" imgH="164742" progId="Equation.DSMT4">
                <p:embed/>
              </p:oleObj>
            </a:graphicData>
          </a:graphic>
        </p:graphicFrame>
        <p:graphicFrame>
          <p:nvGraphicFramePr>
            <p:cNvPr id="318506" name="Object 42"/>
            <p:cNvGraphicFramePr>
              <a:graphicFrameLocks noChangeAspect="1"/>
            </p:cNvGraphicFramePr>
            <p:nvPr/>
          </p:nvGraphicFramePr>
          <p:xfrm>
            <a:off x="7534275" y="2044700"/>
            <a:ext cx="277813" cy="784225"/>
          </p:xfrm>
          <a:graphic>
            <a:graphicData uri="http://schemas.openxmlformats.org/presentationml/2006/ole">
              <p:oleObj spid="_x0000_s620377" name="Equation" r:id="rId26" imgW="139639" imgH="393529" progId="Equation.DSMT4">
                <p:embed/>
              </p:oleObj>
            </a:graphicData>
          </a:graphic>
        </p:graphicFrame>
        <p:graphicFrame>
          <p:nvGraphicFramePr>
            <p:cNvPr id="318507" name="Object 43"/>
            <p:cNvGraphicFramePr>
              <a:graphicFrameLocks noChangeAspect="1"/>
            </p:cNvGraphicFramePr>
            <p:nvPr/>
          </p:nvGraphicFramePr>
          <p:xfrm>
            <a:off x="8080375" y="2524125"/>
            <a:ext cx="277813" cy="784225"/>
          </p:xfrm>
          <a:graphic>
            <a:graphicData uri="http://schemas.openxmlformats.org/presentationml/2006/ole">
              <p:oleObj spid="_x0000_s620378" name="Equation" r:id="rId27" imgW="139639" imgH="393529" progId="Equation.DSMT4">
                <p:embed/>
              </p:oleObj>
            </a:graphicData>
          </a:graphic>
        </p:graphicFrame>
        <p:graphicFrame>
          <p:nvGraphicFramePr>
            <p:cNvPr id="318508" name="Object 44"/>
            <p:cNvGraphicFramePr>
              <a:graphicFrameLocks noChangeAspect="1"/>
            </p:cNvGraphicFramePr>
            <p:nvPr/>
          </p:nvGraphicFramePr>
          <p:xfrm>
            <a:off x="6956425" y="2532063"/>
            <a:ext cx="277813" cy="784225"/>
          </p:xfrm>
          <a:graphic>
            <a:graphicData uri="http://schemas.openxmlformats.org/presentationml/2006/ole">
              <p:oleObj spid="_x0000_s620379" name="Equation" r:id="rId28" imgW="139639" imgH="393529" progId="Equation.DSMT4">
                <p:embed/>
              </p:oleObj>
            </a:graphicData>
          </a:graphic>
        </p:graphicFrame>
        <p:graphicFrame>
          <p:nvGraphicFramePr>
            <p:cNvPr id="318509" name="Object 45"/>
            <p:cNvGraphicFramePr>
              <a:graphicFrameLocks noChangeAspect="1"/>
            </p:cNvGraphicFramePr>
            <p:nvPr/>
          </p:nvGraphicFramePr>
          <p:xfrm>
            <a:off x="6308725" y="3862387"/>
            <a:ext cx="303213" cy="784225"/>
          </p:xfrm>
          <a:graphic>
            <a:graphicData uri="http://schemas.openxmlformats.org/presentationml/2006/ole">
              <p:oleObj spid="_x0000_s620380" name="Equation" r:id="rId29" imgW="152334" imgH="393529" progId="Equation.DSMT4">
                <p:embed/>
              </p:oleObj>
            </a:graphicData>
          </a:graphic>
        </p:graphicFrame>
        <p:graphicFrame>
          <p:nvGraphicFramePr>
            <p:cNvPr id="318510" name="Object 46"/>
            <p:cNvGraphicFramePr>
              <a:graphicFrameLocks noChangeAspect="1"/>
            </p:cNvGraphicFramePr>
            <p:nvPr/>
          </p:nvGraphicFramePr>
          <p:xfrm>
            <a:off x="8723313" y="3863975"/>
            <a:ext cx="303212" cy="784225"/>
          </p:xfrm>
          <a:graphic>
            <a:graphicData uri="http://schemas.openxmlformats.org/presentationml/2006/ole">
              <p:oleObj spid="_x0000_s620381" name="Equation" r:id="rId30" imgW="152334" imgH="393529" progId="Equation.DSMT4">
                <p:embed/>
              </p:oleObj>
            </a:graphicData>
          </a:graphic>
        </p:graphicFrame>
        <p:graphicFrame>
          <p:nvGraphicFramePr>
            <p:cNvPr id="318511" name="Object 47"/>
            <p:cNvGraphicFramePr>
              <a:graphicFrameLocks noChangeAspect="1"/>
            </p:cNvGraphicFramePr>
            <p:nvPr/>
          </p:nvGraphicFramePr>
          <p:xfrm>
            <a:off x="6865938" y="3462337"/>
            <a:ext cx="425450" cy="784225"/>
          </p:xfrm>
          <a:graphic>
            <a:graphicData uri="http://schemas.openxmlformats.org/presentationml/2006/ole">
              <p:oleObj spid="_x0000_s620382" name="Equation" r:id="rId31" imgW="215713" imgH="393359" progId="Equation.DSMT4">
                <p:embed/>
              </p:oleObj>
            </a:graphicData>
          </a:graphic>
        </p:graphicFrame>
        <p:graphicFrame>
          <p:nvGraphicFramePr>
            <p:cNvPr id="318512" name="Object 48"/>
            <p:cNvGraphicFramePr>
              <a:graphicFrameLocks noChangeAspect="1"/>
            </p:cNvGraphicFramePr>
            <p:nvPr/>
          </p:nvGraphicFramePr>
          <p:xfrm>
            <a:off x="7531100" y="3122612"/>
            <a:ext cx="301625" cy="784225"/>
          </p:xfrm>
          <a:graphic>
            <a:graphicData uri="http://schemas.openxmlformats.org/presentationml/2006/ole">
              <p:oleObj spid="_x0000_s620383" name="Equation" r:id="rId32" imgW="152334" imgH="393529" progId="Equation.DSMT4">
                <p:embed/>
              </p:oleObj>
            </a:graphicData>
          </a:graphic>
        </p:graphicFrame>
        <p:graphicFrame>
          <p:nvGraphicFramePr>
            <p:cNvPr id="318513" name="Object 49"/>
            <p:cNvGraphicFramePr>
              <a:graphicFrameLocks noChangeAspect="1"/>
            </p:cNvGraphicFramePr>
            <p:nvPr/>
          </p:nvGraphicFramePr>
          <p:xfrm>
            <a:off x="7439025" y="3852862"/>
            <a:ext cx="430213" cy="784225"/>
          </p:xfrm>
          <a:graphic>
            <a:graphicData uri="http://schemas.openxmlformats.org/presentationml/2006/ole">
              <p:oleObj spid="_x0000_s620384" name="Equation" r:id="rId33" imgW="215713" imgH="393359" progId="Equation.DSMT4">
                <p:embed/>
              </p:oleObj>
            </a:graphicData>
          </a:graphic>
        </p:graphicFrame>
        <p:graphicFrame>
          <p:nvGraphicFramePr>
            <p:cNvPr id="318514" name="Object 50"/>
            <p:cNvGraphicFramePr>
              <a:graphicFrameLocks noChangeAspect="1"/>
            </p:cNvGraphicFramePr>
            <p:nvPr/>
          </p:nvGraphicFramePr>
          <p:xfrm>
            <a:off x="8002588" y="3463925"/>
            <a:ext cx="427037" cy="784225"/>
          </p:xfrm>
          <a:graphic>
            <a:graphicData uri="http://schemas.openxmlformats.org/presentationml/2006/ole">
              <p:oleObj spid="_x0000_s620385" name="Equation" r:id="rId34" imgW="215713" imgH="393359" progId="Equation.DSMT4">
                <p:embed/>
              </p:oleObj>
            </a:graphicData>
          </a:graphic>
        </p:graphicFrame>
        <p:graphicFrame>
          <p:nvGraphicFramePr>
            <p:cNvPr id="318515" name="Object 51"/>
            <p:cNvGraphicFramePr>
              <a:graphicFrameLocks noChangeAspect="1"/>
            </p:cNvGraphicFramePr>
            <p:nvPr/>
          </p:nvGraphicFramePr>
          <p:xfrm>
            <a:off x="9561513" y="5845175"/>
            <a:ext cx="404812" cy="784225"/>
          </p:xfrm>
          <a:graphic>
            <a:graphicData uri="http://schemas.openxmlformats.org/presentationml/2006/ole">
              <p:oleObj spid="_x0000_s620386" name="Equation" r:id="rId35" imgW="203112" imgH="393529" progId="Equation.DSMT4">
                <p:embed/>
              </p:oleObj>
            </a:graphicData>
          </a:graphic>
        </p:graphicFrame>
        <p:graphicFrame>
          <p:nvGraphicFramePr>
            <p:cNvPr id="318516" name="Object 52"/>
            <p:cNvGraphicFramePr>
              <a:graphicFrameLocks noChangeAspect="1"/>
            </p:cNvGraphicFramePr>
            <p:nvPr/>
          </p:nvGraphicFramePr>
          <p:xfrm>
            <a:off x="5349875" y="5865813"/>
            <a:ext cx="404813" cy="784225"/>
          </p:xfrm>
          <a:graphic>
            <a:graphicData uri="http://schemas.openxmlformats.org/presentationml/2006/ole">
              <p:oleObj spid="_x0000_s620387" name="Equation" r:id="rId36" imgW="203112" imgH="393529" progId="Equation.DSMT4">
                <p:embed/>
              </p:oleObj>
            </a:graphicData>
          </a:graphic>
        </p:graphicFrame>
        <p:graphicFrame>
          <p:nvGraphicFramePr>
            <p:cNvPr id="318517" name="Object 53"/>
            <p:cNvGraphicFramePr>
              <a:graphicFrameLocks noChangeAspect="1"/>
            </p:cNvGraphicFramePr>
            <p:nvPr/>
          </p:nvGraphicFramePr>
          <p:xfrm>
            <a:off x="6754813" y="4986338"/>
            <a:ext cx="430212" cy="784225"/>
          </p:xfrm>
          <a:graphic>
            <a:graphicData uri="http://schemas.openxmlformats.org/presentationml/2006/ole">
              <p:oleObj spid="_x0000_s620388" name="Equation" r:id="rId37" imgW="215713" imgH="393359" progId="Equation.DSMT4">
                <p:embed/>
              </p:oleObj>
            </a:graphicData>
          </a:graphic>
        </p:graphicFrame>
        <p:graphicFrame>
          <p:nvGraphicFramePr>
            <p:cNvPr id="318518" name="Object 54"/>
            <p:cNvGraphicFramePr>
              <a:graphicFrameLocks noChangeAspect="1"/>
            </p:cNvGraphicFramePr>
            <p:nvPr/>
          </p:nvGraphicFramePr>
          <p:xfrm>
            <a:off x="5994400" y="5421313"/>
            <a:ext cx="430213" cy="784225"/>
          </p:xfrm>
          <a:graphic>
            <a:graphicData uri="http://schemas.openxmlformats.org/presentationml/2006/ole">
              <p:oleObj spid="_x0000_s620389" name="Equation" r:id="rId38" imgW="215713" imgH="393359" progId="Equation.DSMT4">
                <p:embed/>
              </p:oleObj>
            </a:graphicData>
          </a:graphic>
        </p:graphicFrame>
        <p:graphicFrame>
          <p:nvGraphicFramePr>
            <p:cNvPr id="318519" name="Object 55"/>
            <p:cNvGraphicFramePr>
              <a:graphicFrameLocks noChangeAspect="1"/>
            </p:cNvGraphicFramePr>
            <p:nvPr/>
          </p:nvGraphicFramePr>
          <p:xfrm>
            <a:off x="6702425" y="5859463"/>
            <a:ext cx="430213" cy="784225"/>
          </p:xfrm>
          <a:graphic>
            <a:graphicData uri="http://schemas.openxmlformats.org/presentationml/2006/ole">
              <p:oleObj spid="_x0000_s620390" name="Equation" r:id="rId39" imgW="215713" imgH="393359" progId="Equation.DSMT4">
                <p:embed/>
              </p:oleObj>
            </a:graphicData>
          </a:graphic>
        </p:graphicFrame>
        <p:graphicFrame>
          <p:nvGraphicFramePr>
            <p:cNvPr id="318520" name="Object 56"/>
            <p:cNvGraphicFramePr>
              <a:graphicFrameLocks noChangeAspect="1"/>
            </p:cNvGraphicFramePr>
            <p:nvPr/>
          </p:nvGraphicFramePr>
          <p:xfrm>
            <a:off x="8110538" y="5856288"/>
            <a:ext cx="430212" cy="784225"/>
          </p:xfrm>
          <a:graphic>
            <a:graphicData uri="http://schemas.openxmlformats.org/presentationml/2006/ole">
              <p:oleObj spid="_x0000_s620391" name="Equation" r:id="rId40" imgW="215713" imgH="393359" progId="Equation.DSMT4">
                <p:embed/>
              </p:oleObj>
            </a:graphicData>
          </a:graphic>
        </p:graphicFrame>
        <p:graphicFrame>
          <p:nvGraphicFramePr>
            <p:cNvPr id="318521" name="Object 57"/>
            <p:cNvGraphicFramePr>
              <a:graphicFrameLocks noChangeAspect="1"/>
            </p:cNvGraphicFramePr>
            <p:nvPr/>
          </p:nvGraphicFramePr>
          <p:xfrm>
            <a:off x="8959850" y="5414963"/>
            <a:ext cx="430213" cy="784225"/>
          </p:xfrm>
          <a:graphic>
            <a:graphicData uri="http://schemas.openxmlformats.org/presentationml/2006/ole">
              <p:oleObj spid="_x0000_s620392" name="Equation" r:id="rId41" imgW="215713" imgH="393359" progId="Equation.DSMT4">
                <p:embed/>
              </p:oleObj>
            </a:graphicData>
          </a:graphic>
        </p:graphicFrame>
        <p:graphicFrame>
          <p:nvGraphicFramePr>
            <p:cNvPr id="318522" name="Object 58"/>
            <p:cNvGraphicFramePr>
              <a:graphicFrameLocks noChangeAspect="1"/>
            </p:cNvGraphicFramePr>
            <p:nvPr/>
          </p:nvGraphicFramePr>
          <p:xfrm>
            <a:off x="8201025" y="4983163"/>
            <a:ext cx="430213" cy="784225"/>
          </p:xfrm>
          <a:graphic>
            <a:graphicData uri="http://schemas.openxmlformats.org/presentationml/2006/ole">
              <p:oleObj spid="_x0000_s620393" name="Equation" r:id="rId42" imgW="215713" imgH="393359" progId="Equation.DSMT4">
                <p:embed/>
              </p:oleObj>
            </a:graphicData>
          </a:graphic>
        </p:graphicFrame>
        <p:graphicFrame>
          <p:nvGraphicFramePr>
            <p:cNvPr id="318523" name="Object 59"/>
            <p:cNvGraphicFramePr>
              <a:graphicFrameLocks noChangeAspect="1"/>
            </p:cNvGraphicFramePr>
            <p:nvPr/>
          </p:nvGraphicFramePr>
          <p:xfrm>
            <a:off x="7478713" y="4562475"/>
            <a:ext cx="404812" cy="784225"/>
          </p:xfrm>
          <a:graphic>
            <a:graphicData uri="http://schemas.openxmlformats.org/presentationml/2006/ole">
              <p:oleObj spid="_x0000_s620394" name="Equation" r:id="rId43" imgW="203112" imgH="393529" progId="Equation.DSMT4">
                <p:embed/>
              </p:oleObj>
            </a:graphicData>
          </a:graphic>
        </p:graphicFrame>
        <p:graphicFrame>
          <p:nvGraphicFramePr>
            <p:cNvPr id="318524" name="Object 60"/>
            <p:cNvGraphicFramePr>
              <a:graphicFrameLocks noChangeAspect="1"/>
            </p:cNvGraphicFramePr>
            <p:nvPr/>
          </p:nvGraphicFramePr>
          <p:xfrm>
            <a:off x="7448551" y="5403850"/>
            <a:ext cx="483350" cy="842962"/>
          </p:xfrm>
          <a:graphic>
            <a:graphicData uri="http://schemas.openxmlformats.org/presentationml/2006/ole">
              <p:oleObj spid="_x0000_s620395" name="Equation" r:id="rId44" imgW="228501" imgH="393529" progId="Equation.DSMT4">
                <p:embed/>
              </p:oleObj>
            </a:graphicData>
          </a:graphic>
        </p:graphicFrame>
      </p:grpSp>
      <p:graphicFrame>
        <p:nvGraphicFramePr>
          <p:cNvPr id="318525" name="Object 61"/>
          <p:cNvGraphicFramePr>
            <a:graphicFrameLocks noChangeAspect="1"/>
          </p:cNvGraphicFramePr>
          <p:nvPr/>
        </p:nvGraphicFramePr>
        <p:xfrm>
          <a:off x="3600450" y="361950"/>
          <a:ext cx="898525" cy="666750"/>
        </p:xfrm>
        <a:graphic>
          <a:graphicData uri="http://schemas.openxmlformats.org/presentationml/2006/ole">
            <p:oleObj spid="_x0000_s620396" name="Equation" r:id="rId45" imgW="342751" imgH="253890" progId="Equation.DSMT4">
              <p:embed/>
            </p:oleObj>
          </a:graphicData>
        </a:graphic>
      </p:graphicFrame>
      <p:grpSp>
        <p:nvGrpSpPr>
          <p:cNvPr id="5" name="109 Grupo"/>
          <p:cNvGrpSpPr/>
          <p:nvPr/>
        </p:nvGrpSpPr>
        <p:grpSpPr>
          <a:xfrm>
            <a:off x="6116400" y="1580400"/>
            <a:ext cx="2724150" cy="3052293"/>
            <a:chOff x="-2724150" y="1345305"/>
            <a:chExt cx="5353050" cy="6858000"/>
          </a:xfrm>
        </p:grpSpPr>
        <p:sp>
          <p:nvSpPr>
            <p:cNvPr id="111" name="110 Rectángulo"/>
            <p:cNvSpPr/>
            <p:nvPr/>
          </p:nvSpPr>
          <p:spPr>
            <a:xfrm>
              <a:off x="-2724150" y="1345305"/>
              <a:ext cx="535305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2" name="111 Imagen" descr="nu_2.eps"/>
            <p:cNvPicPr>
              <a:picLocks noChangeAspect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-2534220" y="1345305"/>
              <a:ext cx="4992238" cy="6858000"/>
            </a:xfrm>
            <a:prstGeom prst="rect">
              <a:avLst/>
            </a:prstGeom>
          </p:spPr>
        </p:pic>
      </p:grpSp>
      <p:graphicFrame>
        <p:nvGraphicFramePr>
          <p:cNvPr id="318526" name="Object 62"/>
          <p:cNvGraphicFramePr>
            <a:graphicFrameLocks noChangeAspect="1"/>
          </p:cNvGraphicFramePr>
          <p:nvPr/>
        </p:nvGraphicFramePr>
        <p:xfrm>
          <a:off x="6465351" y="1533167"/>
          <a:ext cx="1028700" cy="666750"/>
        </p:xfrm>
        <a:graphic>
          <a:graphicData uri="http://schemas.openxmlformats.org/presentationml/2006/ole">
            <p:oleObj spid="_x0000_s620397" name="Equation" r:id="rId47" imgW="393529" imgH="253890" progId="Equation.DSMT4">
              <p:embed/>
            </p:oleObj>
          </a:graphicData>
        </a:graphic>
      </p:graphicFrame>
      <p:graphicFrame>
        <p:nvGraphicFramePr>
          <p:cNvPr id="318527" name="Object 63"/>
          <p:cNvGraphicFramePr>
            <a:graphicFrameLocks noChangeAspect="1"/>
          </p:cNvGraphicFramePr>
          <p:nvPr/>
        </p:nvGraphicFramePr>
        <p:xfrm>
          <a:off x="6556578" y="4028873"/>
          <a:ext cx="331787" cy="366712"/>
        </p:xfrm>
        <a:graphic>
          <a:graphicData uri="http://schemas.openxmlformats.org/presentationml/2006/ole">
            <p:oleObj spid="_x0000_s620398" name="Equation" r:id="rId48" imgW="126835" imgH="139518" progId="Equation.DSMT4">
              <p:embed/>
            </p:oleObj>
          </a:graphicData>
        </a:graphic>
      </p:graphicFrame>
      <p:graphicFrame>
        <p:nvGraphicFramePr>
          <p:cNvPr id="318528" name="Object 64"/>
          <p:cNvGraphicFramePr>
            <a:graphicFrameLocks noChangeAspect="1"/>
          </p:cNvGraphicFramePr>
          <p:nvPr/>
        </p:nvGraphicFramePr>
        <p:xfrm>
          <a:off x="8378491" y="3061416"/>
          <a:ext cx="431800" cy="366713"/>
        </p:xfrm>
        <a:graphic>
          <a:graphicData uri="http://schemas.openxmlformats.org/presentationml/2006/ole">
            <p:oleObj spid="_x0000_s620399" name="Equation" r:id="rId49" imgW="164957" imgH="139579" progId="Equation.DSMT4">
              <p:embed/>
            </p:oleObj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86784523"/>
              </p:ext>
            </p:extLst>
          </p:nvPr>
        </p:nvGraphicFramePr>
        <p:xfrm>
          <a:off x="7708926" y="4184820"/>
          <a:ext cx="1065929" cy="404365"/>
        </p:xfrm>
        <a:graphic>
          <a:graphicData uri="http://schemas.openxmlformats.org/presentationml/2006/ole">
            <p:oleObj spid="_x0000_s620400" name="Equation" r:id="rId50" imgW="4698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305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-0.575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05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05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05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05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305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18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305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05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05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317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305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05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05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05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305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305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05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0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305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0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18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3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500"/>
                                        <p:tgtEl>
                                          <p:spTgt spid="3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500"/>
                                        <p:tgtEl>
                                          <p:spTgt spid="3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69 Conector recto"/>
          <p:cNvCxnSpPr/>
          <p:nvPr/>
        </p:nvCxnSpPr>
        <p:spPr>
          <a:xfrm rot="16200000" flipV="1">
            <a:off x="1637211" y="3954609"/>
            <a:ext cx="4789355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Triángulo isósceles"/>
          <p:cNvSpPr/>
          <p:nvPr/>
        </p:nvSpPr>
        <p:spPr>
          <a:xfrm>
            <a:off x="3451052" y="2252123"/>
            <a:ext cx="1157484" cy="519113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74 Triángulo isósceles"/>
          <p:cNvSpPr/>
          <p:nvPr/>
        </p:nvSpPr>
        <p:spPr>
          <a:xfrm>
            <a:off x="2814124" y="3374264"/>
            <a:ext cx="2401820" cy="722330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Triángulo isósceles"/>
          <p:cNvSpPr/>
          <p:nvPr/>
        </p:nvSpPr>
        <p:spPr>
          <a:xfrm>
            <a:off x="1918955" y="4774865"/>
            <a:ext cx="4212017" cy="1303964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Triángulo isósceles"/>
          <p:cNvSpPr/>
          <p:nvPr/>
        </p:nvSpPr>
        <p:spPr>
          <a:xfrm>
            <a:off x="3446466" y="2252123"/>
            <a:ext cx="1157484" cy="51911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0" name="79 Triángulo isósceles"/>
          <p:cNvSpPr/>
          <p:nvPr/>
        </p:nvSpPr>
        <p:spPr>
          <a:xfrm>
            <a:off x="4017199" y="3696390"/>
            <a:ext cx="1198745" cy="400205"/>
          </a:xfrm>
          <a:prstGeom prst="triangle">
            <a:avLst>
              <a:gd name="adj" fmla="val 458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" name="80 Triángulo isósceles"/>
          <p:cNvSpPr/>
          <p:nvPr/>
        </p:nvSpPr>
        <p:spPr>
          <a:xfrm>
            <a:off x="2851679" y="3693274"/>
            <a:ext cx="1198745" cy="400205"/>
          </a:xfrm>
          <a:prstGeom prst="triangle">
            <a:avLst>
              <a:gd name="adj" fmla="val 5762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81 Triángulo isósceles"/>
          <p:cNvSpPr/>
          <p:nvPr/>
        </p:nvSpPr>
        <p:spPr>
          <a:xfrm>
            <a:off x="3491592" y="3360103"/>
            <a:ext cx="1040390" cy="333171"/>
          </a:xfrm>
          <a:prstGeom prst="triangle">
            <a:avLst>
              <a:gd name="adj" fmla="val 522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3" name="82 Triángulo isósceles"/>
          <p:cNvSpPr/>
          <p:nvPr/>
        </p:nvSpPr>
        <p:spPr>
          <a:xfrm>
            <a:off x="3244894" y="5646125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4" name="83 Triángulo isósceles"/>
          <p:cNvSpPr/>
          <p:nvPr/>
        </p:nvSpPr>
        <p:spPr>
          <a:xfrm>
            <a:off x="1867973" y="5638802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7" name="86 Triángulo isósceles"/>
          <p:cNvSpPr/>
          <p:nvPr/>
        </p:nvSpPr>
        <p:spPr>
          <a:xfrm>
            <a:off x="2588655" y="52100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8" name="87 Triángulo isósceles"/>
          <p:cNvSpPr/>
          <p:nvPr/>
        </p:nvSpPr>
        <p:spPr>
          <a:xfrm>
            <a:off x="3319686" y="476776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9" name="88 Triángulo isósceles"/>
          <p:cNvSpPr/>
          <p:nvPr/>
        </p:nvSpPr>
        <p:spPr>
          <a:xfrm>
            <a:off x="4689608" y="5642773"/>
            <a:ext cx="1441364" cy="436058"/>
          </a:xfrm>
          <a:prstGeom prst="triangle">
            <a:avLst>
              <a:gd name="adj" fmla="val 506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0" name="89 Triángulo isósceles"/>
          <p:cNvSpPr/>
          <p:nvPr/>
        </p:nvSpPr>
        <p:spPr>
          <a:xfrm>
            <a:off x="3978450" y="5204007"/>
            <a:ext cx="1403264" cy="436058"/>
          </a:xfrm>
          <a:prstGeom prst="triangle">
            <a:avLst>
              <a:gd name="adj" fmla="val 516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75 Triángulo isósceles"/>
          <p:cNvSpPr/>
          <p:nvPr/>
        </p:nvSpPr>
        <p:spPr>
          <a:xfrm rot="10800000">
            <a:off x="3489690" y="3696235"/>
            <a:ext cx="1080205" cy="400359"/>
          </a:xfrm>
          <a:prstGeom prst="triangl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3" name="72 Conector recto"/>
          <p:cNvCxnSpPr/>
          <p:nvPr/>
        </p:nvCxnSpPr>
        <p:spPr>
          <a:xfrm rot="5400000" flipH="1" flipV="1">
            <a:off x="508719" y="2826913"/>
            <a:ext cx="4790941" cy="225380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16200000" flipV="1">
            <a:off x="2736735" y="2853495"/>
            <a:ext cx="4790149" cy="22014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899150" y="4684713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776663" y="5262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3435767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800100" y="1331593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=0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787221" y="2290435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=1</a:t>
            </a:r>
            <a:endParaRPr lang="es-ES" sz="2800" dirty="0">
              <a:latin typeface="Times New Roman" pitchFamily="18" charset="0"/>
            </a:endParaRPr>
          </a:p>
        </p:txBody>
      </p:sp>
      <p:grpSp>
        <p:nvGrpSpPr>
          <p:cNvPr id="2" name="80 Grupo"/>
          <p:cNvGrpSpPr/>
          <p:nvPr/>
        </p:nvGrpSpPr>
        <p:grpSpPr>
          <a:xfrm>
            <a:off x="2562898" y="5194481"/>
            <a:ext cx="2871986" cy="897229"/>
            <a:chOff x="2562898" y="5194481"/>
            <a:chExt cx="2871986" cy="897229"/>
          </a:xfrm>
        </p:grpSpPr>
        <p:cxnSp>
          <p:nvCxnSpPr>
            <p:cNvPr id="85" name="84 Conector recto"/>
            <p:cNvCxnSpPr/>
            <p:nvPr/>
          </p:nvCxnSpPr>
          <p:spPr>
            <a:xfrm>
              <a:off x="3309873" y="5207360"/>
              <a:ext cx="1388780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2588655" y="5641184"/>
              <a:ext cx="2846229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10800000">
              <a:off x="3309877" y="5207360"/>
              <a:ext cx="1363018" cy="88434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4634258" y="5638802"/>
              <a:ext cx="800626" cy="4529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3271236" y="5194481"/>
              <a:ext cx="1414538" cy="88434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0800000">
              <a:off x="2562898" y="5666945"/>
              <a:ext cx="708338" cy="41188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797952" y="503061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grpSp>
        <p:nvGrpSpPr>
          <p:cNvPr id="3" name="98 Grupo"/>
          <p:cNvGrpSpPr/>
          <p:nvPr/>
        </p:nvGrpSpPr>
        <p:grpSpPr>
          <a:xfrm>
            <a:off x="3277431" y="5501861"/>
            <a:ext cx="1508918" cy="1298277"/>
            <a:chOff x="6232528" y="-540087"/>
            <a:chExt cx="1508918" cy="1298277"/>
          </a:xfrm>
        </p:grpSpPr>
        <p:cxnSp>
          <p:nvCxnSpPr>
            <p:cNvPr id="64" name="63 Conector recto"/>
            <p:cNvCxnSpPr/>
            <p:nvPr/>
          </p:nvCxnSpPr>
          <p:spPr>
            <a:xfrm rot="5400000" flipH="1" flipV="1">
              <a:off x="5962707" y="-259769"/>
              <a:ext cx="1249681" cy="7100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6200000" flipV="1">
              <a:off x="6709781" y="-273475"/>
              <a:ext cx="1264457" cy="7988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rot="16200000" flipV="1">
              <a:off x="6314068" y="90000"/>
              <a:ext cx="1260177" cy="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850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9039142"/>
              </p:ext>
            </p:extLst>
          </p:nvPr>
        </p:nvGraphicFramePr>
        <p:xfrm>
          <a:off x="3902235" y="1255713"/>
          <a:ext cx="231775" cy="434975"/>
        </p:xfrm>
        <a:graphic>
          <a:graphicData uri="http://schemas.openxmlformats.org/presentationml/2006/ole">
            <p:oleObj spid="_x0000_s621423" name="Equation" r:id="rId3" imgW="88707" imgH="164742" progId="Equation.DSMT4">
              <p:embed/>
            </p:oleObj>
          </a:graphicData>
        </a:graphic>
      </p:graphicFrame>
      <p:graphicFrame>
        <p:nvGraphicFramePr>
          <p:cNvPr id="31850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5897085"/>
              </p:ext>
            </p:extLst>
          </p:nvPr>
        </p:nvGraphicFramePr>
        <p:xfrm>
          <a:off x="3911760" y="1878013"/>
          <a:ext cx="277813" cy="784225"/>
        </p:xfrm>
        <a:graphic>
          <a:graphicData uri="http://schemas.openxmlformats.org/presentationml/2006/ole">
            <p:oleObj spid="_x0000_s621424" name="Equation" r:id="rId4" imgW="139639" imgH="393529" progId="Equation.DSMT4">
              <p:embed/>
            </p:oleObj>
          </a:graphicData>
        </a:graphic>
      </p:graphicFrame>
      <p:graphicFrame>
        <p:nvGraphicFramePr>
          <p:cNvPr id="31850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1039223"/>
              </p:ext>
            </p:extLst>
          </p:nvPr>
        </p:nvGraphicFramePr>
        <p:xfrm>
          <a:off x="4457860" y="2357438"/>
          <a:ext cx="277813" cy="784225"/>
        </p:xfrm>
        <a:graphic>
          <a:graphicData uri="http://schemas.openxmlformats.org/presentationml/2006/ole">
            <p:oleObj spid="_x0000_s621425" name="Equation" r:id="rId5" imgW="139639" imgH="393529" progId="Equation.DSMT4">
              <p:embed/>
            </p:oleObj>
          </a:graphicData>
        </a:graphic>
      </p:graphicFrame>
      <p:graphicFrame>
        <p:nvGraphicFramePr>
          <p:cNvPr id="31850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96402166"/>
              </p:ext>
            </p:extLst>
          </p:nvPr>
        </p:nvGraphicFramePr>
        <p:xfrm>
          <a:off x="3333910" y="2365376"/>
          <a:ext cx="277813" cy="784225"/>
        </p:xfrm>
        <a:graphic>
          <a:graphicData uri="http://schemas.openxmlformats.org/presentationml/2006/ole">
            <p:oleObj spid="_x0000_s621426" name="Equation" r:id="rId6" imgW="139639" imgH="393529" progId="Equation.DSMT4">
              <p:embed/>
            </p:oleObj>
          </a:graphicData>
        </a:graphic>
      </p:graphicFrame>
      <p:graphicFrame>
        <p:nvGraphicFramePr>
          <p:cNvPr id="318509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8560529"/>
              </p:ext>
            </p:extLst>
          </p:nvPr>
        </p:nvGraphicFramePr>
        <p:xfrm>
          <a:off x="2686210" y="3695700"/>
          <a:ext cx="303213" cy="784225"/>
        </p:xfrm>
        <a:graphic>
          <a:graphicData uri="http://schemas.openxmlformats.org/presentationml/2006/ole">
            <p:oleObj spid="_x0000_s621427" name="Equation" r:id="rId7" imgW="152334" imgH="393529" progId="Equation.DSMT4">
              <p:embed/>
            </p:oleObj>
          </a:graphicData>
        </a:graphic>
      </p:graphicFrame>
      <p:graphicFrame>
        <p:nvGraphicFramePr>
          <p:cNvPr id="318510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949903"/>
              </p:ext>
            </p:extLst>
          </p:nvPr>
        </p:nvGraphicFramePr>
        <p:xfrm>
          <a:off x="5100798" y="3697288"/>
          <a:ext cx="303212" cy="784225"/>
        </p:xfrm>
        <a:graphic>
          <a:graphicData uri="http://schemas.openxmlformats.org/presentationml/2006/ole">
            <p:oleObj spid="_x0000_s621428" name="Equation" r:id="rId8" imgW="152334" imgH="393529" progId="Equation.DSMT4">
              <p:embed/>
            </p:oleObj>
          </a:graphicData>
        </a:graphic>
      </p:graphicFrame>
      <p:graphicFrame>
        <p:nvGraphicFramePr>
          <p:cNvPr id="31851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30984747"/>
              </p:ext>
            </p:extLst>
          </p:nvPr>
        </p:nvGraphicFramePr>
        <p:xfrm>
          <a:off x="3243423" y="3295650"/>
          <a:ext cx="425450" cy="784225"/>
        </p:xfrm>
        <a:graphic>
          <a:graphicData uri="http://schemas.openxmlformats.org/presentationml/2006/ole">
            <p:oleObj spid="_x0000_s621429" name="Equation" r:id="rId9" imgW="215713" imgH="393359" progId="Equation.DSMT4">
              <p:embed/>
            </p:oleObj>
          </a:graphicData>
        </a:graphic>
      </p:graphicFrame>
      <p:graphicFrame>
        <p:nvGraphicFramePr>
          <p:cNvPr id="318512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7940278"/>
              </p:ext>
            </p:extLst>
          </p:nvPr>
        </p:nvGraphicFramePr>
        <p:xfrm>
          <a:off x="3908585" y="2955925"/>
          <a:ext cx="301625" cy="784225"/>
        </p:xfrm>
        <a:graphic>
          <a:graphicData uri="http://schemas.openxmlformats.org/presentationml/2006/ole">
            <p:oleObj spid="_x0000_s621430" name="Equation" r:id="rId10" imgW="152334" imgH="393529" progId="Equation.DSMT4">
              <p:embed/>
            </p:oleObj>
          </a:graphicData>
        </a:graphic>
      </p:graphicFrame>
      <p:graphicFrame>
        <p:nvGraphicFramePr>
          <p:cNvPr id="31851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0832606"/>
              </p:ext>
            </p:extLst>
          </p:nvPr>
        </p:nvGraphicFramePr>
        <p:xfrm>
          <a:off x="3816510" y="3686175"/>
          <a:ext cx="430213" cy="784225"/>
        </p:xfrm>
        <a:graphic>
          <a:graphicData uri="http://schemas.openxmlformats.org/presentationml/2006/ole">
            <p:oleObj spid="_x0000_s621431" name="Equation" r:id="rId11" imgW="215713" imgH="393359" progId="Equation.DSMT4">
              <p:embed/>
            </p:oleObj>
          </a:graphicData>
        </a:graphic>
      </p:graphicFrame>
      <p:graphicFrame>
        <p:nvGraphicFramePr>
          <p:cNvPr id="31851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09990163"/>
              </p:ext>
            </p:extLst>
          </p:nvPr>
        </p:nvGraphicFramePr>
        <p:xfrm>
          <a:off x="4380073" y="3297238"/>
          <a:ext cx="427037" cy="784225"/>
        </p:xfrm>
        <a:graphic>
          <a:graphicData uri="http://schemas.openxmlformats.org/presentationml/2006/ole">
            <p:oleObj spid="_x0000_s621432" name="Equation" r:id="rId12" imgW="215713" imgH="393359" progId="Equation.DSMT4">
              <p:embed/>
            </p:oleObj>
          </a:graphicData>
        </a:graphic>
      </p:graphicFrame>
      <p:graphicFrame>
        <p:nvGraphicFramePr>
          <p:cNvPr id="31851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38144272"/>
              </p:ext>
            </p:extLst>
          </p:nvPr>
        </p:nvGraphicFramePr>
        <p:xfrm>
          <a:off x="5938998" y="5678488"/>
          <a:ext cx="404812" cy="784225"/>
        </p:xfrm>
        <a:graphic>
          <a:graphicData uri="http://schemas.openxmlformats.org/presentationml/2006/ole">
            <p:oleObj spid="_x0000_s621433" name="Equation" r:id="rId13" imgW="203112" imgH="393529" progId="Equation.DSMT4">
              <p:embed/>
            </p:oleObj>
          </a:graphicData>
        </a:graphic>
      </p:graphicFrame>
      <p:graphicFrame>
        <p:nvGraphicFramePr>
          <p:cNvPr id="31851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09057884"/>
              </p:ext>
            </p:extLst>
          </p:nvPr>
        </p:nvGraphicFramePr>
        <p:xfrm>
          <a:off x="1727360" y="5699126"/>
          <a:ext cx="404813" cy="784225"/>
        </p:xfrm>
        <a:graphic>
          <a:graphicData uri="http://schemas.openxmlformats.org/presentationml/2006/ole">
            <p:oleObj spid="_x0000_s621434" name="Equation" r:id="rId14" imgW="203112" imgH="393529" progId="Equation.DSMT4">
              <p:embed/>
            </p:oleObj>
          </a:graphicData>
        </a:graphic>
      </p:graphicFrame>
      <p:graphicFrame>
        <p:nvGraphicFramePr>
          <p:cNvPr id="31851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7298309"/>
              </p:ext>
            </p:extLst>
          </p:nvPr>
        </p:nvGraphicFramePr>
        <p:xfrm>
          <a:off x="3132298" y="4819651"/>
          <a:ext cx="430212" cy="784225"/>
        </p:xfrm>
        <a:graphic>
          <a:graphicData uri="http://schemas.openxmlformats.org/presentationml/2006/ole">
            <p:oleObj spid="_x0000_s621435" name="Equation" r:id="rId15" imgW="215713" imgH="393359" progId="Equation.DSMT4">
              <p:embed/>
            </p:oleObj>
          </a:graphicData>
        </a:graphic>
      </p:graphicFrame>
      <p:graphicFrame>
        <p:nvGraphicFramePr>
          <p:cNvPr id="31851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6506273"/>
              </p:ext>
            </p:extLst>
          </p:nvPr>
        </p:nvGraphicFramePr>
        <p:xfrm>
          <a:off x="2371885" y="5254626"/>
          <a:ext cx="430213" cy="784225"/>
        </p:xfrm>
        <a:graphic>
          <a:graphicData uri="http://schemas.openxmlformats.org/presentationml/2006/ole">
            <p:oleObj spid="_x0000_s621436" name="Equation" r:id="rId16" imgW="215713" imgH="393359" progId="Equation.DSMT4">
              <p:embed/>
            </p:oleObj>
          </a:graphicData>
        </a:graphic>
      </p:graphicFrame>
      <p:graphicFrame>
        <p:nvGraphicFramePr>
          <p:cNvPr id="318519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29800031"/>
              </p:ext>
            </p:extLst>
          </p:nvPr>
        </p:nvGraphicFramePr>
        <p:xfrm>
          <a:off x="3079910" y="5692776"/>
          <a:ext cx="430213" cy="784225"/>
        </p:xfrm>
        <a:graphic>
          <a:graphicData uri="http://schemas.openxmlformats.org/presentationml/2006/ole">
            <p:oleObj spid="_x0000_s621437" name="Equation" r:id="rId17" imgW="215713" imgH="393359" progId="Equation.DSMT4">
              <p:embed/>
            </p:oleObj>
          </a:graphicData>
        </a:graphic>
      </p:graphicFrame>
      <p:graphicFrame>
        <p:nvGraphicFramePr>
          <p:cNvPr id="31852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41731291"/>
              </p:ext>
            </p:extLst>
          </p:nvPr>
        </p:nvGraphicFramePr>
        <p:xfrm>
          <a:off x="4488023" y="5689601"/>
          <a:ext cx="430212" cy="784225"/>
        </p:xfrm>
        <a:graphic>
          <a:graphicData uri="http://schemas.openxmlformats.org/presentationml/2006/ole">
            <p:oleObj spid="_x0000_s621438" name="Equation" r:id="rId18" imgW="215713" imgH="393359" progId="Equation.DSMT4">
              <p:embed/>
            </p:oleObj>
          </a:graphicData>
        </a:graphic>
      </p:graphicFrame>
      <p:graphicFrame>
        <p:nvGraphicFramePr>
          <p:cNvPr id="31852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9422210"/>
              </p:ext>
            </p:extLst>
          </p:nvPr>
        </p:nvGraphicFramePr>
        <p:xfrm>
          <a:off x="5337335" y="5248276"/>
          <a:ext cx="430213" cy="784225"/>
        </p:xfrm>
        <a:graphic>
          <a:graphicData uri="http://schemas.openxmlformats.org/presentationml/2006/ole">
            <p:oleObj spid="_x0000_s621439" name="Equation" r:id="rId19" imgW="215713" imgH="393359" progId="Equation.DSMT4">
              <p:embed/>
            </p:oleObj>
          </a:graphicData>
        </a:graphic>
      </p:graphicFrame>
      <p:graphicFrame>
        <p:nvGraphicFramePr>
          <p:cNvPr id="318522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2143536"/>
              </p:ext>
            </p:extLst>
          </p:nvPr>
        </p:nvGraphicFramePr>
        <p:xfrm>
          <a:off x="4578510" y="4816476"/>
          <a:ext cx="430213" cy="784225"/>
        </p:xfrm>
        <a:graphic>
          <a:graphicData uri="http://schemas.openxmlformats.org/presentationml/2006/ole">
            <p:oleObj spid="_x0000_s621440" name="Equation" r:id="rId20" imgW="215713" imgH="393359" progId="Equation.DSMT4">
              <p:embed/>
            </p:oleObj>
          </a:graphicData>
        </a:graphic>
      </p:graphicFrame>
      <p:graphicFrame>
        <p:nvGraphicFramePr>
          <p:cNvPr id="31852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7451385"/>
              </p:ext>
            </p:extLst>
          </p:nvPr>
        </p:nvGraphicFramePr>
        <p:xfrm>
          <a:off x="3856198" y="4395788"/>
          <a:ext cx="404812" cy="784225"/>
        </p:xfrm>
        <a:graphic>
          <a:graphicData uri="http://schemas.openxmlformats.org/presentationml/2006/ole">
            <p:oleObj spid="_x0000_s621441" name="Equation" r:id="rId21" imgW="203112" imgH="393529" progId="Equation.DSMT4">
              <p:embed/>
            </p:oleObj>
          </a:graphicData>
        </a:graphic>
      </p:graphicFrame>
      <p:graphicFrame>
        <p:nvGraphicFramePr>
          <p:cNvPr id="31852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8578495"/>
              </p:ext>
            </p:extLst>
          </p:nvPr>
        </p:nvGraphicFramePr>
        <p:xfrm>
          <a:off x="3826036" y="5237163"/>
          <a:ext cx="483350" cy="842962"/>
        </p:xfrm>
        <a:graphic>
          <a:graphicData uri="http://schemas.openxmlformats.org/presentationml/2006/ole">
            <p:oleObj spid="_x0000_s621442" name="Equation" r:id="rId22" imgW="228501" imgH="393529" progId="Equation.DSMT4">
              <p:embed/>
            </p:oleObj>
          </a:graphicData>
        </a:graphic>
      </p:graphicFrame>
      <p:graphicFrame>
        <p:nvGraphicFramePr>
          <p:cNvPr id="318525" name="Object 61"/>
          <p:cNvGraphicFramePr>
            <a:graphicFrameLocks noChangeAspect="1"/>
          </p:cNvGraphicFramePr>
          <p:nvPr/>
        </p:nvGraphicFramePr>
        <p:xfrm>
          <a:off x="3600450" y="361950"/>
          <a:ext cx="898525" cy="666750"/>
        </p:xfrm>
        <a:graphic>
          <a:graphicData uri="http://schemas.openxmlformats.org/presentationml/2006/ole">
            <p:oleObj spid="_x0000_s621443" name="Equation" r:id="rId23" imgW="342751" imgH="253890" progId="Equation.DSMT4">
              <p:embed/>
            </p:oleObj>
          </a:graphicData>
        </a:graphic>
      </p:graphicFrame>
      <p:graphicFrame>
        <p:nvGraphicFramePr>
          <p:cNvPr id="453680" name="Object 48"/>
          <p:cNvGraphicFramePr>
            <a:graphicFrameLocks noChangeAspect="1"/>
          </p:cNvGraphicFramePr>
          <p:nvPr/>
        </p:nvGraphicFramePr>
        <p:xfrm>
          <a:off x="3879944" y="5240278"/>
          <a:ext cx="231775" cy="434975"/>
        </p:xfrm>
        <a:graphic>
          <a:graphicData uri="http://schemas.openxmlformats.org/presentationml/2006/ole">
            <p:oleObj spid="_x0000_s621444" name="Equation" r:id="rId24" imgW="88707" imgH="164742" progId="Equation.DSMT4">
              <p:embed/>
            </p:oleObj>
          </a:graphicData>
        </a:graphic>
      </p:graphicFrame>
      <p:grpSp>
        <p:nvGrpSpPr>
          <p:cNvPr id="4" name="108 Grupo"/>
          <p:cNvGrpSpPr/>
          <p:nvPr/>
        </p:nvGrpSpPr>
        <p:grpSpPr>
          <a:xfrm>
            <a:off x="1622134" y="5291387"/>
            <a:ext cx="4641850" cy="5252165"/>
            <a:chOff x="1691327" y="7008812"/>
            <a:chExt cx="4641850" cy="5252165"/>
          </a:xfrm>
        </p:grpSpPr>
        <p:grpSp>
          <p:nvGrpSpPr>
            <p:cNvPr id="5" name="106 Grupo"/>
            <p:cNvGrpSpPr/>
            <p:nvPr/>
          </p:nvGrpSpPr>
          <p:grpSpPr>
            <a:xfrm>
              <a:off x="1691327" y="7655640"/>
              <a:ext cx="4641850" cy="4605337"/>
              <a:chOff x="1690688" y="6390155"/>
              <a:chExt cx="4641850" cy="4605337"/>
            </a:xfrm>
          </p:grpSpPr>
          <p:graphicFrame>
            <p:nvGraphicFramePr>
              <p:cNvPr id="453681" name="Object 49"/>
              <p:cNvGraphicFramePr>
                <a:graphicFrameLocks noChangeAspect="1"/>
              </p:cNvGraphicFramePr>
              <p:nvPr/>
            </p:nvGraphicFramePr>
            <p:xfrm>
              <a:off x="3887788" y="6390155"/>
              <a:ext cx="277812" cy="784225"/>
            </p:xfrm>
            <a:graphic>
              <a:graphicData uri="http://schemas.openxmlformats.org/presentationml/2006/ole">
                <p:oleObj spid="_x0000_s621445" name="Equation" r:id="rId25" imgW="139639" imgH="393529" progId="Equation.DSMT4">
                  <p:embed/>
                </p:oleObj>
              </a:graphicData>
            </a:graphic>
          </p:graphicFrame>
          <p:graphicFrame>
            <p:nvGraphicFramePr>
              <p:cNvPr id="453682" name="Object 50"/>
              <p:cNvGraphicFramePr>
                <a:graphicFrameLocks noChangeAspect="1"/>
              </p:cNvGraphicFramePr>
              <p:nvPr/>
            </p:nvGraphicFramePr>
            <p:xfrm>
              <a:off x="4433888" y="6869580"/>
              <a:ext cx="277812" cy="784225"/>
            </p:xfrm>
            <a:graphic>
              <a:graphicData uri="http://schemas.openxmlformats.org/presentationml/2006/ole">
                <p:oleObj spid="_x0000_s621446" name="Equation" r:id="rId26" imgW="139639" imgH="393529" progId="Equation.DSMT4">
                  <p:embed/>
                </p:oleObj>
              </a:graphicData>
            </a:graphic>
          </p:graphicFrame>
          <p:graphicFrame>
            <p:nvGraphicFramePr>
              <p:cNvPr id="453683" name="Object 51"/>
              <p:cNvGraphicFramePr>
                <a:graphicFrameLocks noChangeAspect="1"/>
              </p:cNvGraphicFramePr>
              <p:nvPr/>
            </p:nvGraphicFramePr>
            <p:xfrm>
              <a:off x="3309938" y="6877517"/>
              <a:ext cx="277812" cy="784225"/>
            </p:xfrm>
            <a:graphic>
              <a:graphicData uri="http://schemas.openxmlformats.org/presentationml/2006/ole">
                <p:oleObj spid="_x0000_s621447" name="Equation" r:id="rId27" imgW="139639" imgH="393529" progId="Equation.DSMT4">
                  <p:embed/>
                </p:oleObj>
              </a:graphicData>
            </a:graphic>
          </p:graphicFrame>
          <p:graphicFrame>
            <p:nvGraphicFramePr>
              <p:cNvPr id="453684" name="Object 52"/>
              <p:cNvGraphicFramePr>
                <a:graphicFrameLocks noChangeAspect="1"/>
              </p:cNvGraphicFramePr>
              <p:nvPr/>
            </p:nvGraphicFramePr>
            <p:xfrm>
              <a:off x="2613025" y="8207842"/>
              <a:ext cx="403225" cy="784225"/>
            </p:xfrm>
            <a:graphic>
              <a:graphicData uri="http://schemas.openxmlformats.org/presentationml/2006/ole">
                <p:oleObj spid="_x0000_s621448" name="Equation" r:id="rId28" imgW="203112" imgH="393529" progId="Equation.DSMT4">
                  <p:embed/>
                </p:oleObj>
              </a:graphicData>
            </a:graphic>
          </p:graphicFrame>
          <p:graphicFrame>
            <p:nvGraphicFramePr>
              <p:cNvPr id="453685" name="Object 53"/>
              <p:cNvGraphicFramePr>
                <a:graphicFrameLocks noChangeAspect="1"/>
              </p:cNvGraphicFramePr>
              <p:nvPr/>
            </p:nvGraphicFramePr>
            <p:xfrm>
              <a:off x="5026025" y="8209430"/>
              <a:ext cx="404813" cy="784225"/>
            </p:xfrm>
            <a:graphic>
              <a:graphicData uri="http://schemas.openxmlformats.org/presentationml/2006/ole">
                <p:oleObj spid="_x0000_s621449" name="Equation" r:id="rId29" imgW="203112" imgH="393529" progId="Equation.DSMT4">
                  <p:embed/>
                </p:oleObj>
              </a:graphicData>
            </a:graphic>
          </p:graphicFrame>
          <p:graphicFrame>
            <p:nvGraphicFramePr>
              <p:cNvPr id="453686" name="Object 54"/>
              <p:cNvGraphicFramePr>
                <a:graphicFrameLocks noChangeAspect="1"/>
              </p:cNvGraphicFramePr>
              <p:nvPr/>
            </p:nvGraphicFramePr>
            <p:xfrm>
              <a:off x="3230563" y="7807792"/>
              <a:ext cx="401637" cy="784225"/>
            </p:xfrm>
            <a:graphic>
              <a:graphicData uri="http://schemas.openxmlformats.org/presentationml/2006/ole">
                <p:oleObj spid="_x0000_s621450" name="Equation" r:id="rId30" imgW="203112" imgH="393529" progId="Equation.DSMT4">
                  <p:embed/>
                </p:oleObj>
              </a:graphicData>
            </a:graphic>
          </p:graphicFrame>
          <p:graphicFrame>
            <p:nvGraphicFramePr>
              <p:cNvPr id="453687" name="Object 55"/>
              <p:cNvGraphicFramePr>
                <a:graphicFrameLocks noChangeAspect="1"/>
              </p:cNvGraphicFramePr>
              <p:nvPr/>
            </p:nvGraphicFramePr>
            <p:xfrm>
              <a:off x="3832225" y="7468067"/>
              <a:ext cx="404813" cy="784225"/>
            </p:xfrm>
            <a:graphic>
              <a:graphicData uri="http://schemas.openxmlformats.org/presentationml/2006/ole">
                <p:oleObj spid="_x0000_s621451" name="Equation" r:id="rId31" imgW="203112" imgH="393529" progId="Equation.DSMT4">
                  <p:embed/>
                </p:oleObj>
              </a:graphicData>
            </a:graphic>
          </p:graphicFrame>
          <p:graphicFrame>
            <p:nvGraphicFramePr>
              <p:cNvPr id="453688" name="Object 56"/>
              <p:cNvGraphicFramePr>
                <a:graphicFrameLocks noChangeAspect="1"/>
              </p:cNvGraphicFramePr>
              <p:nvPr/>
            </p:nvGraphicFramePr>
            <p:xfrm>
              <a:off x="3805238" y="8198317"/>
              <a:ext cx="404812" cy="784225"/>
            </p:xfrm>
            <a:graphic>
              <a:graphicData uri="http://schemas.openxmlformats.org/presentationml/2006/ole">
                <p:oleObj spid="_x0000_s621452" name="Equation" r:id="rId32" imgW="203112" imgH="393529" progId="Equation.DSMT4">
                  <p:embed/>
                </p:oleObj>
              </a:graphicData>
            </a:graphic>
          </p:graphicFrame>
          <p:graphicFrame>
            <p:nvGraphicFramePr>
              <p:cNvPr id="453689" name="Object 57"/>
              <p:cNvGraphicFramePr>
                <a:graphicFrameLocks noChangeAspect="1"/>
              </p:cNvGraphicFramePr>
              <p:nvPr/>
            </p:nvGraphicFramePr>
            <p:xfrm>
              <a:off x="4368800" y="7809380"/>
              <a:ext cx="401638" cy="784225"/>
            </p:xfrm>
            <a:graphic>
              <a:graphicData uri="http://schemas.openxmlformats.org/presentationml/2006/ole">
                <p:oleObj spid="_x0000_s621453" name="Equation" r:id="rId33" imgW="203112" imgH="393529" progId="Equation.DSMT4">
                  <p:embed/>
                </p:oleObj>
              </a:graphicData>
            </a:graphic>
          </p:graphicFrame>
          <p:graphicFrame>
            <p:nvGraphicFramePr>
              <p:cNvPr id="453690" name="Object 58"/>
              <p:cNvGraphicFramePr>
                <a:graphicFrameLocks noChangeAspect="1"/>
              </p:cNvGraphicFramePr>
              <p:nvPr/>
            </p:nvGraphicFramePr>
            <p:xfrm>
              <a:off x="3822700" y="8907930"/>
              <a:ext cx="430213" cy="784225"/>
            </p:xfrm>
            <a:graphic>
              <a:graphicData uri="http://schemas.openxmlformats.org/presentationml/2006/ole">
                <p:oleObj spid="_x0000_s621454" name="Equation" r:id="rId34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1" name="Object 59"/>
              <p:cNvGraphicFramePr>
                <a:graphicFrameLocks noChangeAspect="1"/>
              </p:cNvGraphicFramePr>
              <p:nvPr/>
            </p:nvGraphicFramePr>
            <p:xfrm>
              <a:off x="5902325" y="10190630"/>
              <a:ext cx="430213" cy="784225"/>
            </p:xfrm>
            <a:graphic>
              <a:graphicData uri="http://schemas.openxmlformats.org/presentationml/2006/ole">
                <p:oleObj spid="_x0000_s621455" name="Equation" r:id="rId35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2" name="Object 60"/>
              <p:cNvGraphicFramePr>
                <a:graphicFrameLocks noChangeAspect="1"/>
              </p:cNvGraphicFramePr>
              <p:nvPr/>
            </p:nvGraphicFramePr>
            <p:xfrm>
              <a:off x="1690688" y="10211267"/>
              <a:ext cx="430212" cy="784225"/>
            </p:xfrm>
            <a:graphic>
              <a:graphicData uri="http://schemas.openxmlformats.org/presentationml/2006/ole">
                <p:oleObj spid="_x0000_s621456" name="Equation" r:id="rId36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3" name="Object 61"/>
              <p:cNvGraphicFramePr>
                <a:graphicFrameLocks noChangeAspect="1"/>
              </p:cNvGraphicFramePr>
              <p:nvPr/>
            </p:nvGraphicFramePr>
            <p:xfrm>
              <a:off x="3108325" y="9331792"/>
              <a:ext cx="430213" cy="784225"/>
            </p:xfrm>
            <a:graphic>
              <a:graphicData uri="http://schemas.openxmlformats.org/presentationml/2006/ole">
                <p:oleObj spid="_x0000_s621457" name="Equation" r:id="rId37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4" name="Object 62"/>
              <p:cNvGraphicFramePr>
                <a:graphicFrameLocks noChangeAspect="1"/>
              </p:cNvGraphicFramePr>
              <p:nvPr/>
            </p:nvGraphicFramePr>
            <p:xfrm>
              <a:off x="2347913" y="9766767"/>
              <a:ext cx="430212" cy="784225"/>
            </p:xfrm>
            <a:graphic>
              <a:graphicData uri="http://schemas.openxmlformats.org/presentationml/2006/ole">
                <p:oleObj spid="_x0000_s621458" name="Equation" r:id="rId38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5" name="Object 63"/>
              <p:cNvGraphicFramePr>
                <a:graphicFrameLocks noChangeAspect="1"/>
              </p:cNvGraphicFramePr>
              <p:nvPr/>
            </p:nvGraphicFramePr>
            <p:xfrm>
              <a:off x="3055938" y="10204917"/>
              <a:ext cx="430212" cy="784225"/>
            </p:xfrm>
            <a:graphic>
              <a:graphicData uri="http://schemas.openxmlformats.org/presentationml/2006/ole">
                <p:oleObj spid="_x0000_s621459" name="Equation" r:id="rId39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6" name="Object 64"/>
              <p:cNvGraphicFramePr>
                <a:graphicFrameLocks noChangeAspect="1"/>
              </p:cNvGraphicFramePr>
              <p:nvPr/>
            </p:nvGraphicFramePr>
            <p:xfrm>
              <a:off x="4464050" y="10201742"/>
              <a:ext cx="430213" cy="784225"/>
            </p:xfrm>
            <a:graphic>
              <a:graphicData uri="http://schemas.openxmlformats.org/presentationml/2006/ole">
                <p:oleObj spid="_x0000_s621460" name="Equation" r:id="rId40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7" name="Object 65"/>
              <p:cNvGraphicFramePr>
                <a:graphicFrameLocks noChangeAspect="1"/>
              </p:cNvGraphicFramePr>
              <p:nvPr/>
            </p:nvGraphicFramePr>
            <p:xfrm>
              <a:off x="5313363" y="9760417"/>
              <a:ext cx="430212" cy="784225"/>
            </p:xfrm>
            <a:graphic>
              <a:graphicData uri="http://schemas.openxmlformats.org/presentationml/2006/ole">
                <p:oleObj spid="_x0000_s621461" name="Equation" r:id="rId41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8" name="Object 66"/>
              <p:cNvGraphicFramePr>
                <a:graphicFrameLocks noChangeAspect="1"/>
              </p:cNvGraphicFramePr>
              <p:nvPr/>
            </p:nvGraphicFramePr>
            <p:xfrm>
              <a:off x="4554538" y="9328617"/>
              <a:ext cx="430212" cy="784225"/>
            </p:xfrm>
            <a:graphic>
              <a:graphicData uri="http://schemas.openxmlformats.org/presentationml/2006/ole">
                <p:oleObj spid="_x0000_s621462" name="Equation" r:id="rId42" imgW="215713" imgH="393359" progId="Equation.DSMT4">
                  <p:embed/>
                </p:oleObj>
              </a:graphicData>
            </a:graphic>
          </p:graphicFrame>
          <p:graphicFrame>
            <p:nvGraphicFramePr>
              <p:cNvPr id="453699" name="Object 67"/>
              <p:cNvGraphicFramePr>
                <a:graphicFrameLocks noChangeAspect="1"/>
              </p:cNvGraphicFramePr>
              <p:nvPr/>
            </p:nvGraphicFramePr>
            <p:xfrm>
              <a:off x="3703638" y="9744542"/>
              <a:ext cx="555625" cy="784225"/>
            </p:xfrm>
            <a:graphic>
              <a:graphicData uri="http://schemas.openxmlformats.org/presentationml/2006/ole">
                <p:oleObj spid="_x0000_s621463" name="Equation" r:id="rId43" imgW="279279" imgH="393529" progId="Equation.DSMT4">
                  <p:embed/>
                </p:oleObj>
              </a:graphicData>
            </a:graphic>
          </p:graphicFrame>
        </p:grpSp>
        <p:graphicFrame>
          <p:nvGraphicFramePr>
            <p:cNvPr id="453700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78446187"/>
                </p:ext>
              </p:extLst>
            </p:nvPr>
          </p:nvGraphicFramePr>
          <p:xfrm>
            <a:off x="3909003" y="7008812"/>
            <a:ext cx="231775" cy="434975"/>
          </p:xfrm>
          <a:graphic>
            <a:graphicData uri="http://schemas.openxmlformats.org/presentationml/2006/ole">
              <p:oleObj spid="_x0000_s621464" name="Equation" r:id="rId44" imgW="88707" imgH="164742" progId="Equation.DSMT4">
                <p:embed/>
              </p:oleObj>
            </a:graphicData>
          </a:graphic>
        </p:graphicFrame>
      </p:grpSp>
      <p:graphicFrame>
        <p:nvGraphicFramePr>
          <p:cNvPr id="453701" name="Object 69"/>
          <p:cNvGraphicFramePr>
            <a:graphicFrameLocks noChangeAspect="1"/>
          </p:cNvGraphicFramePr>
          <p:nvPr/>
        </p:nvGraphicFramePr>
        <p:xfrm>
          <a:off x="3604388" y="354013"/>
          <a:ext cx="896937" cy="666750"/>
        </p:xfrm>
        <a:graphic>
          <a:graphicData uri="http://schemas.openxmlformats.org/presentationml/2006/ole">
            <p:oleObj spid="_x0000_s621465" name="Equation" r:id="rId45" imgW="342751" imgH="253890" progId="Equation.DSMT4">
              <p:embed/>
            </p:oleObj>
          </a:graphicData>
        </a:graphic>
      </p:graphicFrame>
      <p:grpSp>
        <p:nvGrpSpPr>
          <p:cNvPr id="6" name="67 Grupo"/>
          <p:cNvGrpSpPr/>
          <p:nvPr/>
        </p:nvGrpSpPr>
        <p:grpSpPr>
          <a:xfrm>
            <a:off x="6116400" y="1580400"/>
            <a:ext cx="2722539" cy="3052293"/>
            <a:chOff x="4121239" y="1614405"/>
            <a:chExt cx="5408486" cy="6862845"/>
          </a:xfrm>
        </p:grpSpPr>
        <p:sp>
          <p:nvSpPr>
            <p:cNvPr id="115" name="114 Rectángulo"/>
            <p:cNvSpPr/>
            <p:nvPr/>
          </p:nvSpPr>
          <p:spPr>
            <a:xfrm>
              <a:off x="4121239" y="1614405"/>
              <a:ext cx="5408486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6" name="115 Imagen" descr="nu_3.eps"/>
            <p:cNvPicPr>
              <a:picLocks noChangeAspect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44564" y="1619250"/>
              <a:ext cx="5113709" cy="6858000"/>
            </a:xfrm>
            <a:prstGeom prst="rect">
              <a:avLst/>
            </a:prstGeom>
          </p:spPr>
        </p:pic>
      </p:grpSp>
      <p:graphicFrame>
        <p:nvGraphicFramePr>
          <p:cNvPr id="117" name="Object 48"/>
          <p:cNvGraphicFramePr>
            <a:graphicFrameLocks noChangeAspect="1"/>
          </p:cNvGraphicFramePr>
          <p:nvPr/>
        </p:nvGraphicFramePr>
        <p:xfrm>
          <a:off x="6465888" y="1533525"/>
          <a:ext cx="1028700" cy="666750"/>
        </p:xfrm>
        <a:graphic>
          <a:graphicData uri="http://schemas.openxmlformats.org/presentationml/2006/ole">
            <p:oleObj spid="_x0000_s621466" name="Equation" r:id="rId47" imgW="393529" imgH="253890" progId="Equation.DSMT4">
              <p:embed/>
            </p:oleObj>
          </a:graphicData>
        </a:graphic>
      </p:graphicFrame>
      <p:graphicFrame>
        <p:nvGraphicFramePr>
          <p:cNvPr id="118" name="Object 49"/>
          <p:cNvGraphicFramePr>
            <a:graphicFrameLocks noChangeAspect="1"/>
          </p:cNvGraphicFramePr>
          <p:nvPr/>
        </p:nvGraphicFramePr>
        <p:xfrm>
          <a:off x="6556375" y="4029075"/>
          <a:ext cx="331788" cy="366713"/>
        </p:xfrm>
        <a:graphic>
          <a:graphicData uri="http://schemas.openxmlformats.org/presentationml/2006/ole">
            <p:oleObj spid="_x0000_s621467" name="Equation" r:id="rId48" imgW="126835" imgH="139518" progId="Equation.DSMT4">
              <p:embed/>
            </p:oleObj>
          </a:graphicData>
        </a:graphic>
      </p:graphicFrame>
      <p:graphicFrame>
        <p:nvGraphicFramePr>
          <p:cNvPr id="119" name="Object 50"/>
          <p:cNvGraphicFramePr>
            <a:graphicFrameLocks noChangeAspect="1"/>
          </p:cNvGraphicFramePr>
          <p:nvPr/>
        </p:nvGraphicFramePr>
        <p:xfrm>
          <a:off x="8404583" y="2880394"/>
          <a:ext cx="431800" cy="366713"/>
        </p:xfrm>
        <a:graphic>
          <a:graphicData uri="http://schemas.openxmlformats.org/presentationml/2006/ole">
            <p:oleObj spid="_x0000_s621468" name="Equation" r:id="rId49" imgW="164957" imgH="139579" progId="Equation.DSMT4">
              <p:embed/>
            </p:oleObj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8543969"/>
              </p:ext>
            </p:extLst>
          </p:nvPr>
        </p:nvGraphicFramePr>
        <p:xfrm>
          <a:off x="7708900" y="4174017"/>
          <a:ext cx="1065213" cy="404813"/>
        </p:xfrm>
        <a:graphic>
          <a:graphicData uri="http://schemas.openxmlformats.org/presentationml/2006/ole">
            <p:oleObj spid="_x0000_s621469" name="Equation" r:id="rId50" imgW="4698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18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8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18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18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8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18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18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18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18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18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18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18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18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18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18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18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18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18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18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18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2.49769E-7 L 0.01181 -0.5878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29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18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381264" y="1495783"/>
          <a:ext cx="7283450" cy="1100138"/>
        </p:xfrm>
        <a:graphic>
          <a:graphicData uri="http://schemas.openxmlformats.org/presentationml/2006/ole">
            <p:oleObj spid="_x0000_s629823" name="Equation" r:id="rId3" imgW="2781300" imgH="419100" progId="Equation.DSMT4">
              <p:embed/>
            </p:oleObj>
          </a:graphicData>
        </a:graphic>
      </p:graphicFrame>
      <p:sp>
        <p:nvSpPr>
          <p:cNvPr id="109602" name="Rectangle 3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3600"/>
            <a:ext cx="8229600" cy="1143000"/>
          </a:xfrm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pyramids</a:t>
            </a:r>
            <a:endParaRPr lang="es-ES" dirty="0">
              <a:solidFill>
                <a:schemeClr val="hlink"/>
              </a:solidFill>
            </a:endParaRPr>
          </a:p>
        </p:txBody>
      </p:sp>
      <p:graphicFrame>
        <p:nvGraphicFramePr>
          <p:cNvPr id="304142" name="Object 14"/>
          <p:cNvGraphicFramePr>
            <a:graphicFrameLocks noChangeAspect="1"/>
          </p:cNvGraphicFramePr>
          <p:nvPr/>
        </p:nvGraphicFramePr>
        <p:xfrm>
          <a:off x="384562" y="1390829"/>
          <a:ext cx="3957638" cy="1266825"/>
        </p:xfrm>
        <a:graphic>
          <a:graphicData uri="http://schemas.openxmlformats.org/presentationml/2006/ole">
            <p:oleObj spid="_x0000_s629824" name="Equation" r:id="rId4" imgW="1511300" imgH="482600" progId="Equation.DSMT4">
              <p:embed/>
            </p:oleObj>
          </a:graphicData>
        </a:graphic>
      </p:graphicFrame>
      <p:graphicFrame>
        <p:nvGraphicFramePr>
          <p:cNvPr id="304143" name="Object 15"/>
          <p:cNvGraphicFramePr>
            <a:graphicFrameLocks noChangeAspect="1"/>
          </p:cNvGraphicFramePr>
          <p:nvPr/>
        </p:nvGraphicFramePr>
        <p:xfrm>
          <a:off x="4293110" y="1726842"/>
          <a:ext cx="1963738" cy="533400"/>
        </p:xfrm>
        <a:graphic>
          <a:graphicData uri="http://schemas.openxmlformats.org/presentationml/2006/ole">
            <p:oleObj spid="_x0000_s629825" name="Equation" r:id="rId5" imgW="748975" imgH="203112" progId="Equation.DSMT4">
              <p:embed/>
            </p:oleObj>
          </a:graphicData>
        </a:graphic>
      </p:graphicFrame>
      <p:graphicFrame>
        <p:nvGraphicFramePr>
          <p:cNvPr id="304144" name="Object 16"/>
          <p:cNvGraphicFramePr>
            <a:graphicFrameLocks noChangeAspect="1"/>
          </p:cNvGraphicFramePr>
          <p:nvPr/>
        </p:nvGraphicFramePr>
        <p:xfrm>
          <a:off x="7588274" y="1739363"/>
          <a:ext cx="1233487" cy="533400"/>
        </p:xfrm>
        <a:graphic>
          <a:graphicData uri="http://schemas.openxmlformats.org/presentationml/2006/ole">
            <p:oleObj spid="_x0000_s629826" name="Equation" r:id="rId6" imgW="469696" imgH="203112" progId="Equation.DSMT4">
              <p:embed/>
            </p:oleObj>
          </a:graphicData>
        </a:graphic>
      </p:graphicFrame>
      <p:graphicFrame>
        <p:nvGraphicFramePr>
          <p:cNvPr id="321542" name="Object 6"/>
          <p:cNvGraphicFramePr>
            <a:graphicFrameLocks noChangeAspect="1"/>
          </p:cNvGraphicFramePr>
          <p:nvPr/>
        </p:nvGraphicFramePr>
        <p:xfrm>
          <a:off x="1088503" y="3238905"/>
          <a:ext cx="3292475" cy="1200150"/>
        </p:xfrm>
        <a:graphic>
          <a:graphicData uri="http://schemas.openxmlformats.org/presentationml/2006/ole">
            <p:oleObj spid="_x0000_s629827" name="Equation" r:id="rId7" imgW="1257300" imgH="457200" progId="Equation.DSMT4">
              <p:embed/>
            </p:oleObj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/>
        </p:nvGraphicFramePr>
        <p:xfrm>
          <a:off x="4697413" y="3843338"/>
          <a:ext cx="928687" cy="593725"/>
        </p:xfrm>
        <a:graphic>
          <a:graphicData uri="http://schemas.openxmlformats.org/presentationml/2006/ole">
            <p:oleObj spid="_x0000_s629828" name="Equation" r:id="rId8" imgW="355320" imgH="228600" progId="Equation.DSMT4">
              <p:embed/>
            </p:oleObj>
          </a:graphicData>
        </a:graphic>
      </p:graphicFrame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4600170" y="3983258"/>
            <a:ext cx="1147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321544" name="Object 8"/>
          <p:cNvGraphicFramePr>
            <a:graphicFrameLocks noChangeAspect="1"/>
          </p:cNvGraphicFramePr>
          <p:nvPr/>
        </p:nvGraphicFramePr>
        <p:xfrm>
          <a:off x="3592513" y="354013"/>
          <a:ext cx="896937" cy="666750"/>
        </p:xfrm>
        <a:graphic>
          <a:graphicData uri="http://schemas.openxmlformats.org/presentationml/2006/ole">
            <p:oleObj spid="_x0000_s629829" name="Equation" r:id="rId9" imgW="342751" imgH="253890" progId="Equation.DSMT4">
              <p:embed/>
            </p:oleObj>
          </a:graphicData>
        </a:graphic>
      </p:graphicFrame>
      <p:graphicFrame>
        <p:nvGraphicFramePr>
          <p:cNvPr id="14" name="Object 33"/>
          <p:cNvGraphicFramePr>
            <a:graphicFrameLocks noChangeAspect="1"/>
          </p:cNvGraphicFramePr>
          <p:nvPr/>
        </p:nvGraphicFramePr>
        <p:xfrm>
          <a:off x="238283" y="4751388"/>
          <a:ext cx="4289425" cy="1100137"/>
        </p:xfrm>
        <a:graphic>
          <a:graphicData uri="http://schemas.openxmlformats.org/presentationml/2006/ole">
            <p:oleObj spid="_x0000_s629830" name="Equation" r:id="rId10" imgW="1638000" imgH="419040" progId="Equation.DSMT4">
              <p:embed/>
            </p:oleObj>
          </a:graphicData>
        </a:graphic>
      </p:graphicFrame>
      <p:graphicFrame>
        <p:nvGraphicFramePr>
          <p:cNvPr id="15" name="Object 34"/>
          <p:cNvGraphicFramePr>
            <a:graphicFrameLocks noChangeAspect="1"/>
          </p:cNvGraphicFramePr>
          <p:nvPr/>
        </p:nvGraphicFramePr>
        <p:xfrm>
          <a:off x="4656469" y="4832393"/>
          <a:ext cx="1054032" cy="950892"/>
        </p:xfrm>
        <a:graphic>
          <a:graphicData uri="http://schemas.openxmlformats.org/presentationml/2006/ole">
            <p:oleObj spid="_x0000_s629831" name="Equation" r:id="rId11" imgW="253890" imgH="228501" progId="Equation.DSMT4">
              <p:embed/>
            </p:oleObj>
          </a:graphicData>
        </a:graphic>
      </p:graphicFrame>
      <p:graphicFrame>
        <p:nvGraphicFramePr>
          <p:cNvPr id="16" name="Object 35"/>
          <p:cNvGraphicFramePr>
            <a:graphicFrameLocks noChangeAspect="1"/>
          </p:cNvGraphicFramePr>
          <p:nvPr/>
        </p:nvGraphicFramePr>
        <p:xfrm>
          <a:off x="6022831" y="5049898"/>
          <a:ext cx="333375" cy="466725"/>
        </p:xfrm>
        <a:graphic>
          <a:graphicData uri="http://schemas.openxmlformats.org/presentationml/2006/ole">
            <p:oleObj spid="_x0000_s629832" name="Equation" r:id="rId12" imgW="126725" imgH="177415" progId="Equation.DSMT4">
              <p:embed/>
            </p:oleObj>
          </a:graphicData>
        </a:graphic>
      </p:graphicFrame>
      <p:cxnSp>
        <p:nvCxnSpPr>
          <p:cNvPr id="17" name="16 Conector recto de flecha"/>
          <p:cNvCxnSpPr/>
          <p:nvPr/>
        </p:nvCxnSpPr>
        <p:spPr>
          <a:xfrm>
            <a:off x="4666113" y="5246270"/>
            <a:ext cx="1020159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9833" name="Object 1097"/>
          <p:cNvGraphicFramePr>
            <a:graphicFrameLocks noChangeAspect="1"/>
          </p:cNvGraphicFramePr>
          <p:nvPr/>
        </p:nvGraphicFramePr>
        <p:xfrm>
          <a:off x="5899999" y="3421108"/>
          <a:ext cx="1662113" cy="1193800"/>
        </p:xfrm>
        <a:graphic>
          <a:graphicData uri="http://schemas.openxmlformats.org/presentationml/2006/ole">
            <p:oleObj spid="_x0000_s629833" name="Equation" r:id="rId13" imgW="63468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555 L -0.35035 0.198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5" name="Object 75"/>
          <p:cNvGraphicFramePr>
            <a:graphicFrameLocks noChangeAspect="1"/>
          </p:cNvGraphicFramePr>
          <p:nvPr/>
        </p:nvGraphicFramePr>
        <p:xfrm>
          <a:off x="863600" y="1651000"/>
          <a:ext cx="7189788" cy="723900"/>
        </p:xfrm>
        <a:graphic>
          <a:graphicData uri="http://schemas.openxmlformats.org/presentationml/2006/ole">
            <p:oleObj spid="_x0000_s383133" name="Equation" r:id="rId3" imgW="2743200" imgH="279360" progId="Equation.DSMT4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sp>
        <p:nvSpPr>
          <p:cNvPr id="5" name="Rectangle 97"/>
          <p:cNvSpPr>
            <a:spLocks noChangeArrowheads="1"/>
          </p:cNvSpPr>
          <p:nvPr/>
        </p:nvSpPr>
        <p:spPr bwMode="auto">
          <a:xfrm>
            <a:off x="1136322" y="1739900"/>
            <a:ext cx="2723160" cy="63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Rectangle 97"/>
          <p:cNvSpPr>
            <a:spLocks noChangeArrowheads="1"/>
          </p:cNvSpPr>
          <p:nvPr/>
        </p:nvSpPr>
        <p:spPr bwMode="auto">
          <a:xfrm>
            <a:off x="863601" y="1555668"/>
            <a:ext cx="3671022" cy="9856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Rectangle 97"/>
          <p:cNvSpPr>
            <a:spLocks noChangeArrowheads="1"/>
          </p:cNvSpPr>
          <p:nvPr/>
        </p:nvSpPr>
        <p:spPr bwMode="auto">
          <a:xfrm>
            <a:off x="4851729" y="1555668"/>
            <a:ext cx="3201659" cy="9856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712747" y="2634345"/>
            <a:ext cx="3701654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joint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probability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distribution</a:t>
            </a:r>
            <a:endParaRPr lang="es-ES" sz="2400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/>
            <a:r>
              <a:rPr lang="es-ES" sz="2400" i="1" dirty="0" smtClean="0">
                <a:solidFill>
                  <a:srgbClr val="FFC000"/>
                </a:solidFill>
                <a:latin typeface="Times New Roman" pitchFamily="18" charset="0"/>
              </a:rPr>
              <a:t>N-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1 variables</a:t>
            </a:r>
            <a:endParaRPr lang="es-E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385697" y="2634345"/>
            <a:ext cx="3026791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probability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distribution</a:t>
            </a:r>
            <a:endParaRPr lang="es-ES" sz="2400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/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variables</a:t>
            </a:r>
            <a:endParaRPr lang="es-E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12826" y="2634345"/>
            <a:ext cx="138294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marginal 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762019" y="3008884"/>
            <a:ext cx="6463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i="1" dirty="0" smtClean="0">
                <a:solidFill>
                  <a:srgbClr val="FFC000"/>
                </a:solidFill>
                <a:latin typeface="Times New Roman" pitchFamily="18" charset="0"/>
              </a:rPr>
              <a:t>N-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1</a:t>
            </a:r>
            <a:endParaRPr lang="es-E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39557" y="2636326"/>
            <a:ext cx="82426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joint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952019" y="3003677"/>
            <a:ext cx="3898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i="1" dirty="0" smtClean="0">
                <a:solidFill>
                  <a:srgbClr val="FFC000"/>
                </a:solidFill>
                <a:latin typeface="Times New Roman" pitchFamily="18" charset="0"/>
              </a:rPr>
              <a:t>N</a:t>
            </a:r>
            <a:endParaRPr lang="es-E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8" name="Rectangle 2"/>
          <p:cNvSpPr txBox="1">
            <a:spLocks noRot="1" noChangeArrowheads="1"/>
          </p:cNvSpPr>
          <p:nvPr/>
        </p:nvSpPr>
        <p:spPr bwMode="auto">
          <a:xfrm>
            <a:off x="2392883" y="1697279"/>
            <a:ext cx="4169604" cy="86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cale</a:t>
            </a:r>
            <a:r>
              <a:rPr kumimoji="0" lang="es-ES" sz="4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invariance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7.77058E-7 L 0.00122 -0.19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7" grpId="0" animBg="1"/>
      <p:bldP spid="9" grpId="0" animBg="1"/>
      <p:bldP spid="10" grpId="0"/>
      <p:bldP spid="11" grpId="0"/>
      <p:bldP spid="14" grpId="0"/>
      <p:bldP spid="15" grpId="0"/>
      <p:bldP spid="16" grpId="0"/>
      <p:bldP spid="16" grpId="1"/>
      <p:bldP spid="17" grpId="0"/>
      <p:bldP spid="17" grpId="1"/>
      <p:bldP spid="1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381264" y="1495783"/>
          <a:ext cx="7283450" cy="1100138"/>
        </p:xfrm>
        <a:graphic>
          <a:graphicData uri="http://schemas.openxmlformats.org/presentationml/2006/ole">
            <p:oleObj spid="_x0000_s663554" name="Equation" r:id="rId3" imgW="2781300" imgH="419100" progId="Equation.DSMT4">
              <p:embed/>
            </p:oleObj>
          </a:graphicData>
        </a:graphic>
      </p:graphicFrame>
      <p:sp>
        <p:nvSpPr>
          <p:cNvPr id="109602" name="Rectangle 3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3600"/>
            <a:ext cx="8229600" cy="1143000"/>
          </a:xfrm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pyramids</a:t>
            </a:r>
            <a:endParaRPr lang="es-ES" dirty="0">
              <a:solidFill>
                <a:schemeClr val="hlink"/>
              </a:solidFill>
            </a:endParaRPr>
          </a:p>
        </p:txBody>
      </p:sp>
      <p:graphicFrame>
        <p:nvGraphicFramePr>
          <p:cNvPr id="304144" name="Object 16"/>
          <p:cNvGraphicFramePr>
            <a:graphicFrameLocks noChangeAspect="1"/>
          </p:cNvGraphicFramePr>
          <p:nvPr/>
        </p:nvGraphicFramePr>
        <p:xfrm>
          <a:off x="7588274" y="1739363"/>
          <a:ext cx="1233487" cy="533400"/>
        </p:xfrm>
        <a:graphic>
          <a:graphicData uri="http://schemas.openxmlformats.org/presentationml/2006/ole">
            <p:oleObj spid="_x0000_s663557" name="Equation" r:id="rId4" imgW="469696" imgH="203112" progId="Equation.DSMT4">
              <p:embed/>
            </p:oleObj>
          </a:graphicData>
        </a:graphic>
      </p:graphicFrame>
      <p:graphicFrame>
        <p:nvGraphicFramePr>
          <p:cNvPr id="321542" name="Object 6"/>
          <p:cNvGraphicFramePr>
            <a:graphicFrameLocks noChangeAspect="1"/>
          </p:cNvGraphicFramePr>
          <p:nvPr/>
        </p:nvGraphicFramePr>
        <p:xfrm>
          <a:off x="1088503" y="3238905"/>
          <a:ext cx="3292475" cy="1200150"/>
        </p:xfrm>
        <a:graphic>
          <a:graphicData uri="http://schemas.openxmlformats.org/presentationml/2006/ole">
            <p:oleObj spid="_x0000_s663558" name="Equation" r:id="rId5" imgW="1257300" imgH="457200" progId="Equation.DSMT4">
              <p:embed/>
            </p:oleObj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/>
        </p:nvGraphicFramePr>
        <p:xfrm>
          <a:off x="4652247" y="3815479"/>
          <a:ext cx="1030287" cy="666750"/>
        </p:xfrm>
        <a:graphic>
          <a:graphicData uri="http://schemas.openxmlformats.org/presentationml/2006/ole">
            <p:oleObj spid="_x0000_s663559" name="Equation" r:id="rId6" imgW="393529" imgH="253890" progId="Equation.DSMT4">
              <p:embed/>
            </p:oleObj>
          </a:graphicData>
        </a:graphic>
      </p:graphicFrame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4600170" y="3983258"/>
            <a:ext cx="1147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5969050" y="3741844"/>
            <a:ext cx="210987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Times New Roman" pitchFamily="18" charset="0"/>
              </a:rPr>
              <a:t>2D </a:t>
            </a:r>
            <a:r>
              <a:rPr lang="es-ES" sz="2400" b="1" i="1" dirty="0" smtClean="0">
                <a:solidFill>
                  <a:srgbClr val="FFC000"/>
                </a:solidFill>
                <a:latin typeface="Times New Roman" pitchFamily="18" charset="0"/>
              </a:rPr>
              <a:t>q</a:t>
            </a:r>
            <a:r>
              <a:rPr lang="es-ES" sz="2400" b="1" dirty="0" smtClean="0">
                <a:solidFill>
                  <a:srgbClr val="FFC000"/>
                </a:solidFill>
                <a:latin typeface="Times New Roman" pitchFamily="18" charset="0"/>
              </a:rPr>
              <a:t>-</a:t>
            </a:r>
            <a:r>
              <a:rPr lang="es-ES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Gaussian</a:t>
            </a:r>
            <a:endParaRPr lang="es-ES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865153" y="3026536"/>
            <a:ext cx="526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Outline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1325"/>
            <a:ext cx="8229600" cy="4525963"/>
          </a:xfrm>
        </p:spPr>
        <p:txBody>
          <a:bodyPr/>
          <a:lstStyle/>
          <a:p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One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-dimensional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model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invariant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triangles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q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-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entropy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  <a:endParaRPr lang="es-ES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Two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-dimensional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model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invariant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tetrahedrons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 smtClean="0"/>
              <a:t>Conditional</a:t>
            </a:r>
            <a:r>
              <a:rPr lang="es-ES" dirty="0" smtClean="0"/>
              <a:t> and marginal </a:t>
            </a:r>
            <a:r>
              <a:rPr lang="es-ES" dirty="0" err="1" smtClean="0"/>
              <a:t>distributions</a:t>
            </a:r>
            <a:r>
              <a:rPr lang="es-ES" dirty="0" smtClean="0"/>
              <a:t>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Generalization to arbitrary dimension.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Conclusions</a:t>
            </a:r>
          </a:p>
          <a:p>
            <a:pPr>
              <a:buClr>
                <a:srgbClr val="FFC000"/>
              </a:buCl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129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7091"/>
            <a:ext cx="8229600" cy="5157028"/>
          </a:xfrm>
        </p:spPr>
        <p:txBody>
          <a:bodyPr/>
          <a:lstStyle/>
          <a:p>
            <a:r>
              <a:rPr lang="es-ES" sz="4000" dirty="0" err="1" smtClean="0">
                <a:solidFill>
                  <a:srgbClr val="FFC000"/>
                </a:solidFill>
              </a:rPr>
              <a:t>Conditional</a:t>
            </a:r>
            <a:r>
              <a:rPr lang="es-ES" sz="4000" dirty="0" smtClean="0">
                <a:solidFill>
                  <a:srgbClr val="FFC000"/>
                </a:solidFill>
              </a:rPr>
              <a:t> </a:t>
            </a:r>
            <a:r>
              <a:rPr lang="es-ES" sz="4000" dirty="0" err="1" smtClean="0">
                <a:solidFill>
                  <a:srgbClr val="FFC000"/>
                </a:solidFill>
              </a:rPr>
              <a:t>distributions</a:t>
            </a:r>
            <a:endParaRPr lang="es-ES" sz="4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10" name="9 Datos"/>
          <p:cNvSpPr/>
          <p:nvPr/>
        </p:nvSpPr>
        <p:spPr>
          <a:xfrm rot="21278233">
            <a:off x="3366950" y="2860702"/>
            <a:ext cx="1925838" cy="188118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2830427" y="2149859"/>
            <a:ext cx="2722539" cy="3587420"/>
            <a:chOff x="4053932" y="2318197"/>
            <a:chExt cx="2722539" cy="3587420"/>
          </a:xfrm>
        </p:grpSpPr>
        <p:sp>
          <p:nvSpPr>
            <p:cNvPr id="12" name="11 Rectángulo"/>
            <p:cNvSpPr/>
            <p:nvPr/>
          </p:nvSpPr>
          <p:spPr>
            <a:xfrm>
              <a:off x="4053932" y="2318197"/>
              <a:ext cx="2722539" cy="358742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12 Imagen" descr="nu_3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6012" y="2767481"/>
              <a:ext cx="2574153" cy="3050138"/>
            </a:xfrm>
            <a:prstGeom prst="rect">
              <a:avLst/>
            </a:prstGeom>
          </p:spPr>
        </p:pic>
      </p:grpSp>
      <p:grpSp>
        <p:nvGrpSpPr>
          <p:cNvPr id="14" name="13 Grupo"/>
          <p:cNvGrpSpPr/>
          <p:nvPr/>
        </p:nvGrpSpPr>
        <p:grpSpPr>
          <a:xfrm>
            <a:off x="3184683" y="2667407"/>
            <a:ext cx="1963276" cy="2160360"/>
            <a:chOff x="4408188" y="2847713"/>
            <a:chExt cx="1963276" cy="2160360"/>
          </a:xfrm>
        </p:grpSpPr>
        <p:sp>
          <p:nvSpPr>
            <p:cNvPr id="15" name="14 Paralelogramo"/>
            <p:cNvSpPr/>
            <p:nvPr/>
          </p:nvSpPr>
          <p:spPr>
            <a:xfrm rot="20877587">
              <a:off x="4408188" y="2847713"/>
              <a:ext cx="1963276" cy="1994483"/>
            </a:xfrm>
            <a:prstGeom prst="parallelogram">
              <a:avLst>
                <a:gd name="adj" fmla="val 26720"/>
              </a:avLst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5400769" y="3055045"/>
              <a:ext cx="671419" cy="1645544"/>
            </a:xfrm>
            <a:custGeom>
              <a:avLst/>
              <a:gdLst>
                <a:gd name="connsiteX0" fmla="*/ 0 w 897229"/>
                <a:gd name="connsiteY0" fmla="*/ 19318 h 1631323"/>
                <a:gd name="connsiteX1" fmla="*/ 115910 w 897229"/>
                <a:gd name="connsiteY1" fmla="*/ 45076 h 1631323"/>
                <a:gd name="connsiteX2" fmla="*/ 244699 w 897229"/>
                <a:gd name="connsiteY2" fmla="*/ 289774 h 1631323"/>
                <a:gd name="connsiteX3" fmla="*/ 399245 w 897229"/>
                <a:gd name="connsiteY3" fmla="*/ 830687 h 1631323"/>
                <a:gd name="connsiteX4" fmla="*/ 540913 w 897229"/>
                <a:gd name="connsiteY4" fmla="*/ 1255690 h 1631323"/>
                <a:gd name="connsiteX5" fmla="*/ 721217 w 897229"/>
                <a:gd name="connsiteY5" fmla="*/ 1513267 h 1631323"/>
                <a:gd name="connsiteX6" fmla="*/ 875764 w 897229"/>
                <a:gd name="connsiteY6" fmla="*/ 1616298 h 1631323"/>
                <a:gd name="connsiteX7" fmla="*/ 850006 w 897229"/>
                <a:gd name="connsiteY7" fmla="*/ 1603420 h 16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229" h="1631323">
                  <a:moveTo>
                    <a:pt x="0" y="19318"/>
                  </a:moveTo>
                  <a:cubicBezTo>
                    <a:pt x="37563" y="9659"/>
                    <a:pt x="75127" y="0"/>
                    <a:pt x="115910" y="45076"/>
                  </a:cubicBezTo>
                  <a:cubicBezTo>
                    <a:pt x="156693" y="90152"/>
                    <a:pt x="197477" y="158839"/>
                    <a:pt x="244699" y="289774"/>
                  </a:cubicBezTo>
                  <a:cubicBezTo>
                    <a:pt x="291921" y="420709"/>
                    <a:pt x="349876" y="669701"/>
                    <a:pt x="399245" y="830687"/>
                  </a:cubicBezTo>
                  <a:cubicBezTo>
                    <a:pt x="448614" y="991673"/>
                    <a:pt x="487251" y="1141927"/>
                    <a:pt x="540913" y="1255690"/>
                  </a:cubicBezTo>
                  <a:cubicBezTo>
                    <a:pt x="594575" y="1369453"/>
                    <a:pt x="665409" y="1453166"/>
                    <a:pt x="721217" y="1513267"/>
                  </a:cubicBezTo>
                  <a:cubicBezTo>
                    <a:pt x="777025" y="1573368"/>
                    <a:pt x="854299" y="1601273"/>
                    <a:pt x="875764" y="1616298"/>
                  </a:cubicBezTo>
                  <a:cubicBezTo>
                    <a:pt x="897229" y="1631323"/>
                    <a:pt x="873617" y="1617371"/>
                    <a:pt x="850006" y="1603420"/>
                  </a:cubicBezTo>
                </a:path>
              </a:pathLst>
            </a:cu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Forma libre"/>
            <p:cNvSpPr/>
            <p:nvPr/>
          </p:nvSpPr>
          <p:spPr>
            <a:xfrm flipH="1">
              <a:off x="4624388" y="3055043"/>
              <a:ext cx="809722" cy="1953030"/>
            </a:xfrm>
            <a:custGeom>
              <a:avLst/>
              <a:gdLst>
                <a:gd name="connsiteX0" fmla="*/ 0 w 897229"/>
                <a:gd name="connsiteY0" fmla="*/ 19318 h 1631323"/>
                <a:gd name="connsiteX1" fmla="*/ 115910 w 897229"/>
                <a:gd name="connsiteY1" fmla="*/ 45076 h 1631323"/>
                <a:gd name="connsiteX2" fmla="*/ 244699 w 897229"/>
                <a:gd name="connsiteY2" fmla="*/ 289774 h 1631323"/>
                <a:gd name="connsiteX3" fmla="*/ 399245 w 897229"/>
                <a:gd name="connsiteY3" fmla="*/ 830687 h 1631323"/>
                <a:gd name="connsiteX4" fmla="*/ 540913 w 897229"/>
                <a:gd name="connsiteY4" fmla="*/ 1255690 h 1631323"/>
                <a:gd name="connsiteX5" fmla="*/ 721217 w 897229"/>
                <a:gd name="connsiteY5" fmla="*/ 1513267 h 1631323"/>
                <a:gd name="connsiteX6" fmla="*/ 875764 w 897229"/>
                <a:gd name="connsiteY6" fmla="*/ 1616298 h 1631323"/>
                <a:gd name="connsiteX7" fmla="*/ 850006 w 897229"/>
                <a:gd name="connsiteY7" fmla="*/ 1603420 h 16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229" h="1631323">
                  <a:moveTo>
                    <a:pt x="0" y="19318"/>
                  </a:moveTo>
                  <a:cubicBezTo>
                    <a:pt x="37563" y="9659"/>
                    <a:pt x="75127" y="0"/>
                    <a:pt x="115910" y="45076"/>
                  </a:cubicBezTo>
                  <a:cubicBezTo>
                    <a:pt x="156693" y="90152"/>
                    <a:pt x="197477" y="158839"/>
                    <a:pt x="244699" y="289774"/>
                  </a:cubicBezTo>
                  <a:cubicBezTo>
                    <a:pt x="291921" y="420709"/>
                    <a:pt x="349876" y="669701"/>
                    <a:pt x="399245" y="830687"/>
                  </a:cubicBezTo>
                  <a:cubicBezTo>
                    <a:pt x="448614" y="991673"/>
                    <a:pt x="487251" y="1141927"/>
                    <a:pt x="540913" y="1255690"/>
                  </a:cubicBezTo>
                  <a:cubicBezTo>
                    <a:pt x="594575" y="1369453"/>
                    <a:pt x="665409" y="1453166"/>
                    <a:pt x="721217" y="1513267"/>
                  </a:cubicBezTo>
                  <a:cubicBezTo>
                    <a:pt x="777025" y="1573368"/>
                    <a:pt x="854299" y="1601273"/>
                    <a:pt x="875764" y="1616298"/>
                  </a:cubicBezTo>
                  <a:cubicBezTo>
                    <a:pt x="897229" y="1631323"/>
                    <a:pt x="873617" y="1617371"/>
                    <a:pt x="850006" y="1603420"/>
                  </a:cubicBezTo>
                </a:path>
              </a:pathLst>
            </a:cu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8" name="17 Conector recto de flecha"/>
          <p:cNvCxnSpPr/>
          <p:nvPr/>
        </p:nvCxnSpPr>
        <p:spPr>
          <a:xfrm rot="5400000">
            <a:off x="4111888" y="1962534"/>
            <a:ext cx="946020" cy="7212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9426" name="Object 2"/>
          <p:cNvGraphicFramePr>
            <a:graphicFrameLocks noChangeAspect="1"/>
          </p:cNvGraphicFramePr>
          <p:nvPr/>
        </p:nvGraphicFramePr>
        <p:xfrm>
          <a:off x="5093384" y="1107587"/>
          <a:ext cx="2922588" cy="1000125"/>
        </p:xfrm>
        <a:graphic>
          <a:graphicData uri="http://schemas.openxmlformats.org/presentationml/2006/ole">
            <p:oleObj spid="_x0000_s360206" name="Equation" r:id="rId4" imgW="1117600" imgH="381000" progId="Equation.DSMT4">
              <p:embed/>
            </p:oleObj>
          </a:graphicData>
        </a:graphic>
      </p:graphicFrame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2768905" y="2099820"/>
          <a:ext cx="1028700" cy="666750"/>
        </p:xfrm>
        <a:graphic>
          <a:graphicData uri="http://schemas.openxmlformats.org/presentationml/2006/ole">
            <p:oleObj spid="_x0000_s360207" name="Equation" r:id="rId5" imgW="393529" imgH="253890" progId="Equation.DSMT4">
              <p:embed/>
            </p:oleObj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3288039" y="5117766"/>
          <a:ext cx="331787" cy="366713"/>
        </p:xfrm>
        <a:graphic>
          <a:graphicData uri="http://schemas.openxmlformats.org/presentationml/2006/ole">
            <p:oleObj spid="_x0000_s360208" name="Equation" r:id="rId6" imgW="126835" imgH="139518" progId="Equation.DSMT4">
              <p:embed/>
            </p:oleObj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5106263" y="3898783"/>
          <a:ext cx="431800" cy="366713"/>
        </p:xfrm>
        <a:graphic>
          <a:graphicData uri="http://schemas.openxmlformats.org/presentationml/2006/ole">
            <p:oleObj spid="_x0000_s360209" name="Equation" r:id="rId7" imgW="164957" imgH="139579" progId="Equation.DSMT4">
              <p:embed/>
            </p:oleObj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4562372" y="2484576"/>
          <a:ext cx="1127125" cy="1033462"/>
        </p:xfrm>
        <a:graphic>
          <a:graphicData uri="http://schemas.openxmlformats.org/presentationml/2006/ole">
            <p:oleObj spid="_x0000_s360210" name="Equation" r:id="rId8" imgW="431613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7091"/>
            <a:ext cx="8229600" cy="5157028"/>
          </a:xfrm>
        </p:spPr>
        <p:txBody>
          <a:bodyPr/>
          <a:lstStyle/>
          <a:p>
            <a:r>
              <a:rPr lang="es-ES" sz="4000" dirty="0" err="1">
                <a:solidFill>
                  <a:srgbClr val="FFC000"/>
                </a:solidFill>
              </a:rPr>
              <a:t>Conditional</a:t>
            </a:r>
            <a:r>
              <a:rPr lang="es-ES" sz="4000" dirty="0">
                <a:solidFill>
                  <a:srgbClr val="FFC000"/>
                </a:solidFill>
              </a:rPr>
              <a:t> </a:t>
            </a:r>
            <a:r>
              <a:rPr lang="es-ES" sz="4000" dirty="0" err="1">
                <a:solidFill>
                  <a:srgbClr val="FFC000"/>
                </a:solidFill>
              </a:rPr>
              <a:t>distributions</a:t>
            </a:r>
            <a:endParaRPr lang="es-ES" sz="4000" dirty="0">
              <a:solidFill>
                <a:srgbClr val="FFC000"/>
              </a:solidFill>
            </a:endParaRPr>
          </a:p>
          <a:p>
            <a:pPr>
              <a:buNone/>
            </a:pP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2860530" y="1505423"/>
            <a:ext cx="3690248" cy="4502463"/>
            <a:chOff x="4082603" y="810705"/>
            <a:chExt cx="3811367" cy="5029862"/>
          </a:xfrm>
        </p:grpSpPr>
        <p:sp>
          <p:nvSpPr>
            <p:cNvPr id="20" name="19 Rectángulo"/>
            <p:cNvSpPr/>
            <p:nvPr/>
          </p:nvSpPr>
          <p:spPr>
            <a:xfrm>
              <a:off x="4082603" y="866561"/>
              <a:ext cx="3811367" cy="49740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20 Imagen" descr="q_gaussiana_2d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6799" y="810705"/>
              <a:ext cx="3715655" cy="4974007"/>
            </a:xfrm>
            <a:prstGeom prst="rect">
              <a:avLst/>
            </a:prstGeom>
          </p:spPr>
        </p:pic>
      </p:grpSp>
      <p:graphicFrame>
        <p:nvGraphicFramePr>
          <p:cNvPr id="360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88623223"/>
              </p:ext>
            </p:extLst>
          </p:nvPr>
        </p:nvGraphicFramePr>
        <p:xfrm>
          <a:off x="1653413" y="2057400"/>
          <a:ext cx="1063625" cy="933450"/>
        </p:xfrm>
        <a:graphic>
          <a:graphicData uri="http://schemas.openxmlformats.org/presentationml/2006/ole">
            <p:oleObj spid="_x0000_s630859" name="Equation" r:id="rId4" imgW="406080" imgH="355320" progId="Equation.DSMT4">
              <p:embed/>
            </p:oleObj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3075347"/>
              </p:ext>
            </p:extLst>
          </p:nvPr>
        </p:nvGraphicFramePr>
        <p:xfrm>
          <a:off x="4699000" y="6140450"/>
          <a:ext cx="331788" cy="366713"/>
        </p:xfrm>
        <a:graphic>
          <a:graphicData uri="http://schemas.openxmlformats.org/presentationml/2006/ole">
            <p:oleObj spid="_x0000_s630860" name="Equation" r:id="rId5" imgW="126720" imgH="139680" progId="Equation.DSMT4">
              <p:embed/>
            </p:oleObj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4442329" y="4494636"/>
          <a:ext cx="930275" cy="466725"/>
        </p:xfrm>
        <a:graphic>
          <a:graphicData uri="http://schemas.openxmlformats.org/presentationml/2006/ole">
            <p:oleObj spid="_x0000_s630861" name="Equation" r:id="rId6" imgW="355138" imgH="177569" progId="Equation.DSMT4">
              <p:embed/>
            </p:oleObj>
          </a:graphicData>
        </a:graphic>
      </p:graphicFrame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4442329" y="2719543"/>
          <a:ext cx="930275" cy="466725"/>
        </p:xfrm>
        <a:graphic>
          <a:graphicData uri="http://schemas.openxmlformats.org/presentationml/2006/ole">
            <p:oleObj spid="_x0000_s630862" name="Equation" r:id="rId7" imgW="355138" imgH="177569" progId="Equation.DSMT4">
              <p:embed/>
            </p:oleObj>
          </a:graphicData>
        </a:graphic>
      </p:graphicFrame>
      <p:graphicFrame>
        <p:nvGraphicFramePr>
          <p:cNvPr id="360460" name="Object 12"/>
          <p:cNvGraphicFramePr>
            <a:graphicFrameLocks noChangeAspect="1"/>
          </p:cNvGraphicFramePr>
          <p:nvPr/>
        </p:nvGraphicFramePr>
        <p:xfrm>
          <a:off x="4442329" y="1786093"/>
          <a:ext cx="930275" cy="466725"/>
        </p:xfrm>
        <a:graphic>
          <a:graphicData uri="http://schemas.openxmlformats.org/presentationml/2006/ole">
            <p:oleObj spid="_x0000_s630863" name="Equation" r:id="rId8" imgW="355138" imgH="177569" progId="Equation.DSMT4">
              <p:embed/>
            </p:oleObj>
          </a:graphicData>
        </a:graphic>
      </p:graphicFrame>
      <p:graphicFrame>
        <p:nvGraphicFramePr>
          <p:cNvPr id="360461" name="Object 13"/>
          <p:cNvGraphicFramePr>
            <a:graphicFrameLocks noChangeAspect="1"/>
          </p:cNvGraphicFramePr>
          <p:nvPr/>
        </p:nvGraphicFramePr>
        <p:xfrm>
          <a:off x="4458998" y="3603624"/>
          <a:ext cx="896937" cy="466725"/>
        </p:xfrm>
        <a:graphic>
          <a:graphicData uri="http://schemas.openxmlformats.org/presentationml/2006/ole">
            <p:oleObj spid="_x0000_s630864" name="Equation" r:id="rId9" imgW="342603" imgH="177646" progId="Equation.DSMT4">
              <p:embed/>
            </p:oleObj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14416977"/>
              </p:ext>
            </p:extLst>
          </p:nvPr>
        </p:nvGraphicFramePr>
        <p:xfrm>
          <a:off x="5952112" y="476190"/>
          <a:ext cx="2722813" cy="758847"/>
        </p:xfrm>
        <a:graphic>
          <a:graphicData uri="http://schemas.openxmlformats.org/presentationml/2006/ole">
            <p:oleObj spid="_x0000_s630865" name="Equation" r:id="rId10" imgW="914400" imgH="253800" progId="Equation.DSMT4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5225169"/>
              </p:ext>
            </p:extLst>
          </p:nvPr>
        </p:nvGraphicFramePr>
        <p:xfrm>
          <a:off x="6791000" y="3086100"/>
          <a:ext cx="1966913" cy="1033463"/>
        </p:xfrm>
        <a:graphic>
          <a:graphicData uri="http://schemas.openxmlformats.org/presentationml/2006/ole">
            <p:oleObj spid="_x0000_s630866" name="Equation" r:id="rId11" imgW="749160" imgH="393480" progId="Equation.DSMT4">
              <p:embed/>
            </p:oleObj>
          </a:graphicData>
        </a:graphic>
      </p:graphicFrame>
      <p:sp>
        <p:nvSpPr>
          <p:cNvPr id="14" name="13 Rectángulo"/>
          <p:cNvSpPr/>
          <p:nvPr/>
        </p:nvSpPr>
        <p:spPr>
          <a:xfrm>
            <a:off x="6706799" y="3086789"/>
            <a:ext cx="2098675" cy="1104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3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959200836"/>
              </p:ext>
            </p:extLst>
          </p:nvPr>
        </p:nvGraphicFramePr>
        <p:xfrm>
          <a:off x="3354388" y="1555750"/>
          <a:ext cx="1195387" cy="390525"/>
        </p:xfrm>
        <a:graphic>
          <a:graphicData uri="http://schemas.openxmlformats.org/presentationml/2006/ole">
            <p:oleObj spid="_x0000_s630867" name="Equation" r:id="rId12" imgW="545760" imgH="177480" progId="Equation.DSMT4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3077387" y="3741067"/>
            <a:ext cx="69111" cy="9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071479" y="4416407"/>
            <a:ext cx="69111" cy="9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065571" y="5087267"/>
            <a:ext cx="69111" cy="9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3068231" y="3064793"/>
            <a:ext cx="69111" cy="9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7" grpId="0" animBg="1"/>
      <p:bldP spid="18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7091"/>
            <a:ext cx="8229600" cy="5157028"/>
          </a:xfrm>
        </p:spPr>
        <p:txBody>
          <a:bodyPr/>
          <a:lstStyle/>
          <a:p>
            <a:r>
              <a:rPr lang="es-ES" sz="4000" dirty="0" smtClean="0">
                <a:solidFill>
                  <a:srgbClr val="FFC000"/>
                </a:solidFill>
              </a:rPr>
              <a:t>Marginal </a:t>
            </a:r>
            <a:r>
              <a:rPr lang="es-ES" sz="4000" dirty="0" err="1" smtClean="0">
                <a:solidFill>
                  <a:srgbClr val="FFC000"/>
                </a:solidFill>
              </a:rPr>
              <a:t>distributions</a:t>
            </a:r>
            <a:endParaRPr lang="es-ES" sz="4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6245940" y="4079400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4123453" y="4657250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46 Grupo"/>
          <p:cNvGrpSpPr>
            <a:grpSpLocks noChangeAspect="1"/>
          </p:cNvGrpSpPr>
          <p:nvPr/>
        </p:nvGrpSpPr>
        <p:grpSpPr>
          <a:xfrm>
            <a:off x="2347418" y="2334880"/>
            <a:ext cx="4732005" cy="4097916"/>
            <a:chOff x="1918955" y="3628634"/>
            <a:chExt cx="4212017" cy="1316845"/>
          </a:xfrm>
        </p:grpSpPr>
        <p:sp>
          <p:nvSpPr>
            <p:cNvPr id="48" name="47 Triángulo isósceles"/>
            <p:cNvSpPr/>
            <p:nvPr/>
          </p:nvSpPr>
          <p:spPr>
            <a:xfrm>
              <a:off x="1918955" y="3628634"/>
              <a:ext cx="4212017" cy="1303964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80 Grupo"/>
            <p:cNvGrpSpPr/>
            <p:nvPr/>
          </p:nvGrpSpPr>
          <p:grpSpPr>
            <a:xfrm>
              <a:off x="2562898" y="4048250"/>
              <a:ext cx="2871986" cy="897229"/>
              <a:chOff x="2562898" y="5194481"/>
              <a:chExt cx="2871986" cy="897229"/>
            </a:xfrm>
          </p:grpSpPr>
          <p:cxnSp>
            <p:nvCxnSpPr>
              <p:cNvPr id="50" name="49 Conector recto"/>
              <p:cNvCxnSpPr/>
              <p:nvPr/>
            </p:nvCxnSpPr>
            <p:spPr>
              <a:xfrm flipV="1">
                <a:off x="3309873" y="5194481"/>
                <a:ext cx="1375901" cy="12879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 rot="10800000">
                <a:off x="3309877" y="5207360"/>
                <a:ext cx="1363018" cy="88434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flipV="1">
                <a:off x="4634258" y="5638802"/>
                <a:ext cx="800626" cy="45290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 flipV="1">
                <a:off x="3287205" y="5197363"/>
                <a:ext cx="1414538" cy="884349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rot="10800000">
                <a:off x="2562898" y="5666945"/>
                <a:ext cx="708338" cy="411885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"/>
              <p:cNvCxnSpPr/>
              <p:nvPr/>
            </p:nvCxnSpPr>
            <p:spPr>
              <a:xfrm flipV="1">
                <a:off x="2562898" y="5642772"/>
                <a:ext cx="2871986" cy="24173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4324381" y="1305933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 smtClean="0">
                <a:latin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</a:rPr>
              <a:t>=3</a:t>
            </a:r>
            <a:endParaRPr lang="es-ES" sz="2800" dirty="0">
              <a:latin typeface="Times New Roman" pitchFamily="18" charset="0"/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6245940" y="5251389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8" name="Rectangle 23"/>
          <p:cNvSpPr>
            <a:spLocks noChangeArrowheads="1"/>
          </p:cNvSpPr>
          <p:nvPr/>
        </p:nvSpPr>
        <p:spPr bwMode="auto">
          <a:xfrm>
            <a:off x="4123453" y="5829239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9" name="Object 22"/>
          <p:cNvGraphicFramePr>
            <a:graphicFrameLocks noChangeAspect="1"/>
          </p:cNvGraphicFramePr>
          <p:nvPr/>
        </p:nvGraphicFramePr>
        <p:xfrm>
          <a:off x="5474001" y="1023675"/>
          <a:ext cx="930275" cy="466725"/>
        </p:xfrm>
        <a:graphic>
          <a:graphicData uri="http://schemas.openxmlformats.org/presentationml/2006/ole">
            <p:oleObj spid="_x0000_s625917" name="Equation" r:id="rId3" imgW="355138" imgH="177569" progId="Equation.DSMT4">
              <p:embed/>
            </p:oleObj>
          </a:graphicData>
        </a:graphic>
      </p:graphicFrame>
      <p:graphicFrame>
        <p:nvGraphicFramePr>
          <p:cNvPr id="70" name="Object 23"/>
          <p:cNvGraphicFramePr>
            <a:graphicFrameLocks noChangeAspect="1"/>
          </p:cNvGraphicFramePr>
          <p:nvPr/>
        </p:nvGraphicFramePr>
        <p:xfrm>
          <a:off x="6146721" y="2130165"/>
          <a:ext cx="865187" cy="466725"/>
        </p:xfrm>
        <a:graphic>
          <a:graphicData uri="http://schemas.openxmlformats.org/presentationml/2006/ole">
            <p:oleObj spid="_x0000_s625918" name="Equation" r:id="rId4" imgW="329914" imgH="177646" progId="Equation.DSMT4">
              <p:embed/>
            </p:oleObj>
          </a:graphicData>
        </a:graphic>
      </p:graphicFrame>
      <p:graphicFrame>
        <p:nvGraphicFramePr>
          <p:cNvPr id="71" name="Object 24"/>
          <p:cNvGraphicFramePr>
            <a:graphicFrameLocks noChangeAspect="1"/>
          </p:cNvGraphicFramePr>
          <p:nvPr/>
        </p:nvGraphicFramePr>
        <p:xfrm>
          <a:off x="7011908" y="3523705"/>
          <a:ext cx="930275" cy="466725"/>
        </p:xfrm>
        <a:graphic>
          <a:graphicData uri="http://schemas.openxmlformats.org/presentationml/2006/ole">
            <p:oleObj spid="_x0000_s625919" name="Equation" r:id="rId5" imgW="355138" imgH="177569" progId="Equation.DSMT4">
              <p:embed/>
            </p:oleObj>
          </a:graphicData>
        </a:graphic>
      </p:graphicFrame>
      <p:graphicFrame>
        <p:nvGraphicFramePr>
          <p:cNvPr id="72" name="Object 25"/>
          <p:cNvGraphicFramePr>
            <a:graphicFrameLocks noChangeAspect="1"/>
          </p:cNvGraphicFramePr>
          <p:nvPr/>
        </p:nvGraphicFramePr>
        <p:xfrm>
          <a:off x="7942183" y="4942999"/>
          <a:ext cx="896937" cy="466725"/>
        </p:xfrm>
        <a:graphic>
          <a:graphicData uri="http://schemas.openxmlformats.org/presentationml/2006/ole">
            <p:oleObj spid="_x0000_s625920" name="Equation" r:id="rId6" imgW="342603" imgH="177646" progId="Equation.DSMT4">
              <p:embed/>
            </p:oleObj>
          </a:graphicData>
        </a:graphic>
      </p:graphicFrame>
      <p:cxnSp>
        <p:nvCxnSpPr>
          <p:cNvPr id="76" name="75 Conector recto de flecha"/>
          <p:cNvCxnSpPr/>
          <p:nvPr/>
        </p:nvCxnSpPr>
        <p:spPr>
          <a:xfrm rot="5400000">
            <a:off x="4844684" y="1535614"/>
            <a:ext cx="688130" cy="444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rot="5400000">
            <a:off x="5514887" y="2652739"/>
            <a:ext cx="688130" cy="444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rot="5400000">
            <a:off x="6360800" y="4004393"/>
            <a:ext cx="688130" cy="444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rot="5400000">
            <a:off x="7234931" y="5387174"/>
            <a:ext cx="688130" cy="444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 rot="16200000" flipH="1">
            <a:off x="3882941" y="1582417"/>
            <a:ext cx="688129" cy="386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 rot="16200000" flipH="1">
            <a:off x="3193685" y="2842296"/>
            <a:ext cx="688129" cy="386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 rot="16200000" flipH="1">
            <a:off x="2353835" y="4182671"/>
            <a:ext cx="688129" cy="386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 rot="16200000" flipH="1">
            <a:off x="1583793" y="5560495"/>
            <a:ext cx="688129" cy="386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7792" name="Object 16"/>
          <p:cNvGraphicFramePr>
            <a:graphicFrameLocks noChangeAspect="1"/>
          </p:cNvGraphicFramePr>
          <p:nvPr/>
        </p:nvGraphicFramePr>
        <p:xfrm>
          <a:off x="2937000" y="1131796"/>
          <a:ext cx="990600" cy="457200"/>
        </p:xfrm>
        <a:graphic>
          <a:graphicData uri="http://schemas.openxmlformats.org/presentationml/2006/ole">
            <p:oleObj spid="_x0000_s625921" name="Equation" r:id="rId7" imgW="380670" imgH="177646" progId="Equation.DSMT4">
              <p:embed/>
            </p:oleObj>
          </a:graphicData>
        </a:graphic>
      </p:graphicFrame>
      <p:graphicFrame>
        <p:nvGraphicFramePr>
          <p:cNvPr id="587793" name="Object 17"/>
          <p:cNvGraphicFramePr>
            <a:graphicFrameLocks noChangeAspect="1"/>
          </p:cNvGraphicFramePr>
          <p:nvPr/>
        </p:nvGraphicFramePr>
        <p:xfrm>
          <a:off x="2250633" y="2363528"/>
          <a:ext cx="927100" cy="457200"/>
        </p:xfrm>
        <a:graphic>
          <a:graphicData uri="http://schemas.openxmlformats.org/presentationml/2006/ole">
            <p:oleObj spid="_x0000_s625922" name="Equation" r:id="rId8" imgW="355138" imgH="177569" progId="Equation.DSMT4">
              <p:embed/>
            </p:oleObj>
          </a:graphicData>
        </a:graphic>
      </p:graphicFrame>
      <p:graphicFrame>
        <p:nvGraphicFramePr>
          <p:cNvPr id="587794" name="Object 18"/>
          <p:cNvGraphicFramePr>
            <a:graphicFrameLocks noChangeAspect="1"/>
          </p:cNvGraphicFramePr>
          <p:nvPr/>
        </p:nvGraphicFramePr>
        <p:xfrm>
          <a:off x="1403425" y="3582046"/>
          <a:ext cx="1028700" cy="457200"/>
        </p:xfrm>
        <a:graphic>
          <a:graphicData uri="http://schemas.openxmlformats.org/presentationml/2006/ole">
            <p:oleObj spid="_x0000_s625923" name="Equation" r:id="rId9" imgW="393359" imgH="177646" progId="Equation.DSMT4">
              <p:embed/>
            </p:oleObj>
          </a:graphicData>
        </a:graphic>
      </p:graphicFrame>
      <p:graphicFrame>
        <p:nvGraphicFramePr>
          <p:cNvPr id="587795" name="Object 19"/>
          <p:cNvGraphicFramePr>
            <a:graphicFrameLocks noChangeAspect="1"/>
          </p:cNvGraphicFramePr>
          <p:nvPr/>
        </p:nvGraphicFramePr>
        <p:xfrm>
          <a:off x="662875" y="4952524"/>
          <a:ext cx="990600" cy="457200"/>
        </p:xfrm>
        <a:graphic>
          <a:graphicData uri="http://schemas.openxmlformats.org/presentationml/2006/ole">
            <p:oleObj spid="_x0000_s625924" name="Equation" r:id="rId10" imgW="380670" imgH="177646" progId="Equation.DSMT4">
              <p:embed/>
            </p:oleObj>
          </a:graphicData>
        </a:graphic>
      </p:graphicFrame>
      <p:graphicFrame>
        <p:nvGraphicFramePr>
          <p:cNvPr id="116" name="Object 26"/>
          <p:cNvGraphicFramePr>
            <a:graphicFrameLocks noChangeAspect="1"/>
          </p:cNvGraphicFramePr>
          <p:nvPr/>
        </p:nvGraphicFramePr>
        <p:xfrm>
          <a:off x="7965" y="2231273"/>
          <a:ext cx="1562100" cy="466725"/>
        </p:xfrm>
        <a:graphic>
          <a:graphicData uri="http://schemas.openxmlformats.org/presentationml/2006/ole">
            <p:oleObj spid="_x0000_s625925" name="Equation" r:id="rId11" imgW="596641" imgH="177723" progId="Equation.DSMT4">
              <p:embed/>
            </p:oleObj>
          </a:graphicData>
        </a:graphic>
      </p:graphicFrame>
      <p:graphicFrame>
        <p:nvGraphicFramePr>
          <p:cNvPr id="117" name="Object 27"/>
          <p:cNvGraphicFramePr>
            <a:graphicFrameLocks noChangeAspect="1"/>
          </p:cNvGraphicFramePr>
          <p:nvPr/>
        </p:nvGraphicFramePr>
        <p:xfrm>
          <a:off x="7965" y="3407847"/>
          <a:ext cx="1495425" cy="466725"/>
        </p:xfrm>
        <a:graphic>
          <a:graphicData uri="http://schemas.openxmlformats.org/presentationml/2006/ole">
            <p:oleObj spid="_x0000_s625926" name="Equation" r:id="rId12" imgW="571004" imgH="177646" progId="Equation.DSMT4">
              <p:embed/>
            </p:oleObj>
          </a:graphicData>
        </a:graphic>
      </p:graphicFrame>
      <p:graphicFrame>
        <p:nvGraphicFramePr>
          <p:cNvPr id="118" name="Object 28"/>
          <p:cNvGraphicFramePr>
            <a:graphicFrameLocks noChangeAspect="1"/>
          </p:cNvGraphicFramePr>
          <p:nvPr/>
        </p:nvGraphicFramePr>
        <p:xfrm>
          <a:off x="7965" y="4875137"/>
          <a:ext cx="1562100" cy="466725"/>
        </p:xfrm>
        <a:graphic>
          <a:graphicData uri="http://schemas.openxmlformats.org/presentationml/2006/ole">
            <p:oleObj spid="_x0000_s625927" name="Equation" r:id="rId13" imgW="596641" imgH="177723" progId="Equation.DSMT4">
              <p:embed/>
            </p:oleObj>
          </a:graphicData>
        </a:graphic>
      </p:graphicFrame>
      <p:graphicFrame>
        <p:nvGraphicFramePr>
          <p:cNvPr id="119" name="Object 45"/>
          <p:cNvGraphicFramePr>
            <a:graphicFrameLocks noChangeAspect="1"/>
          </p:cNvGraphicFramePr>
          <p:nvPr/>
        </p:nvGraphicFramePr>
        <p:xfrm>
          <a:off x="7965" y="6074390"/>
          <a:ext cx="1562100" cy="466725"/>
        </p:xfrm>
        <a:graphic>
          <a:graphicData uri="http://schemas.openxmlformats.org/presentationml/2006/ole">
            <p:oleObj spid="_x0000_s625928" name="Equation" r:id="rId14" imgW="596641" imgH="177723" progId="Equation.DSMT4">
              <p:embed/>
            </p:oleObj>
          </a:graphicData>
        </a:graphic>
      </p:graphicFrame>
      <p:cxnSp>
        <p:nvCxnSpPr>
          <p:cNvPr id="120" name="119 Conector recto de flecha"/>
          <p:cNvCxnSpPr/>
          <p:nvPr/>
        </p:nvCxnSpPr>
        <p:spPr>
          <a:xfrm>
            <a:off x="1513250" y="6296991"/>
            <a:ext cx="4545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 de flecha"/>
          <p:cNvCxnSpPr/>
          <p:nvPr/>
        </p:nvCxnSpPr>
        <p:spPr>
          <a:xfrm>
            <a:off x="1513250" y="5108500"/>
            <a:ext cx="4545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 de flecha"/>
          <p:cNvCxnSpPr/>
          <p:nvPr/>
        </p:nvCxnSpPr>
        <p:spPr>
          <a:xfrm>
            <a:off x="1513250" y="3664627"/>
            <a:ext cx="4545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 de flecha"/>
          <p:cNvCxnSpPr/>
          <p:nvPr/>
        </p:nvCxnSpPr>
        <p:spPr>
          <a:xfrm>
            <a:off x="1548875" y="2523666"/>
            <a:ext cx="4545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7805" name="Object 29"/>
          <p:cNvGraphicFramePr>
            <a:graphicFrameLocks noChangeAspect="1"/>
          </p:cNvGraphicFramePr>
          <p:nvPr/>
        </p:nvGraphicFramePr>
        <p:xfrm>
          <a:off x="5442157" y="301346"/>
          <a:ext cx="2641600" cy="1130300"/>
        </p:xfrm>
        <a:graphic>
          <a:graphicData uri="http://schemas.openxmlformats.org/presentationml/2006/ole">
            <p:oleObj spid="_x0000_s625929" name="Equation" r:id="rId15" imgW="1016000" imgH="431800" progId="Equation.DSMT4">
              <p:embed/>
            </p:oleObj>
          </a:graphicData>
        </a:graphic>
      </p:graphicFrame>
      <p:graphicFrame>
        <p:nvGraphicFramePr>
          <p:cNvPr id="587807" name="Object 31"/>
          <p:cNvGraphicFramePr>
            <a:graphicFrameLocks noChangeAspect="1"/>
          </p:cNvGraphicFramePr>
          <p:nvPr/>
        </p:nvGraphicFramePr>
        <p:xfrm>
          <a:off x="5439991" y="294383"/>
          <a:ext cx="2743200" cy="1130300"/>
        </p:xfrm>
        <a:graphic>
          <a:graphicData uri="http://schemas.openxmlformats.org/presentationml/2006/ole">
            <p:oleObj spid="_x0000_s625930" name="Equation" r:id="rId16" imgW="1054100" imgH="431800" progId="Equation.DSMT4">
              <p:embed/>
            </p:oleObj>
          </a:graphicData>
        </a:graphic>
      </p:graphicFrame>
      <p:sp>
        <p:nvSpPr>
          <p:cNvPr id="5" name="4 Triángulo isósceles"/>
          <p:cNvSpPr>
            <a:spLocks noChangeAspect="1"/>
          </p:cNvSpPr>
          <p:nvPr/>
        </p:nvSpPr>
        <p:spPr>
          <a:xfrm>
            <a:off x="4693307" y="3675920"/>
            <a:ext cx="1581503" cy="13680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Triángulo isósceles"/>
          <p:cNvSpPr>
            <a:spLocks/>
          </p:cNvSpPr>
          <p:nvPr/>
        </p:nvSpPr>
        <p:spPr>
          <a:xfrm>
            <a:off x="5434891" y="5084418"/>
            <a:ext cx="1680380" cy="131726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Triángulo isósceles"/>
          <p:cNvSpPr>
            <a:spLocks noChangeAspect="1"/>
          </p:cNvSpPr>
          <p:nvPr/>
        </p:nvSpPr>
        <p:spPr>
          <a:xfrm>
            <a:off x="3951453" y="2363528"/>
            <a:ext cx="1507243" cy="127716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Triángulo isósceles"/>
          <p:cNvSpPr>
            <a:spLocks noChangeAspect="1"/>
          </p:cNvSpPr>
          <p:nvPr/>
        </p:nvSpPr>
        <p:spPr>
          <a:xfrm>
            <a:off x="3898303" y="5055526"/>
            <a:ext cx="1529622" cy="133718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Triángulo isósceles"/>
          <p:cNvSpPr>
            <a:spLocks/>
          </p:cNvSpPr>
          <p:nvPr/>
        </p:nvSpPr>
        <p:spPr>
          <a:xfrm>
            <a:off x="2344852" y="5103446"/>
            <a:ext cx="1493620" cy="129823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Triángulo isósceles"/>
          <p:cNvSpPr>
            <a:spLocks noChangeAspect="1"/>
          </p:cNvSpPr>
          <p:nvPr/>
        </p:nvSpPr>
        <p:spPr>
          <a:xfrm>
            <a:off x="3107553" y="3724933"/>
            <a:ext cx="1585754" cy="1345561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87808" name="Object 32"/>
          <p:cNvGraphicFramePr>
            <a:graphicFrameLocks noChangeAspect="1"/>
          </p:cNvGraphicFramePr>
          <p:nvPr/>
        </p:nvGraphicFramePr>
        <p:xfrm>
          <a:off x="5434788" y="301346"/>
          <a:ext cx="3505200" cy="1130300"/>
        </p:xfrm>
        <a:graphic>
          <a:graphicData uri="http://schemas.openxmlformats.org/presentationml/2006/ole">
            <p:oleObj spid="_x0000_s625931" name="Equation" r:id="rId17" imgW="1346200" imgH="431800" progId="Equation.DSMT4">
              <p:embed/>
            </p:oleObj>
          </a:graphicData>
        </a:graphic>
      </p:graphicFrame>
      <p:cxnSp>
        <p:nvCxnSpPr>
          <p:cNvPr id="88" name="87 Conector recto"/>
          <p:cNvCxnSpPr/>
          <p:nvPr/>
        </p:nvCxnSpPr>
        <p:spPr>
          <a:xfrm rot="10800000" flipH="1" flipV="1">
            <a:off x="3530419" y="4381047"/>
            <a:ext cx="3549004" cy="20378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endCxn id="48" idx="5"/>
          </p:cNvCxnSpPr>
          <p:nvPr/>
        </p:nvCxnSpPr>
        <p:spPr>
          <a:xfrm flipV="1">
            <a:off x="2352802" y="4363796"/>
            <a:ext cx="3543620" cy="202456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rot="5400000" flipH="1" flipV="1">
            <a:off x="2645027" y="4387360"/>
            <a:ext cx="4106548" cy="158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1969884"/>
              </p:ext>
            </p:extLst>
          </p:nvPr>
        </p:nvGraphicFramePr>
        <p:xfrm>
          <a:off x="2674150" y="4647515"/>
          <a:ext cx="863600" cy="666750"/>
        </p:xfrm>
        <a:graphic>
          <a:graphicData uri="http://schemas.openxmlformats.org/presentationml/2006/ole">
            <p:oleObj spid="_x0000_s625932" name="Equation" r:id="rId18" imgW="330057" imgH="253890" progId="Equation.DSMT4">
              <p:embed/>
            </p:oleObj>
          </a:graphicData>
        </a:graphic>
      </p:graphicFrame>
      <p:graphicFrame>
        <p:nvGraphicFramePr>
          <p:cNvPr id="6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284137"/>
              </p:ext>
            </p:extLst>
          </p:nvPr>
        </p:nvGraphicFramePr>
        <p:xfrm>
          <a:off x="5964085" y="4598648"/>
          <a:ext cx="862013" cy="666750"/>
        </p:xfrm>
        <a:graphic>
          <a:graphicData uri="http://schemas.openxmlformats.org/presentationml/2006/ole">
            <p:oleObj spid="_x0000_s625933" name="Equation" r:id="rId19" imgW="330057" imgH="253890" progId="Equation.DSMT4">
              <p:embed/>
            </p:oleObj>
          </a:graphicData>
        </a:graphic>
      </p:graphicFrame>
      <p:graphicFrame>
        <p:nvGraphicFramePr>
          <p:cNvPr id="6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07355169"/>
              </p:ext>
            </p:extLst>
          </p:nvPr>
        </p:nvGraphicFramePr>
        <p:xfrm>
          <a:off x="3590036" y="3242843"/>
          <a:ext cx="830263" cy="666750"/>
        </p:xfrm>
        <a:graphic>
          <a:graphicData uri="http://schemas.openxmlformats.org/presentationml/2006/ole">
            <p:oleObj spid="_x0000_s625934" name="Equation" r:id="rId20" imgW="317225" imgH="253780" progId="Equation.DSMT4">
              <p:embed/>
            </p:oleObj>
          </a:graphicData>
        </a:graphic>
      </p:graphicFrame>
      <p:graphicFrame>
        <p:nvGraphicFramePr>
          <p:cNvPr id="6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9687146"/>
              </p:ext>
            </p:extLst>
          </p:nvPr>
        </p:nvGraphicFramePr>
        <p:xfrm>
          <a:off x="3523702" y="5962563"/>
          <a:ext cx="830263" cy="666750"/>
        </p:xfrm>
        <a:graphic>
          <a:graphicData uri="http://schemas.openxmlformats.org/presentationml/2006/ole">
            <p:oleObj spid="_x0000_s625935" name="Equation" r:id="rId21" imgW="317225" imgH="253780" progId="Equation.DSMT4">
              <p:embed/>
            </p:oleObj>
          </a:graphicData>
        </a:graphic>
      </p:graphicFrame>
      <p:graphicFrame>
        <p:nvGraphicFramePr>
          <p:cNvPr id="6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64579855"/>
              </p:ext>
            </p:extLst>
          </p:nvPr>
        </p:nvGraphicFramePr>
        <p:xfrm>
          <a:off x="5095533" y="5957113"/>
          <a:ext cx="830262" cy="666750"/>
        </p:xfrm>
        <a:graphic>
          <a:graphicData uri="http://schemas.openxmlformats.org/presentationml/2006/ole">
            <p:oleObj spid="_x0000_s625936" name="Equation" r:id="rId22" imgW="317225" imgH="253780" progId="Equation.DSMT4">
              <p:embed/>
            </p:oleObj>
          </a:graphicData>
        </a:graphic>
      </p:graphicFrame>
      <p:graphicFrame>
        <p:nvGraphicFramePr>
          <p:cNvPr id="6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9970429"/>
              </p:ext>
            </p:extLst>
          </p:nvPr>
        </p:nvGraphicFramePr>
        <p:xfrm>
          <a:off x="5168335" y="3215867"/>
          <a:ext cx="830263" cy="666750"/>
        </p:xfrm>
        <a:graphic>
          <a:graphicData uri="http://schemas.openxmlformats.org/presentationml/2006/ole">
            <p:oleObj spid="_x0000_s625937" name="Equation" r:id="rId23" imgW="317225" imgH="253780" progId="Equation.DSMT4">
              <p:embed/>
            </p:oleObj>
          </a:graphicData>
        </a:graphic>
      </p:graphicFrame>
      <p:graphicFrame>
        <p:nvGraphicFramePr>
          <p:cNvPr id="6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25973585"/>
              </p:ext>
            </p:extLst>
          </p:nvPr>
        </p:nvGraphicFramePr>
        <p:xfrm>
          <a:off x="4453524" y="2024775"/>
          <a:ext cx="863600" cy="666750"/>
        </p:xfrm>
        <a:graphic>
          <a:graphicData uri="http://schemas.openxmlformats.org/presentationml/2006/ole">
            <p:oleObj spid="_x0000_s625938" name="Equation" r:id="rId24" imgW="330057" imgH="253890" progId="Equation.DSMT4">
              <p:embed/>
            </p:oleObj>
          </a:graphicData>
        </a:graphic>
      </p:graphicFrame>
      <p:graphicFrame>
        <p:nvGraphicFramePr>
          <p:cNvPr id="6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7382181"/>
              </p:ext>
            </p:extLst>
          </p:nvPr>
        </p:nvGraphicFramePr>
        <p:xfrm>
          <a:off x="4393912" y="4629019"/>
          <a:ext cx="796925" cy="666750"/>
        </p:xfrm>
        <a:graphic>
          <a:graphicData uri="http://schemas.openxmlformats.org/presentationml/2006/ole">
            <p:oleObj spid="_x0000_s625939" name="Equation" r:id="rId25" imgW="304536" imgH="253780" progId="Equation.DSMT4">
              <p:embed/>
            </p:oleObj>
          </a:graphicData>
        </a:graphic>
      </p:graphicFrame>
      <p:graphicFrame>
        <p:nvGraphicFramePr>
          <p:cNvPr id="6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6301003"/>
              </p:ext>
            </p:extLst>
          </p:nvPr>
        </p:nvGraphicFramePr>
        <p:xfrm>
          <a:off x="1927858" y="5931899"/>
          <a:ext cx="862012" cy="666750"/>
        </p:xfrm>
        <a:graphic>
          <a:graphicData uri="http://schemas.openxmlformats.org/presentationml/2006/ole">
            <p:oleObj spid="_x0000_s625940" name="Equation" r:id="rId26" imgW="330057" imgH="253890" progId="Equation.DSMT4">
              <p:embed/>
            </p:oleObj>
          </a:graphicData>
        </a:graphic>
      </p:graphicFrame>
      <p:graphicFrame>
        <p:nvGraphicFramePr>
          <p:cNvPr id="6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6994388"/>
              </p:ext>
            </p:extLst>
          </p:nvPr>
        </p:nvGraphicFramePr>
        <p:xfrm>
          <a:off x="6777868" y="5961502"/>
          <a:ext cx="863600" cy="666750"/>
        </p:xfrm>
        <a:graphic>
          <a:graphicData uri="http://schemas.openxmlformats.org/presentationml/2006/ole">
            <p:oleObj spid="_x0000_s625941" name="Equation" r:id="rId27" imgW="330057" imgH="25389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92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8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8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8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8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7091"/>
            <a:ext cx="8229600" cy="5157028"/>
          </a:xfrm>
        </p:spPr>
        <p:txBody>
          <a:bodyPr/>
          <a:lstStyle/>
          <a:p>
            <a:r>
              <a:rPr lang="es-ES" sz="4000" dirty="0" smtClean="0">
                <a:solidFill>
                  <a:srgbClr val="FFC000"/>
                </a:solidFill>
              </a:rPr>
              <a:t>Marginal </a:t>
            </a:r>
            <a:r>
              <a:rPr lang="es-ES" sz="4000" dirty="0" err="1" smtClean="0">
                <a:solidFill>
                  <a:srgbClr val="FFC000"/>
                </a:solidFill>
              </a:rPr>
              <a:t>distributions</a:t>
            </a:r>
            <a:endParaRPr lang="es-ES" sz="4000" dirty="0" smtClean="0">
              <a:solidFill>
                <a:srgbClr val="FFC000"/>
              </a:solidFill>
            </a:endParaRPr>
          </a:p>
          <a:p>
            <a:pPr lvl="1"/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three</a:t>
            </a:r>
            <a:r>
              <a:rPr lang="es-ES" sz="3200" dirty="0" smtClean="0"/>
              <a:t> </a:t>
            </a:r>
            <a:r>
              <a:rPr lang="es-ES" sz="3200" dirty="0" err="1" smtClean="0"/>
              <a:t>directions</a:t>
            </a:r>
            <a:r>
              <a:rPr lang="es-ES" sz="3200" dirty="0" smtClean="0"/>
              <a:t>            </a:t>
            </a:r>
            <a:r>
              <a:rPr lang="es-ES" sz="3200" dirty="0" err="1" smtClean="0"/>
              <a:t>yield</a:t>
            </a:r>
            <a:r>
              <a:rPr lang="es-ES" sz="3200" dirty="0" smtClean="0"/>
              <a:t> </a:t>
            </a:r>
            <a:r>
              <a:rPr lang="es-ES" sz="3200" dirty="0" err="1" smtClean="0"/>
              <a:t>identical</a:t>
            </a:r>
            <a:r>
              <a:rPr lang="es-ES" sz="3200" dirty="0" smtClean="0"/>
              <a:t> </a:t>
            </a:r>
            <a:r>
              <a:rPr lang="es-ES" sz="3200" i="1" dirty="0" err="1" smtClean="0"/>
              <a:t>non</a:t>
            </a:r>
            <a:r>
              <a:rPr lang="es-ES" sz="3200" dirty="0" err="1" smtClean="0"/>
              <a:t>symmetric</a:t>
            </a:r>
            <a:r>
              <a:rPr lang="es-ES" sz="3200" dirty="0" smtClean="0"/>
              <a:t> </a:t>
            </a:r>
            <a:r>
              <a:rPr lang="es-ES" sz="3200" dirty="0" err="1" smtClean="0"/>
              <a:t>scale-invariant</a:t>
            </a:r>
            <a:r>
              <a:rPr lang="es-ES" sz="3200" dirty="0" smtClean="0"/>
              <a:t>  </a:t>
            </a:r>
            <a:r>
              <a:rPr lang="es-ES" sz="3200" dirty="0" err="1" smtClean="0"/>
              <a:t>distributions</a:t>
            </a:r>
            <a:r>
              <a:rPr lang="es-ES" sz="3200" dirty="0" smtClean="0"/>
              <a:t>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5" name="34 Flecha abajo"/>
          <p:cNvSpPr/>
          <p:nvPr/>
        </p:nvSpPr>
        <p:spPr>
          <a:xfrm rot="13200000">
            <a:off x="4795019" y="1193479"/>
            <a:ext cx="108000" cy="5573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lecha abajo"/>
          <p:cNvSpPr/>
          <p:nvPr/>
        </p:nvSpPr>
        <p:spPr>
          <a:xfrm rot="19200000">
            <a:off x="5217314" y="1188465"/>
            <a:ext cx="108000" cy="55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abajo"/>
          <p:cNvSpPr/>
          <p:nvPr/>
        </p:nvSpPr>
        <p:spPr>
          <a:xfrm rot="5400000">
            <a:off x="4986510" y="1424601"/>
            <a:ext cx="108000" cy="5573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0" t="29677" r="3537" b="-1"/>
          <a:stretch/>
        </p:blipFill>
        <p:spPr>
          <a:xfrm rot="5400000">
            <a:off x="2410443" y="2324198"/>
            <a:ext cx="4283877" cy="4361854"/>
          </a:xfrm>
          <a:prstGeom prst="rect">
            <a:avLst/>
          </a:prstGeom>
        </p:spPr>
      </p:pic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998871985"/>
              </p:ext>
            </p:extLst>
          </p:nvPr>
        </p:nvGraphicFramePr>
        <p:xfrm>
          <a:off x="4111625" y="2356037"/>
          <a:ext cx="1168400" cy="390525"/>
        </p:xfrm>
        <a:graphic>
          <a:graphicData uri="http://schemas.openxmlformats.org/presentationml/2006/ole">
            <p:oleObj spid="_x0000_s615457" name="Equation" r:id="rId4" imgW="532937" imgH="177646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7091"/>
            <a:ext cx="8229600" cy="5157028"/>
          </a:xfrm>
        </p:spPr>
        <p:txBody>
          <a:bodyPr/>
          <a:lstStyle/>
          <a:p>
            <a:r>
              <a:rPr lang="es-ES" sz="4000" dirty="0" smtClean="0">
                <a:solidFill>
                  <a:srgbClr val="FFC000"/>
                </a:solidFill>
              </a:rPr>
              <a:t>Marginal </a:t>
            </a:r>
            <a:r>
              <a:rPr lang="es-ES" sz="4000" dirty="0" err="1" smtClean="0">
                <a:solidFill>
                  <a:srgbClr val="FFC000"/>
                </a:solidFill>
              </a:rPr>
              <a:t>distributions</a:t>
            </a:r>
            <a:endParaRPr lang="es-ES" sz="4000" dirty="0" smtClean="0">
              <a:solidFill>
                <a:srgbClr val="FFC000"/>
              </a:solidFill>
            </a:endParaRPr>
          </a:p>
          <a:p>
            <a:pPr lvl="1"/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three</a:t>
            </a:r>
            <a:r>
              <a:rPr lang="es-ES" sz="3200" dirty="0" smtClean="0"/>
              <a:t> </a:t>
            </a:r>
            <a:r>
              <a:rPr lang="es-ES" sz="3200" dirty="0" err="1" smtClean="0"/>
              <a:t>directions</a:t>
            </a:r>
            <a:r>
              <a:rPr lang="es-ES" sz="3200" dirty="0" smtClean="0"/>
              <a:t>            </a:t>
            </a:r>
            <a:r>
              <a:rPr lang="es-ES" sz="3200" dirty="0" err="1" smtClean="0"/>
              <a:t>yield</a:t>
            </a:r>
            <a:r>
              <a:rPr lang="es-ES" sz="3200" dirty="0" smtClean="0"/>
              <a:t> </a:t>
            </a:r>
            <a:r>
              <a:rPr lang="es-ES" sz="3200" dirty="0" err="1" smtClean="0"/>
              <a:t>identical</a:t>
            </a:r>
            <a:r>
              <a:rPr lang="es-ES" sz="3200" dirty="0" smtClean="0"/>
              <a:t> </a:t>
            </a:r>
            <a:r>
              <a:rPr lang="es-ES" sz="3200" i="1" dirty="0" err="1" smtClean="0"/>
              <a:t>non</a:t>
            </a:r>
            <a:r>
              <a:rPr lang="es-ES" sz="3200" dirty="0" err="1" smtClean="0"/>
              <a:t>symmetric</a:t>
            </a:r>
            <a:r>
              <a:rPr lang="es-ES" sz="3200" dirty="0" smtClean="0"/>
              <a:t> </a:t>
            </a:r>
            <a:r>
              <a:rPr lang="es-ES" sz="3200" dirty="0" err="1" smtClean="0"/>
              <a:t>scale-invariant</a:t>
            </a:r>
            <a:r>
              <a:rPr lang="es-ES" sz="3200" dirty="0" smtClean="0"/>
              <a:t>  </a:t>
            </a:r>
            <a:r>
              <a:rPr lang="es-ES" sz="3200" dirty="0" err="1" smtClean="0"/>
              <a:t>distributions</a:t>
            </a:r>
            <a:r>
              <a:rPr lang="es-ES" sz="3200" dirty="0" smtClean="0"/>
              <a:t>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5" name="34 Flecha abajo"/>
          <p:cNvSpPr/>
          <p:nvPr/>
        </p:nvSpPr>
        <p:spPr>
          <a:xfrm rot="13200000">
            <a:off x="4795019" y="1193479"/>
            <a:ext cx="108000" cy="5573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lecha abajo"/>
          <p:cNvSpPr/>
          <p:nvPr/>
        </p:nvSpPr>
        <p:spPr>
          <a:xfrm rot="19200000">
            <a:off x="5217314" y="1188465"/>
            <a:ext cx="108000" cy="55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abajo"/>
          <p:cNvSpPr/>
          <p:nvPr/>
        </p:nvSpPr>
        <p:spPr>
          <a:xfrm rot="5400000">
            <a:off x="4986510" y="1424601"/>
            <a:ext cx="108000" cy="5573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874" y="2268882"/>
            <a:ext cx="4807268" cy="446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998871985"/>
              </p:ext>
            </p:extLst>
          </p:nvPr>
        </p:nvGraphicFramePr>
        <p:xfrm>
          <a:off x="4111625" y="2465221"/>
          <a:ext cx="1168400" cy="390525"/>
        </p:xfrm>
        <a:graphic>
          <a:graphicData uri="http://schemas.openxmlformats.org/presentationml/2006/ole">
            <p:oleObj spid="_x0000_s665602" name="Equation" r:id="rId4" imgW="532937" imgH="17764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7091"/>
            <a:ext cx="8229600" cy="5157028"/>
          </a:xfrm>
        </p:spPr>
        <p:txBody>
          <a:bodyPr/>
          <a:lstStyle/>
          <a:p>
            <a:r>
              <a:rPr lang="es-ES" sz="4000" dirty="0" smtClean="0">
                <a:solidFill>
                  <a:srgbClr val="FFC000"/>
                </a:solidFill>
              </a:rPr>
              <a:t>Marginal </a:t>
            </a:r>
            <a:r>
              <a:rPr lang="es-ES" sz="4000" dirty="0" err="1" smtClean="0">
                <a:solidFill>
                  <a:srgbClr val="FFC000"/>
                </a:solidFill>
              </a:rPr>
              <a:t>distributions</a:t>
            </a:r>
            <a:endParaRPr lang="es-ES" sz="4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6245940" y="4174400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4123453" y="4752250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6245940" y="5346389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8" name="Rectangle 23"/>
          <p:cNvSpPr>
            <a:spLocks noChangeArrowheads="1"/>
          </p:cNvSpPr>
          <p:nvPr/>
        </p:nvSpPr>
        <p:spPr bwMode="auto">
          <a:xfrm>
            <a:off x="4123453" y="5829239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46 Grupo"/>
          <p:cNvGrpSpPr>
            <a:grpSpLocks noChangeAspect="1"/>
          </p:cNvGrpSpPr>
          <p:nvPr/>
        </p:nvGrpSpPr>
        <p:grpSpPr>
          <a:xfrm>
            <a:off x="2475825" y="2207122"/>
            <a:ext cx="4706988" cy="3743902"/>
            <a:chOff x="1918955" y="3628634"/>
            <a:chExt cx="4212017" cy="1316845"/>
          </a:xfrm>
        </p:grpSpPr>
        <p:sp>
          <p:nvSpPr>
            <p:cNvPr id="48" name="47 Triángulo isósceles"/>
            <p:cNvSpPr/>
            <p:nvPr/>
          </p:nvSpPr>
          <p:spPr>
            <a:xfrm>
              <a:off x="1918955" y="3628634"/>
              <a:ext cx="4212017" cy="1303964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80 Grupo"/>
            <p:cNvGrpSpPr/>
            <p:nvPr/>
          </p:nvGrpSpPr>
          <p:grpSpPr>
            <a:xfrm>
              <a:off x="2562898" y="4048250"/>
              <a:ext cx="2871986" cy="897229"/>
              <a:chOff x="2562898" y="5194481"/>
              <a:chExt cx="2871986" cy="897229"/>
            </a:xfrm>
          </p:grpSpPr>
          <p:cxnSp>
            <p:nvCxnSpPr>
              <p:cNvPr id="50" name="49 Conector recto"/>
              <p:cNvCxnSpPr/>
              <p:nvPr/>
            </p:nvCxnSpPr>
            <p:spPr>
              <a:xfrm flipV="1">
                <a:off x="3309873" y="5194481"/>
                <a:ext cx="1375901" cy="12879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"/>
              <p:cNvCxnSpPr/>
              <p:nvPr/>
            </p:nvCxnSpPr>
            <p:spPr>
              <a:xfrm flipV="1">
                <a:off x="2562898" y="5642772"/>
                <a:ext cx="2871986" cy="24173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 rot="10800000">
                <a:off x="3309877" y="5207360"/>
                <a:ext cx="1363018" cy="88434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flipV="1">
                <a:off x="4634258" y="5638802"/>
                <a:ext cx="800626" cy="45290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 flipV="1">
                <a:off x="3287205" y="5197363"/>
                <a:ext cx="1414538" cy="884349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rot="10800000">
                <a:off x="2562898" y="5666945"/>
                <a:ext cx="708338" cy="411885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3" name="Object 12"/>
          <p:cNvGraphicFramePr>
            <a:graphicFrameLocks noChangeAspect="1"/>
          </p:cNvGraphicFramePr>
          <p:nvPr/>
        </p:nvGraphicFramePr>
        <p:xfrm>
          <a:off x="1755331" y="1433897"/>
          <a:ext cx="1795462" cy="466725"/>
        </p:xfrm>
        <a:graphic>
          <a:graphicData uri="http://schemas.openxmlformats.org/presentationml/2006/ole">
            <p:oleObj spid="_x0000_s601936" name="Equation" r:id="rId3" imgW="685502" imgH="177723" progId="Equation.DSMT4">
              <p:embed/>
            </p:oleObj>
          </a:graphicData>
        </a:graphic>
      </p:graphicFrame>
      <p:graphicFrame>
        <p:nvGraphicFramePr>
          <p:cNvPr id="77" name="Object 15"/>
          <p:cNvGraphicFramePr>
            <a:graphicFrameLocks noChangeAspect="1"/>
          </p:cNvGraphicFramePr>
          <p:nvPr/>
        </p:nvGraphicFramePr>
        <p:xfrm>
          <a:off x="4183860" y="1410147"/>
          <a:ext cx="1562100" cy="466725"/>
        </p:xfrm>
        <a:graphic>
          <a:graphicData uri="http://schemas.openxmlformats.org/presentationml/2006/ole">
            <p:oleObj spid="_x0000_s601937" name="Equation" r:id="rId4" imgW="596641" imgH="177723" progId="Equation.DSMT4">
              <p:embed/>
            </p:oleObj>
          </a:graphicData>
        </a:graphic>
      </p:graphicFrame>
      <p:graphicFrame>
        <p:nvGraphicFramePr>
          <p:cNvPr id="78" name="Object 18"/>
          <p:cNvGraphicFramePr>
            <a:graphicFrameLocks noChangeAspect="1"/>
          </p:cNvGraphicFramePr>
          <p:nvPr/>
        </p:nvGraphicFramePr>
        <p:xfrm>
          <a:off x="6096661" y="1410147"/>
          <a:ext cx="1562100" cy="466725"/>
        </p:xfrm>
        <a:graphic>
          <a:graphicData uri="http://schemas.openxmlformats.org/presentationml/2006/ole">
            <p:oleObj spid="_x0000_s601938" name="Equation" r:id="rId5" imgW="596641" imgH="177723" progId="Equation.DSMT4">
              <p:embed/>
            </p:oleObj>
          </a:graphicData>
        </a:graphic>
      </p:graphicFrame>
      <p:cxnSp>
        <p:nvCxnSpPr>
          <p:cNvPr id="79" name="78 Conector recto de flecha"/>
          <p:cNvCxnSpPr/>
          <p:nvPr/>
        </p:nvCxnSpPr>
        <p:spPr>
          <a:xfrm rot="5400000">
            <a:off x="2721695" y="2129939"/>
            <a:ext cx="64245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 rot="5400000">
            <a:off x="4542857" y="1924325"/>
            <a:ext cx="42646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 rot="5400000">
            <a:off x="6235094" y="2070564"/>
            <a:ext cx="64245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13"/>
          <p:cNvGraphicFramePr>
            <a:graphicFrameLocks noChangeAspect="1"/>
          </p:cNvGraphicFramePr>
          <p:nvPr/>
        </p:nvGraphicFramePr>
        <p:xfrm>
          <a:off x="831562" y="6319044"/>
          <a:ext cx="1762125" cy="466725"/>
        </p:xfrm>
        <a:graphic>
          <a:graphicData uri="http://schemas.openxmlformats.org/presentationml/2006/ole">
            <p:oleObj spid="_x0000_s601939" name="Equation" r:id="rId6" imgW="672516" imgH="177646" progId="Equation.DSMT4">
              <p:embed/>
            </p:oleObj>
          </a:graphicData>
        </a:graphic>
      </p:graphicFrame>
      <p:graphicFrame>
        <p:nvGraphicFramePr>
          <p:cNvPr id="87" name="Object 14"/>
          <p:cNvGraphicFramePr>
            <a:graphicFrameLocks noChangeAspect="1"/>
          </p:cNvGraphicFramePr>
          <p:nvPr/>
        </p:nvGraphicFramePr>
        <p:xfrm>
          <a:off x="5090160" y="6319044"/>
          <a:ext cx="1495425" cy="466725"/>
        </p:xfrm>
        <a:graphic>
          <a:graphicData uri="http://schemas.openxmlformats.org/presentationml/2006/ole">
            <p:oleObj spid="_x0000_s601940" name="Equation" r:id="rId7" imgW="571004" imgH="177646" progId="Equation.DSMT4">
              <p:embed/>
            </p:oleObj>
          </a:graphicData>
        </a:graphic>
      </p:graphicFrame>
      <p:graphicFrame>
        <p:nvGraphicFramePr>
          <p:cNvPr id="89" name="Object 16"/>
          <p:cNvGraphicFramePr>
            <a:graphicFrameLocks noChangeAspect="1"/>
          </p:cNvGraphicFramePr>
          <p:nvPr/>
        </p:nvGraphicFramePr>
        <p:xfrm>
          <a:off x="2856557" y="6319044"/>
          <a:ext cx="1762125" cy="466725"/>
        </p:xfrm>
        <a:graphic>
          <a:graphicData uri="http://schemas.openxmlformats.org/presentationml/2006/ole">
            <p:oleObj spid="_x0000_s601941" name="Equation" r:id="rId8" imgW="672516" imgH="177646" progId="Equation.DSMT4">
              <p:embed/>
            </p:oleObj>
          </a:graphicData>
        </a:graphic>
      </p:graphicFrame>
      <p:graphicFrame>
        <p:nvGraphicFramePr>
          <p:cNvPr id="90" name="Object 17"/>
          <p:cNvGraphicFramePr>
            <a:graphicFrameLocks noChangeAspect="1"/>
          </p:cNvGraphicFramePr>
          <p:nvPr/>
        </p:nvGraphicFramePr>
        <p:xfrm>
          <a:off x="6969318" y="6319044"/>
          <a:ext cx="1528763" cy="466725"/>
        </p:xfrm>
        <a:graphic>
          <a:graphicData uri="http://schemas.openxmlformats.org/presentationml/2006/ole">
            <p:oleObj spid="_x0000_s601942" name="Equation" r:id="rId9" imgW="583693" imgH="177646" progId="Equation.DSMT4">
              <p:embed/>
            </p:oleObj>
          </a:graphicData>
        </a:graphic>
      </p:graphicFrame>
      <p:cxnSp>
        <p:nvCxnSpPr>
          <p:cNvPr id="91" name="90 Conector recto de flecha"/>
          <p:cNvCxnSpPr/>
          <p:nvPr/>
        </p:nvCxnSpPr>
        <p:spPr>
          <a:xfrm rot="5400000" flipH="1" flipV="1">
            <a:off x="2270105" y="6142631"/>
            <a:ext cx="409204" cy="2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 rot="5400000" flipH="1" flipV="1">
            <a:off x="3674951" y="6206369"/>
            <a:ext cx="534445" cy="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 rot="5400000" flipH="1" flipV="1">
            <a:off x="5363607" y="6199853"/>
            <a:ext cx="52141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 rot="5400000" flipH="1" flipV="1">
            <a:off x="7236233" y="6176103"/>
            <a:ext cx="47391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Triángulo isósceles"/>
          <p:cNvSpPr>
            <a:spLocks noChangeAspect="1"/>
          </p:cNvSpPr>
          <p:nvPr/>
        </p:nvSpPr>
        <p:spPr>
          <a:xfrm>
            <a:off x="3266690" y="3436433"/>
            <a:ext cx="1524229" cy="128081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Triángulo isósceles"/>
          <p:cNvSpPr>
            <a:spLocks noChangeAspect="1"/>
          </p:cNvSpPr>
          <p:nvPr/>
        </p:nvSpPr>
        <p:spPr>
          <a:xfrm>
            <a:off x="3993849" y="4693511"/>
            <a:ext cx="1572941" cy="123304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Triángulo isósceles"/>
          <p:cNvSpPr>
            <a:spLocks noChangeAspect="1"/>
          </p:cNvSpPr>
          <p:nvPr/>
        </p:nvSpPr>
        <p:spPr>
          <a:xfrm>
            <a:off x="5541517" y="4719630"/>
            <a:ext cx="1690557" cy="122304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Triángulo isósceles"/>
          <p:cNvSpPr>
            <a:spLocks noChangeAspect="1"/>
          </p:cNvSpPr>
          <p:nvPr/>
        </p:nvSpPr>
        <p:spPr>
          <a:xfrm>
            <a:off x="2470016" y="4743381"/>
            <a:ext cx="1512138" cy="118537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Triángulo isósceles"/>
          <p:cNvSpPr>
            <a:spLocks noChangeAspect="1"/>
          </p:cNvSpPr>
          <p:nvPr/>
        </p:nvSpPr>
        <p:spPr>
          <a:xfrm>
            <a:off x="4064077" y="2218997"/>
            <a:ext cx="1489315" cy="118921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89858" name="Object 34"/>
          <p:cNvGraphicFramePr>
            <a:graphicFrameLocks noChangeAspect="1"/>
          </p:cNvGraphicFramePr>
          <p:nvPr/>
        </p:nvGraphicFramePr>
        <p:xfrm>
          <a:off x="5317453" y="224072"/>
          <a:ext cx="3505200" cy="1130300"/>
        </p:xfrm>
        <a:graphic>
          <a:graphicData uri="http://schemas.openxmlformats.org/presentationml/2006/ole">
            <p:oleObj spid="_x0000_s601943" name="Equation" r:id="rId10" imgW="1346200" imgH="431800" progId="Equation.DSMT4">
              <p:embed/>
            </p:oleObj>
          </a:graphicData>
        </a:graphic>
      </p:graphicFrame>
      <p:sp>
        <p:nvSpPr>
          <p:cNvPr id="42" name="41 Triángulo isósceles"/>
          <p:cNvSpPr>
            <a:spLocks noChangeAspect="1"/>
          </p:cNvSpPr>
          <p:nvPr/>
        </p:nvSpPr>
        <p:spPr>
          <a:xfrm>
            <a:off x="4788307" y="3442183"/>
            <a:ext cx="1598493" cy="125307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973270"/>
              </p:ext>
            </p:extLst>
          </p:nvPr>
        </p:nvGraphicFramePr>
        <p:xfrm>
          <a:off x="6073371" y="4275326"/>
          <a:ext cx="857456" cy="609150"/>
        </p:xfrm>
        <a:graphic>
          <a:graphicData uri="http://schemas.openxmlformats.org/presentationml/2006/ole">
            <p:oleObj spid="_x0000_s601944" name="Equation" r:id="rId11" imgW="330057" imgH="253890" progId="Equation.DSMT4">
              <p:embed/>
            </p:oleObj>
          </a:graphicData>
        </a:graphic>
      </p:graphicFrame>
      <p:graphicFrame>
        <p:nvGraphicFramePr>
          <p:cNvPr id="6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4746532"/>
              </p:ext>
            </p:extLst>
          </p:nvPr>
        </p:nvGraphicFramePr>
        <p:xfrm>
          <a:off x="5281828" y="3012001"/>
          <a:ext cx="825874" cy="609150"/>
        </p:xfrm>
        <a:graphic>
          <a:graphicData uri="http://schemas.openxmlformats.org/presentationml/2006/ole">
            <p:oleObj spid="_x0000_s601945" name="Equation" r:id="rId12" imgW="317225" imgH="253780" progId="Equation.DSMT4">
              <p:embed/>
            </p:oleObj>
          </a:graphicData>
        </a:graphic>
      </p:graphicFrame>
      <p:graphicFrame>
        <p:nvGraphicFramePr>
          <p:cNvPr id="6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2483111"/>
              </p:ext>
            </p:extLst>
          </p:nvPr>
        </p:nvGraphicFramePr>
        <p:xfrm>
          <a:off x="4570796" y="1983182"/>
          <a:ext cx="859034" cy="609150"/>
        </p:xfrm>
        <a:graphic>
          <a:graphicData uri="http://schemas.openxmlformats.org/presentationml/2006/ole">
            <p:oleObj spid="_x0000_s601946" name="Equation" r:id="rId13" imgW="330057" imgH="253890" progId="Equation.DSMT4">
              <p:embed/>
            </p:oleObj>
          </a:graphicData>
        </a:graphic>
      </p:graphicFrame>
      <p:graphicFrame>
        <p:nvGraphicFramePr>
          <p:cNvPr id="6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2439574"/>
              </p:ext>
            </p:extLst>
          </p:nvPr>
        </p:nvGraphicFramePr>
        <p:xfrm>
          <a:off x="3711873" y="3036647"/>
          <a:ext cx="825874" cy="609150"/>
        </p:xfrm>
        <a:graphic>
          <a:graphicData uri="http://schemas.openxmlformats.org/presentationml/2006/ole">
            <p:oleObj spid="_x0000_s601947" name="Equation" r:id="rId14" imgW="317225" imgH="253780" progId="Equation.DSMT4">
              <p:embed/>
            </p:oleObj>
          </a:graphicData>
        </a:graphic>
      </p:graphicFrame>
      <p:graphicFrame>
        <p:nvGraphicFramePr>
          <p:cNvPr id="5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31834060"/>
              </p:ext>
            </p:extLst>
          </p:nvPr>
        </p:nvGraphicFramePr>
        <p:xfrm>
          <a:off x="2800829" y="4319971"/>
          <a:ext cx="859034" cy="609150"/>
        </p:xfrm>
        <a:graphic>
          <a:graphicData uri="http://schemas.openxmlformats.org/presentationml/2006/ole">
            <p:oleObj spid="_x0000_s601948" name="Equation" r:id="rId15" imgW="330057" imgH="253890" progId="Equation.DSMT4">
              <p:embed/>
            </p:oleObj>
          </a:graphicData>
        </a:graphic>
      </p:graphicFrame>
      <p:graphicFrame>
        <p:nvGraphicFramePr>
          <p:cNvPr id="6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972500"/>
              </p:ext>
            </p:extLst>
          </p:nvPr>
        </p:nvGraphicFramePr>
        <p:xfrm>
          <a:off x="4511499" y="4303073"/>
          <a:ext cx="792712" cy="609150"/>
        </p:xfrm>
        <a:graphic>
          <a:graphicData uri="http://schemas.openxmlformats.org/presentationml/2006/ole">
            <p:oleObj spid="_x0000_s601949" name="Equation" r:id="rId16" imgW="304536" imgH="253780" progId="Equation.DSMT4">
              <p:embed/>
            </p:oleObj>
          </a:graphicData>
        </a:graphic>
      </p:graphicFrame>
      <p:graphicFrame>
        <p:nvGraphicFramePr>
          <p:cNvPr id="6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40297209"/>
              </p:ext>
            </p:extLst>
          </p:nvPr>
        </p:nvGraphicFramePr>
        <p:xfrm>
          <a:off x="3645890" y="5426413"/>
          <a:ext cx="825874" cy="609150"/>
        </p:xfrm>
        <a:graphic>
          <a:graphicData uri="http://schemas.openxmlformats.org/presentationml/2006/ole">
            <p:oleObj spid="_x0000_s601950" name="Equation" r:id="rId17" imgW="317225" imgH="253780" progId="Equation.DSMT4">
              <p:embed/>
            </p:oleObj>
          </a:graphicData>
        </a:graphic>
      </p:graphicFrame>
      <p:graphicFrame>
        <p:nvGraphicFramePr>
          <p:cNvPr id="6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76653958"/>
              </p:ext>
            </p:extLst>
          </p:nvPr>
        </p:nvGraphicFramePr>
        <p:xfrm>
          <a:off x="6882852" y="5425443"/>
          <a:ext cx="859034" cy="609150"/>
        </p:xfrm>
        <a:graphic>
          <a:graphicData uri="http://schemas.openxmlformats.org/presentationml/2006/ole">
            <p:oleObj spid="_x0000_s601951" name="Equation" r:id="rId18" imgW="330057" imgH="253890" progId="Equation.DSMT4">
              <p:embed/>
            </p:oleObj>
          </a:graphicData>
        </a:graphic>
      </p:graphicFrame>
      <p:graphicFrame>
        <p:nvGraphicFramePr>
          <p:cNvPr id="6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5055543"/>
              </p:ext>
            </p:extLst>
          </p:nvPr>
        </p:nvGraphicFramePr>
        <p:xfrm>
          <a:off x="5209411" y="5421434"/>
          <a:ext cx="825873" cy="609150"/>
        </p:xfrm>
        <a:graphic>
          <a:graphicData uri="http://schemas.openxmlformats.org/presentationml/2006/ole">
            <p:oleObj spid="_x0000_s601952" name="Equation" r:id="rId19" imgW="317225" imgH="253780" progId="Equation.DSMT4">
              <p:embed/>
            </p:oleObj>
          </a:graphicData>
        </a:graphic>
      </p:graphicFrame>
      <p:graphicFrame>
        <p:nvGraphicFramePr>
          <p:cNvPr id="6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1495556"/>
              </p:ext>
            </p:extLst>
          </p:nvPr>
        </p:nvGraphicFramePr>
        <p:xfrm>
          <a:off x="2058483" y="5398398"/>
          <a:ext cx="857455" cy="609150"/>
        </p:xfrm>
        <a:graphic>
          <a:graphicData uri="http://schemas.openxmlformats.org/presentationml/2006/ole">
            <p:oleObj spid="_x0000_s601953" name="Equation" r:id="rId20" imgW="330057" imgH="25389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165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7091"/>
            <a:ext cx="8229600" cy="5157028"/>
          </a:xfrm>
        </p:spPr>
        <p:txBody>
          <a:bodyPr/>
          <a:lstStyle/>
          <a:p>
            <a:r>
              <a:rPr lang="es-ES" sz="4000" dirty="0" smtClean="0">
                <a:solidFill>
                  <a:srgbClr val="FFC000"/>
                </a:solidFill>
              </a:rPr>
              <a:t>Marginal </a:t>
            </a:r>
            <a:r>
              <a:rPr lang="es-ES" sz="4000" dirty="0" err="1" smtClean="0">
                <a:solidFill>
                  <a:srgbClr val="FFC000"/>
                </a:solidFill>
              </a:rPr>
              <a:t>distributions</a:t>
            </a:r>
            <a:r>
              <a:rPr lang="es-ES" sz="40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direction</a:t>
            </a:r>
            <a:r>
              <a:rPr lang="es-ES" sz="3200" dirty="0" smtClean="0"/>
              <a:t>    </a:t>
            </a:r>
            <a:r>
              <a:rPr lang="es-ES" sz="3200" dirty="0" err="1" smtClean="0"/>
              <a:t>yields</a:t>
            </a:r>
            <a:r>
              <a:rPr lang="es-ES" sz="3200" dirty="0" smtClean="0"/>
              <a:t> a                    </a:t>
            </a:r>
            <a:r>
              <a:rPr lang="es-ES" sz="3200" dirty="0" err="1" smtClean="0"/>
              <a:t>symmetric</a:t>
            </a:r>
            <a:r>
              <a:rPr lang="es-ES" sz="3200" dirty="0" smtClean="0"/>
              <a:t> </a:t>
            </a:r>
            <a:r>
              <a:rPr lang="es-ES" sz="3200" i="1" dirty="0" smtClean="0"/>
              <a:t>non</a:t>
            </a:r>
            <a:r>
              <a:rPr lang="es-ES" sz="3200" dirty="0" smtClean="0"/>
              <a:t> </a:t>
            </a:r>
            <a:r>
              <a:rPr lang="es-ES" sz="3200" dirty="0" err="1" smtClean="0"/>
              <a:t>scale-invariant</a:t>
            </a:r>
            <a:r>
              <a:rPr lang="es-ES" sz="3200" dirty="0" smtClean="0"/>
              <a:t> </a:t>
            </a:r>
            <a:r>
              <a:rPr lang="es-ES" sz="3200" dirty="0" err="1" smtClean="0"/>
              <a:t>distribution</a:t>
            </a:r>
            <a:r>
              <a:rPr lang="es-ES" sz="3200" dirty="0" smtClean="0"/>
              <a:t> </a:t>
            </a:r>
          </a:p>
          <a:p>
            <a:pPr lvl="1"/>
            <a:endParaRPr lang="es-ES" sz="3200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8" name="Rectangle 23"/>
          <p:cNvSpPr>
            <a:spLocks noChangeArrowheads="1"/>
          </p:cNvSpPr>
          <p:nvPr/>
        </p:nvSpPr>
        <p:spPr bwMode="auto">
          <a:xfrm>
            <a:off x="4129421" y="5829239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28 Flecha abajo"/>
          <p:cNvSpPr/>
          <p:nvPr/>
        </p:nvSpPr>
        <p:spPr>
          <a:xfrm>
            <a:off x="3514741" y="1215348"/>
            <a:ext cx="180000" cy="55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4176921" y="6292364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2327061" y="2201773"/>
            <a:ext cx="4546242" cy="4609703"/>
            <a:chOff x="2279561" y="1738648"/>
            <a:chExt cx="4546242" cy="4609703"/>
          </a:xfrm>
        </p:grpSpPr>
        <p:sp>
          <p:nvSpPr>
            <p:cNvPr id="44" name="43 Rectángulo"/>
            <p:cNvSpPr/>
            <p:nvPr/>
          </p:nvSpPr>
          <p:spPr>
            <a:xfrm>
              <a:off x="2279561" y="1738648"/>
              <a:ext cx="4546242" cy="4609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5" name="44 Imagen" descr="marginales_n-m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4860" y="1757031"/>
              <a:ext cx="4116244" cy="4230709"/>
            </a:xfrm>
            <a:prstGeom prst="rect">
              <a:avLst/>
            </a:prstGeom>
          </p:spPr>
        </p:pic>
      </p:grpSp>
      <p:graphicFrame>
        <p:nvGraphicFramePr>
          <p:cNvPr id="4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0057508"/>
              </p:ext>
            </p:extLst>
          </p:nvPr>
        </p:nvGraphicFramePr>
        <p:xfrm>
          <a:off x="3241525" y="2233034"/>
          <a:ext cx="811803" cy="782051"/>
        </p:xfrm>
        <a:graphic>
          <a:graphicData uri="http://schemas.openxmlformats.org/presentationml/2006/ole">
            <p:oleObj spid="_x0000_s592327" name="Equation" r:id="rId4" imgW="304668" imgH="291973" progId="Equation.DSMT4">
              <p:embed/>
            </p:oleObj>
          </a:graphicData>
        </a:graphic>
      </p:graphicFrame>
      <p:graphicFrame>
        <p:nvGraphicFramePr>
          <p:cNvPr id="4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5872548"/>
              </p:ext>
            </p:extLst>
          </p:nvPr>
        </p:nvGraphicFramePr>
        <p:xfrm>
          <a:off x="4452074" y="6442997"/>
          <a:ext cx="252413" cy="355600"/>
        </p:xfrm>
        <a:graphic>
          <a:graphicData uri="http://schemas.openxmlformats.org/presentationml/2006/ole">
            <p:oleObj spid="_x0000_s592328" name="Equation" r:id="rId5" imgW="126725" imgH="177415" progId="Equation.DSMT4">
              <p:embed/>
            </p:oleObj>
          </a:graphicData>
        </a:graphic>
      </p:graphicFrame>
      <p:graphicFrame>
        <p:nvGraphicFramePr>
          <p:cNvPr id="4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34021555"/>
              </p:ext>
            </p:extLst>
          </p:nvPr>
        </p:nvGraphicFramePr>
        <p:xfrm>
          <a:off x="5186284" y="3467393"/>
          <a:ext cx="930275" cy="466725"/>
        </p:xfrm>
        <a:graphic>
          <a:graphicData uri="http://schemas.openxmlformats.org/presentationml/2006/ole">
            <p:oleObj spid="_x0000_s592329" name="Equation" r:id="rId6" imgW="355138" imgH="177569" progId="Equation.DSMT4">
              <p:embed/>
            </p:oleObj>
          </a:graphicData>
        </a:graphic>
      </p:graphicFrame>
      <p:graphicFrame>
        <p:nvGraphicFramePr>
          <p:cNvPr id="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06060241"/>
              </p:ext>
            </p:extLst>
          </p:nvPr>
        </p:nvGraphicFramePr>
        <p:xfrm>
          <a:off x="5186284" y="2586998"/>
          <a:ext cx="930275" cy="466725"/>
        </p:xfrm>
        <a:graphic>
          <a:graphicData uri="http://schemas.openxmlformats.org/presentationml/2006/ole">
            <p:oleObj spid="_x0000_s592330" name="Equation" r:id="rId7" imgW="355138" imgH="177569" progId="Equation.DSMT4">
              <p:embed/>
            </p:oleObj>
          </a:graphicData>
        </a:graphic>
      </p:graphicFrame>
      <p:graphicFrame>
        <p:nvGraphicFramePr>
          <p:cNvPr id="5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61227235"/>
              </p:ext>
            </p:extLst>
          </p:nvPr>
        </p:nvGraphicFramePr>
        <p:xfrm>
          <a:off x="5186284" y="2181542"/>
          <a:ext cx="930275" cy="466725"/>
        </p:xfrm>
        <a:graphic>
          <a:graphicData uri="http://schemas.openxmlformats.org/presentationml/2006/ole">
            <p:oleObj spid="_x0000_s592331" name="Equation" r:id="rId8" imgW="355138" imgH="177569" progId="Equation.DSMT4">
              <p:embed/>
            </p:oleObj>
          </a:graphicData>
        </a:graphic>
      </p:graphicFrame>
      <p:graphicFrame>
        <p:nvGraphicFramePr>
          <p:cNvPr id="5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7803183"/>
              </p:ext>
            </p:extLst>
          </p:nvPr>
        </p:nvGraphicFramePr>
        <p:xfrm>
          <a:off x="5202953" y="3053723"/>
          <a:ext cx="896937" cy="466725"/>
        </p:xfrm>
        <a:graphic>
          <a:graphicData uri="http://schemas.openxmlformats.org/presentationml/2006/ole">
            <p:oleObj spid="_x0000_s592332" name="Equation" r:id="rId9" imgW="342603" imgH="177646" progId="Equation.DSMT4">
              <p:embed/>
            </p:oleObj>
          </a:graphicData>
        </a:graphic>
      </p:graphicFrame>
      <p:graphicFrame>
        <p:nvGraphicFramePr>
          <p:cNvPr id="5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733256"/>
              </p:ext>
            </p:extLst>
          </p:nvPr>
        </p:nvGraphicFramePr>
        <p:xfrm>
          <a:off x="5219621" y="4041910"/>
          <a:ext cx="863600" cy="466725"/>
        </p:xfrm>
        <a:graphic>
          <a:graphicData uri="http://schemas.openxmlformats.org/presentationml/2006/ole">
            <p:oleObj spid="_x0000_s592333" name="Equation" r:id="rId10" imgW="329914" imgH="177646" progId="Equation.DSMT4">
              <p:embed/>
            </p:oleObj>
          </a:graphicData>
        </a:graphic>
      </p:graphicFrame>
      <p:cxnSp>
        <p:nvCxnSpPr>
          <p:cNvPr id="53" name="52 Conector recto de flecha"/>
          <p:cNvCxnSpPr/>
          <p:nvPr/>
        </p:nvCxnSpPr>
        <p:spPr>
          <a:xfrm flipH="1">
            <a:off x="4704487" y="2417983"/>
            <a:ext cx="4545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rot="10800000">
            <a:off x="4704487" y="2855873"/>
            <a:ext cx="46891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rot="10800000">
            <a:off x="4728097" y="3278732"/>
            <a:ext cx="46891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rot="10800000">
            <a:off x="4730245" y="3700754"/>
            <a:ext cx="46891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10800000">
            <a:off x="4730245" y="4275271"/>
            <a:ext cx="46891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25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804108202"/>
              </p:ext>
            </p:extLst>
          </p:nvPr>
        </p:nvGraphicFramePr>
        <p:xfrm>
          <a:off x="2409354" y="3935191"/>
          <a:ext cx="1195387" cy="390525"/>
        </p:xfrm>
        <a:graphic>
          <a:graphicData uri="http://schemas.openxmlformats.org/presentationml/2006/ole">
            <p:oleObj spid="_x0000_s592334" name="Equation" r:id="rId11" imgW="545760" imgH="177480" progId="Equation.DSMT4">
              <p:embed/>
            </p:oleObj>
          </a:graphicData>
        </a:graphic>
      </p:graphicFrame>
      <p:sp>
        <p:nvSpPr>
          <p:cNvPr id="59" name="58 Rectángulo"/>
          <p:cNvSpPr/>
          <p:nvPr/>
        </p:nvSpPr>
        <p:spPr>
          <a:xfrm>
            <a:off x="2512361" y="6340710"/>
            <a:ext cx="77062" cy="92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3093058" y="6329341"/>
            <a:ext cx="132566" cy="105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3762348" y="6327962"/>
            <a:ext cx="132566" cy="105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9758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9" grpId="0" animBg="1"/>
      <p:bldP spid="60" grpId="0" animBg="1"/>
      <p:bldP spid="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7091"/>
            <a:ext cx="8229600" cy="5157028"/>
          </a:xfrm>
        </p:spPr>
        <p:txBody>
          <a:bodyPr/>
          <a:lstStyle/>
          <a:p>
            <a:r>
              <a:rPr lang="es-ES" sz="4000" dirty="0" smtClean="0">
                <a:solidFill>
                  <a:srgbClr val="FFC000"/>
                </a:solidFill>
              </a:rPr>
              <a:t>Marginal </a:t>
            </a:r>
            <a:r>
              <a:rPr lang="es-ES" sz="4000" dirty="0" err="1" smtClean="0">
                <a:solidFill>
                  <a:srgbClr val="FFC000"/>
                </a:solidFill>
              </a:rPr>
              <a:t>distributions</a:t>
            </a:r>
            <a:r>
              <a:rPr lang="es-ES" sz="40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direction</a:t>
            </a:r>
            <a:r>
              <a:rPr lang="es-ES" sz="3200" dirty="0" smtClean="0"/>
              <a:t>    </a:t>
            </a:r>
            <a:r>
              <a:rPr lang="es-ES" sz="3200" dirty="0" err="1" smtClean="0"/>
              <a:t>yields</a:t>
            </a:r>
            <a:r>
              <a:rPr lang="es-ES" sz="3200" dirty="0" smtClean="0"/>
              <a:t> a </a:t>
            </a:r>
            <a:r>
              <a:rPr lang="es-ES" sz="3200" dirty="0" err="1" smtClean="0"/>
              <a:t>symmetric</a:t>
            </a:r>
            <a:r>
              <a:rPr lang="es-ES" sz="3200" dirty="0" smtClean="0"/>
              <a:t> </a:t>
            </a:r>
          </a:p>
          <a:p>
            <a:pPr lvl="1">
              <a:buNone/>
            </a:pPr>
            <a:r>
              <a:rPr lang="es-ES" sz="3200" i="1" dirty="0" smtClean="0"/>
              <a:t> </a:t>
            </a:r>
            <a:r>
              <a:rPr lang="es-ES" sz="3200" i="1" dirty="0" smtClean="0"/>
              <a:t> </a:t>
            </a:r>
            <a:r>
              <a:rPr lang="es-ES" sz="3200" i="1" dirty="0" smtClean="0"/>
              <a:t>non</a:t>
            </a:r>
            <a:r>
              <a:rPr lang="es-ES" sz="3200" dirty="0" smtClean="0"/>
              <a:t> </a:t>
            </a:r>
            <a:r>
              <a:rPr lang="es-ES" sz="3200" dirty="0" err="1" smtClean="0"/>
              <a:t>scale-invariant</a:t>
            </a:r>
            <a:r>
              <a:rPr lang="es-ES" sz="3200" dirty="0" smtClean="0"/>
              <a:t> </a:t>
            </a:r>
            <a:r>
              <a:rPr lang="es-ES" sz="3200" dirty="0" err="1" smtClean="0"/>
              <a:t>distribution</a:t>
            </a:r>
            <a:r>
              <a:rPr lang="es-ES" sz="3200" dirty="0" smtClean="0"/>
              <a:t> </a:t>
            </a:r>
          </a:p>
          <a:p>
            <a:pPr lvl="1"/>
            <a:endParaRPr lang="es-ES" sz="3200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8" name="Rectangle 23"/>
          <p:cNvSpPr>
            <a:spLocks noChangeArrowheads="1"/>
          </p:cNvSpPr>
          <p:nvPr/>
        </p:nvSpPr>
        <p:spPr bwMode="auto">
          <a:xfrm>
            <a:off x="4129421" y="5829239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28 Flecha abajo"/>
          <p:cNvSpPr/>
          <p:nvPr/>
        </p:nvSpPr>
        <p:spPr>
          <a:xfrm>
            <a:off x="3514741" y="1215348"/>
            <a:ext cx="180000" cy="55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4176921" y="6292364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734" y="2411697"/>
            <a:ext cx="4492673" cy="43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975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invariance</a:t>
            </a:r>
            <a:endParaRPr lang="es-ES" dirty="0">
              <a:solidFill>
                <a:schemeClr val="hlink"/>
              </a:solidFill>
            </a:endParaRPr>
          </a:p>
        </p:txBody>
      </p:sp>
      <p:graphicFrame>
        <p:nvGraphicFramePr>
          <p:cNvPr id="71755" name="Object 75"/>
          <p:cNvGraphicFramePr>
            <a:graphicFrameLocks noChangeAspect="1"/>
          </p:cNvGraphicFramePr>
          <p:nvPr/>
        </p:nvGraphicFramePr>
        <p:xfrm>
          <a:off x="863600" y="1651000"/>
          <a:ext cx="7189788" cy="723900"/>
        </p:xfrm>
        <a:graphic>
          <a:graphicData uri="http://schemas.openxmlformats.org/presentationml/2006/ole">
            <p:oleObj spid="_x0000_s699394" name="Equation" r:id="rId3" imgW="2743200" imgH="279360" progId="Equation.DSMT4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sp>
        <p:nvSpPr>
          <p:cNvPr id="5" name="Rectangle 97"/>
          <p:cNvSpPr>
            <a:spLocks noChangeArrowheads="1"/>
          </p:cNvSpPr>
          <p:nvPr/>
        </p:nvSpPr>
        <p:spPr bwMode="auto">
          <a:xfrm>
            <a:off x="1136322" y="1739900"/>
            <a:ext cx="2723160" cy="63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Rectangle 97"/>
          <p:cNvSpPr>
            <a:spLocks noChangeArrowheads="1"/>
          </p:cNvSpPr>
          <p:nvPr/>
        </p:nvSpPr>
        <p:spPr bwMode="auto">
          <a:xfrm>
            <a:off x="863601" y="1555668"/>
            <a:ext cx="3671022" cy="9856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Rectangle 97"/>
          <p:cNvSpPr>
            <a:spLocks noChangeArrowheads="1"/>
          </p:cNvSpPr>
          <p:nvPr/>
        </p:nvSpPr>
        <p:spPr bwMode="auto">
          <a:xfrm>
            <a:off x="4851729" y="1555668"/>
            <a:ext cx="3201659" cy="9856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712747" y="2634345"/>
            <a:ext cx="3701654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joint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probability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distribution</a:t>
            </a:r>
            <a:endParaRPr lang="es-ES" sz="2400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/>
            <a:r>
              <a:rPr lang="es-ES" sz="2400" i="1" dirty="0" smtClean="0">
                <a:solidFill>
                  <a:srgbClr val="FFC000"/>
                </a:solidFill>
                <a:latin typeface="Times New Roman" pitchFamily="18" charset="0"/>
              </a:rPr>
              <a:t>N-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1 variables</a:t>
            </a:r>
            <a:endParaRPr lang="es-E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385697" y="2634345"/>
            <a:ext cx="3026791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probability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distribution</a:t>
            </a:r>
            <a:endParaRPr lang="es-ES" sz="2400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/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variables</a:t>
            </a:r>
            <a:endParaRPr lang="es-E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12826" y="2622470"/>
            <a:ext cx="138294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marginal 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762019" y="3008884"/>
            <a:ext cx="6463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i="1" dirty="0" smtClean="0">
                <a:solidFill>
                  <a:srgbClr val="FFC000"/>
                </a:solidFill>
                <a:latin typeface="Times New Roman" pitchFamily="18" charset="0"/>
              </a:rPr>
              <a:t>N-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1</a:t>
            </a:r>
            <a:endParaRPr lang="es-E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39557" y="2636326"/>
            <a:ext cx="82426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</a:rPr>
              <a:t>joint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940144" y="3003677"/>
            <a:ext cx="3898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i="1" dirty="0" smtClean="0">
                <a:solidFill>
                  <a:srgbClr val="FFC000"/>
                </a:solidFill>
                <a:latin typeface="Times New Roman" pitchFamily="18" charset="0"/>
              </a:rPr>
              <a:t>N</a:t>
            </a:r>
            <a:endParaRPr lang="es-E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  <p:bldP spid="10" grpId="0"/>
      <p:bldP spid="11" grpId="0"/>
      <p:bldP spid="14" grpId="0"/>
      <p:bldP spid="15" grpId="0"/>
      <p:bldP spid="16" grpId="0"/>
      <p:bldP spid="16" grpId="1"/>
      <p:bldP spid="17" grpId="0"/>
      <p:bldP spid="1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16" y="-25618"/>
            <a:ext cx="5066620" cy="6858000"/>
          </a:xfrm>
          <a:prstGeom prst="rect">
            <a:avLst/>
          </a:prstGeom>
        </p:spPr>
      </p:pic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734" y="2411697"/>
            <a:ext cx="4492673" cy="43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0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8631" y="0"/>
            <a:ext cx="5108805" cy="764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92278"/>
            <a:ext cx="8229600" cy="32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57200" y="477091"/>
            <a:ext cx="8229600" cy="515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s-E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Joint</a:t>
            </a:r>
            <a:r>
              <a:rPr kumimoji="0" lang="es-E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distribution</a:t>
            </a:r>
            <a:endParaRPr kumimoji="0" lang="es-ES" sz="4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55361" name="Object 1"/>
          <p:cNvGraphicFramePr>
            <a:graphicFrameLocks noChangeAspect="1"/>
          </p:cNvGraphicFramePr>
          <p:nvPr/>
        </p:nvGraphicFramePr>
        <p:xfrm>
          <a:off x="482600" y="1992313"/>
          <a:ext cx="920750" cy="457200"/>
        </p:xfrm>
        <a:graphic>
          <a:graphicData uri="http://schemas.openxmlformats.org/presentationml/2006/ole">
            <p:oleObj spid="_x0000_s655361" name="Equation" r:id="rId4" imgW="355320" imgH="177480" progId="Equation.DSMT4">
              <p:embed/>
            </p:oleObj>
          </a:graphicData>
        </a:graphic>
      </p:graphicFrame>
      <p:graphicFrame>
        <p:nvGraphicFramePr>
          <p:cNvPr id="655362" name="Object 2"/>
          <p:cNvGraphicFramePr>
            <a:graphicFrameLocks noChangeAspect="1"/>
          </p:cNvGraphicFramePr>
          <p:nvPr/>
        </p:nvGraphicFramePr>
        <p:xfrm>
          <a:off x="5739430" y="1962150"/>
          <a:ext cx="1119187" cy="457200"/>
        </p:xfrm>
        <a:graphic>
          <a:graphicData uri="http://schemas.openxmlformats.org/presentationml/2006/ole">
            <p:oleObj spid="_x0000_s655362" name="Equation" r:id="rId5" imgW="431640" imgH="177480" progId="Equation.DSMT4">
              <p:embed/>
            </p:oleObj>
          </a:graphicData>
        </a:graphic>
      </p:graphicFrame>
      <p:graphicFrame>
        <p:nvGraphicFramePr>
          <p:cNvPr id="655363" name="Object 3"/>
          <p:cNvGraphicFramePr>
            <a:graphicFrameLocks noChangeAspect="1"/>
          </p:cNvGraphicFramePr>
          <p:nvPr/>
        </p:nvGraphicFramePr>
        <p:xfrm>
          <a:off x="3122590" y="1965325"/>
          <a:ext cx="1087438" cy="457200"/>
        </p:xfrm>
        <a:graphic>
          <a:graphicData uri="http://schemas.openxmlformats.org/presentationml/2006/ole">
            <p:oleObj spid="_x0000_s655363" name="Equation" r:id="rId6" imgW="4190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5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Triángulo isósceles"/>
          <p:cNvSpPr/>
          <p:nvPr/>
        </p:nvSpPr>
        <p:spPr>
          <a:xfrm>
            <a:off x="2612566" y="1598355"/>
            <a:ext cx="3914296" cy="3833102"/>
          </a:xfrm>
          <a:prstGeom prst="triangl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2392883" y="1388529"/>
            <a:ext cx="4169604" cy="86609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cale</a:t>
            </a:r>
            <a:r>
              <a:rPr kumimoji="0" lang="es-ES" sz="4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invariance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387556" y="4797616"/>
            <a:ext cx="3340806" cy="96634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extensivity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2642" y="4773868"/>
            <a:ext cx="3396344" cy="966340"/>
          </a:xfrm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r>
              <a:rPr lang="es-ES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s-ES" dirty="0" smtClean="0">
                <a:solidFill>
                  <a:schemeClr val="hlink"/>
                </a:solidFill>
              </a:rPr>
              <a:t>-</a:t>
            </a:r>
            <a:r>
              <a:rPr lang="es-ES" dirty="0" err="1" smtClean="0">
                <a:solidFill>
                  <a:schemeClr val="hlink"/>
                </a:solidFill>
              </a:rPr>
              <a:t>gaussianity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39" name="38 Flecha izquierda"/>
          <p:cNvSpPr/>
          <p:nvPr/>
        </p:nvSpPr>
        <p:spPr>
          <a:xfrm rot="17893708">
            <a:off x="2160925" y="3404029"/>
            <a:ext cx="2903972" cy="19248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578288" y="2717786"/>
            <a:ext cx="52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" grpId="0" animBg="1"/>
      <p:bldP spid="5" grpId="0" animBg="1"/>
      <p:bldP spid="4" grpId="0" animBg="1"/>
      <p:bldP spid="39" grpId="0" animBg="1"/>
      <p:bldP spid="39" grpId="1" animBg="1"/>
      <p:bldP spid="8" grpId="0"/>
      <p:bldP spid="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/>
          <a:lstStyle/>
          <a:p>
            <a:r>
              <a:rPr lang="es-ES" i="1" dirty="0" smtClean="0">
                <a:solidFill>
                  <a:schemeClr val="hlink"/>
                </a:solidFill>
              </a:rPr>
              <a:t>q</a:t>
            </a:r>
            <a:r>
              <a:rPr lang="es-ES" dirty="0" smtClean="0">
                <a:solidFill>
                  <a:schemeClr val="hlink"/>
                </a:solidFill>
              </a:rPr>
              <a:t>-</a:t>
            </a:r>
            <a:r>
              <a:rPr lang="es-ES" dirty="0" err="1" smtClean="0">
                <a:solidFill>
                  <a:schemeClr val="hlink"/>
                </a:solidFill>
              </a:rPr>
              <a:t>entropy</a:t>
            </a:r>
            <a:endParaRPr lang="es-ES" dirty="0">
              <a:solidFill>
                <a:schemeClr val="hlink"/>
              </a:solidFill>
            </a:endParaRP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1916113" y="1469512"/>
          <a:ext cx="5033962" cy="1506537"/>
        </p:xfrm>
        <a:graphic>
          <a:graphicData uri="http://schemas.openxmlformats.org/presentationml/2006/ole">
            <p:oleObj spid="_x0000_s385336" name="Equation" r:id="rId3" imgW="2247900" imgH="673100" progId="Equation.DSMT4">
              <p:embed/>
            </p:oleObj>
          </a:graphicData>
        </a:graphic>
      </p:graphicFrame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7756869" y="3518857"/>
          <a:ext cx="1165225" cy="600075"/>
        </p:xfrm>
        <a:graphic>
          <a:graphicData uri="http://schemas.openxmlformats.org/presentationml/2006/ole">
            <p:oleObj spid="_x0000_s385337" name="Equation" r:id="rId4" imgW="444307" imgH="228501" progId="Equation.DSMT4">
              <p:embed/>
            </p:oleObj>
          </a:graphicData>
        </a:graphic>
      </p:graphicFrame>
      <p:pic>
        <p:nvPicPr>
          <p:cNvPr id="385028" name="Picture 4" descr="F:\figuras\entropia_tetraedros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17638"/>
            <a:ext cx="7115577" cy="5019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Outline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1325"/>
            <a:ext cx="8229600" cy="4525963"/>
          </a:xfrm>
        </p:spPr>
        <p:txBody>
          <a:bodyPr/>
          <a:lstStyle/>
          <a:p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One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-dimensional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model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invariant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triangles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q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-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entropy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  <a:endParaRPr lang="es-ES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Two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-dimensional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model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invariant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tetrahedrons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Conditional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and 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marginal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distributions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Generalization to arbitrary dimension.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Conclusions</a:t>
            </a:r>
          </a:p>
          <a:p>
            <a:pPr>
              <a:buClr>
                <a:srgbClr val="FFC000"/>
              </a:buCl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129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hyperpyramids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71752" name="Text Box 72"/>
          <p:cNvSpPr txBox="1">
            <a:spLocks noChangeArrowheads="1"/>
          </p:cNvSpPr>
          <p:nvPr/>
        </p:nvSpPr>
        <p:spPr bwMode="auto">
          <a:xfrm>
            <a:off x="123755" y="2852029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=1</a:t>
            </a:r>
          </a:p>
        </p:txBody>
      </p:sp>
      <p:sp>
        <p:nvSpPr>
          <p:cNvPr id="71756" name="Text Box 76"/>
          <p:cNvSpPr txBox="1">
            <a:spLocks noChangeArrowheads="1"/>
          </p:cNvSpPr>
          <p:nvPr/>
        </p:nvSpPr>
        <p:spPr bwMode="auto">
          <a:xfrm>
            <a:off x="964238" y="1722438"/>
            <a:ext cx="7427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s-ES" sz="24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distinguisable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              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independent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variables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1768" name="Text Box 88"/>
          <p:cNvSpPr txBox="1">
            <a:spLocks noChangeArrowheads="1"/>
          </p:cNvSpPr>
          <p:nvPr/>
        </p:nvSpPr>
        <p:spPr bwMode="auto">
          <a:xfrm>
            <a:off x="8505825" y="4097338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latin typeface="Times New Roman" pitchFamily="18" charset="0"/>
              </a:rPr>
              <a:t>1</a:t>
            </a:r>
          </a:p>
        </p:txBody>
      </p:sp>
      <p:sp>
        <p:nvSpPr>
          <p:cNvPr id="71769" name="AutoShape 89"/>
          <p:cNvSpPr>
            <a:spLocks noChangeArrowheads="1"/>
          </p:cNvSpPr>
          <p:nvPr/>
        </p:nvSpPr>
        <p:spPr bwMode="auto">
          <a:xfrm>
            <a:off x="145308" y="4059685"/>
            <a:ext cx="893394" cy="266700"/>
          </a:xfrm>
          <a:prstGeom prst="rightArrow">
            <a:avLst>
              <a:gd name="adj1" fmla="val 50000"/>
              <a:gd name="adj2" fmla="val 9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291259" y="174782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3</a:t>
            </a:r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-cuaternary </a:t>
            </a:r>
            <a:endParaRPr lang="es-ES" sz="2400" dirty="0"/>
          </a:p>
        </p:txBody>
      </p:sp>
      <p:graphicFrame>
        <p:nvGraphicFramePr>
          <p:cNvPr id="309249" name="Object 1"/>
          <p:cNvGraphicFramePr>
            <a:graphicFrameLocks noChangeAspect="1"/>
          </p:cNvGraphicFramePr>
          <p:nvPr/>
        </p:nvGraphicFramePr>
        <p:xfrm>
          <a:off x="922268" y="2443564"/>
          <a:ext cx="7616199" cy="572729"/>
        </p:xfrm>
        <a:graphic>
          <a:graphicData uri="http://schemas.openxmlformats.org/presentationml/2006/ole">
            <p:oleObj spid="_x0000_s694274" name="Equation" r:id="rId3" imgW="3352680" imgH="253800" progId="Equation.DSMT4">
              <p:embed/>
            </p:oleObj>
          </a:graphicData>
        </a:graphic>
      </p:graphicFrame>
      <p:grpSp>
        <p:nvGrpSpPr>
          <p:cNvPr id="2" name="52 Grupo"/>
          <p:cNvGrpSpPr/>
          <p:nvPr/>
        </p:nvGrpSpPr>
        <p:grpSpPr>
          <a:xfrm>
            <a:off x="51108" y="3302658"/>
            <a:ext cx="9031027" cy="1242685"/>
            <a:chOff x="51108" y="3345190"/>
            <a:chExt cx="9031027" cy="1242685"/>
          </a:xfrm>
        </p:grpSpPr>
        <p:sp>
          <p:nvSpPr>
            <p:cNvPr id="71700" name="Rectangle 20"/>
            <p:cNvSpPr>
              <a:spLocks noChangeArrowheads="1"/>
            </p:cNvSpPr>
            <p:nvPr/>
          </p:nvSpPr>
          <p:spPr bwMode="auto">
            <a:xfrm>
              <a:off x="1823654" y="3920951"/>
              <a:ext cx="4844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 flipV="1">
              <a:off x="922268" y="3419476"/>
              <a:ext cx="1212850" cy="1014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 flipV="1">
              <a:off x="2584114" y="3496455"/>
              <a:ext cx="1262063" cy="981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1741" name="Text Box 61"/>
            <p:cNvSpPr txBox="1">
              <a:spLocks noChangeArrowheads="1"/>
            </p:cNvSpPr>
            <p:nvPr/>
          </p:nvSpPr>
          <p:spPr bwMode="auto">
            <a:xfrm>
              <a:off x="3722516" y="3396706"/>
              <a:ext cx="15023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(0 , 1 , 0)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81180" y="3942696"/>
              <a:ext cx="88076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Rectángulo"/>
            <p:cNvSpPr/>
            <p:nvPr/>
          </p:nvSpPr>
          <p:spPr>
            <a:xfrm>
              <a:off x="5436530" y="3396706"/>
              <a:ext cx="1502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(0 ,</a:t>
              </a:r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0 , 1)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326970" y="3490409"/>
              <a:ext cx="1262063" cy="981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5965491" y="3572296"/>
              <a:ext cx="1262063" cy="981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7106265" y="3432235"/>
              <a:ext cx="1502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(0 ,</a:t>
              </a:r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0 , 0)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3592134" y="3955455"/>
              <a:ext cx="4844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5229474" y="3955455"/>
              <a:ext cx="4844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6382125" y="4030151"/>
              <a:ext cx="16241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-p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-p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-p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6" name="Text Box 66"/>
            <p:cNvSpPr txBox="1">
              <a:spLocks noChangeArrowheads="1"/>
            </p:cNvSpPr>
            <p:nvPr/>
          </p:nvSpPr>
          <p:spPr bwMode="auto">
            <a:xfrm>
              <a:off x="51108" y="3345190"/>
              <a:ext cx="17908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</a:t>
              </a:r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x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</a:t>
              </a:r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, y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,</a:t>
              </a:r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y</a:t>
              </a:r>
              <a:r>
                <a:rPr lang="es-ES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7" name="Text Box 60"/>
            <p:cNvSpPr txBox="1">
              <a:spLocks noChangeArrowheads="1"/>
            </p:cNvSpPr>
            <p:nvPr/>
          </p:nvSpPr>
          <p:spPr bwMode="auto">
            <a:xfrm>
              <a:off x="1913079" y="3393718"/>
              <a:ext cx="15023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(1 ,</a:t>
              </a:r>
              <a:r>
                <a:rPr lang="es-ES" sz="2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s-E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0 , 0)</a:t>
              </a:r>
              <a:endParaRPr lang="es-E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V="1">
              <a:off x="7820072" y="3606800"/>
              <a:ext cx="1262063" cy="981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4" name="7 Marcador de contenido" descr="4-sided-dic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76562" y="4785640"/>
            <a:ext cx="1183181" cy="1340938"/>
          </a:xfrm>
        </p:spPr>
      </p:pic>
      <p:pic>
        <p:nvPicPr>
          <p:cNvPr id="55" name="7 Marcador de contenido" descr="4-sided-d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23084" y="5031180"/>
            <a:ext cx="1183181" cy="134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7 Marcador de contenido" descr="4-sided-d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04669" y="5019557"/>
            <a:ext cx="1183181" cy="134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45123" name="Object 3"/>
          <p:cNvGraphicFramePr>
            <a:graphicFrameLocks noChangeAspect="1"/>
          </p:cNvGraphicFramePr>
          <p:nvPr/>
        </p:nvGraphicFramePr>
        <p:xfrm>
          <a:off x="88704" y="4963758"/>
          <a:ext cx="6293421" cy="975517"/>
        </p:xfrm>
        <a:graphic>
          <a:graphicData uri="http://schemas.openxmlformats.org/presentationml/2006/ole">
            <p:oleObj spid="_x0000_s694275" name="Equation" r:id="rId5" imgW="2946240" imgH="457200" progId="Equation.DSMT4">
              <p:embed/>
            </p:oleObj>
          </a:graphicData>
        </a:graphic>
      </p:graphicFrame>
      <p:grpSp>
        <p:nvGrpSpPr>
          <p:cNvPr id="3" name="59 Grupo"/>
          <p:cNvGrpSpPr/>
          <p:nvPr/>
        </p:nvGrpSpPr>
        <p:grpSpPr>
          <a:xfrm>
            <a:off x="6341518" y="5086480"/>
            <a:ext cx="818501" cy="944562"/>
            <a:chOff x="7283230" y="5182016"/>
            <a:chExt cx="818501" cy="944562"/>
          </a:xfrm>
        </p:grpSpPr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7285868" y="5182016"/>
              <a:ext cx="7895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 b="1" dirty="0" smtClean="0">
                  <a:solidFill>
                    <a:schemeClr val="hlink"/>
                  </a:solidFill>
                  <a:latin typeface="Times New Roman" pitchFamily="18" charset="0"/>
                </a:rPr>
                <a:t>CLT</a:t>
              </a:r>
              <a:endParaRPr lang="es-ES" sz="2400" b="1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8" name="Object 31"/>
            <p:cNvGraphicFramePr>
              <a:graphicFrameLocks noChangeAspect="1"/>
            </p:cNvGraphicFramePr>
            <p:nvPr/>
          </p:nvGraphicFramePr>
          <p:xfrm>
            <a:off x="7283230" y="5526503"/>
            <a:ext cx="731838" cy="600075"/>
          </p:xfrm>
          <a:graphic>
            <a:graphicData uri="http://schemas.openxmlformats.org/presentationml/2006/ole">
              <p:oleObj spid="_x0000_s694276" name="Equation" r:id="rId6" imgW="279400" imgH="228600" progId="Equation.DSMT4">
                <p:embed/>
              </p:oleObj>
            </a:graphicData>
          </a:graphic>
        </p:graphicFrame>
        <p:cxnSp>
          <p:nvCxnSpPr>
            <p:cNvPr id="59" name="58 Conector recto de flecha"/>
            <p:cNvCxnSpPr/>
            <p:nvPr/>
          </p:nvCxnSpPr>
          <p:spPr>
            <a:xfrm>
              <a:off x="7311626" y="5682318"/>
              <a:ext cx="790105" cy="15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7228655" y="5303664"/>
            <a:ext cx="187904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Times New Roman" pitchFamily="18" charset="0"/>
              </a:rPr>
              <a:t>3D-Gaussian</a:t>
            </a:r>
            <a:endParaRPr lang="es-ES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7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4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2" grpId="0"/>
      <p:bldP spid="71756" grpId="0"/>
      <p:bldP spid="71768" grpId="0"/>
      <p:bldP spid="71769" grpId="0" animBg="1"/>
      <p:bldP spid="19" grpId="0"/>
      <p:bldP spid="19" grpId="1"/>
      <p:bldP spid="6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Scale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invariant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hyperpyramids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71756" name="Text Box 76"/>
          <p:cNvSpPr txBox="1">
            <a:spLocks noChangeArrowheads="1"/>
          </p:cNvSpPr>
          <p:nvPr/>
        </p:nvSpPr>
        <p:spPr bwMode="auto">
          <a:xfrm>
            <a:off x="964238" y="1722438"/>
            <a:ext cx="7427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s-ES" sz="24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distinguisable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              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independent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variables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91259" y="174782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3</a:t>
            </a:r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-cuaternary </a:t>
            </a:r>
            <a:endParaRPr lang="es-ES" sz="2400" dirty="0"/>
          </a:p>
        </p:txBody>
      </p:sp>
      <p:pic>
        <p:nvPicPr>
          <p:cNvPr id="56" name="7 Marcador de contenido" descr="4-sided-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50011" y="3278448"/>
            <a:ext cx="1183181" cy="134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3366764" y="1639272"/>
            <a:ext cx="716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i="1" dirty="0">
                <a:latin typeface="Times New Roman" pitchFamily="18" charset="0"/>
              </a:rPr>
              <a:t>N</a:t>
            </a:r>
            <a:r>
              <a:rPr lang="es-ES" sz="2400" dirty="0">
                <a:latin typeface="Times New Roman" pitchFamily="18" charset="0"/>
              </a:rPr>
              <a:t>=2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146008" y="1628166"/>
            <a:ext cx="716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i="1" dirty="0" smtClean="0">
                <a:latin typeface="Times New Roman" pitchFamily="18" charset="0"/>
              </a:rPr>
              <a:t>N</a:t>
            </a:r>
            <a:r>
              <a:rPr lang="es-ES" sz="2400" dirty="0" smtClean="0">
                <a:latin typeface="Times New Roman" pitchFamily="18" charset="0"/>
              </a:rPr>
              <a:t>=0</a:t>
            </a:r>
            <a:endParaRPr lang="es-ES" sz="2400" dirty="0"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1378311" y="1614518"/>
            <a:ext cx="768208" cy="4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i="1" dirty="0" smtClean="0">
                <a:latin typeface="Times New Roman" pitchFamily="18" charset="0"/>
              </a:rPr>
              <a:t>N</a:t>
            </a:r>
            <a:r>
              <a:rPr lang="es-ES" sz="2400" dirty="0" smtClean="0">
                <a:latin typeface="Times New Roman" pitchFamily="18" charset="0"/>
              </a:rPr>
              <a:t>=1   </a:t>
            </a:r>
            <a:endParaRPr lang="es-ES" sz="2400" dirty="0">
              <a:latin typeface="Times New Roman" pitchFamily="18" charset="0"/>
            </a:endParaRPr>
          </a:p>
        </p:txBody>
      </p: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6583427" y="1596762"/>
            <a:ext cx="716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i="1" dirty="0" smtClean="0">
                <a:latin typeface="Times New Roman" pitchFamily="18" charset="0"/>
              </a:rPr>
              <a:t>N</a:t>
            </a:r>
            <a:r>
              <a:rPr lang="es-ES" sz="2400" dirty="0" smtClean="0">
                <a:latin typeface="Times New Roman" pitchFamily="18" charset="0"/>
              </a:rPr>
              <a:t>=3</a:t>
            </a:r>
            <a:endParaRPr lang="es-ES" sz="2400" dirty="0">
              <a:latin typeface="Times New Roman" pitchFamily="18" charset="0"/>
            </a:endParaRPr>
          </a:p>
        </p:txBody>
      </p:sp>
      <p:graphicFrame>
        <p:nvGraphicFramePr>
          <p:cNvPr id="67" name="Object 32"/>
          <p:cNvGraphicFramePr>
            <a:graphicFrameLocks noChangeAspect="1"/>
          </p:cNvGraphicFramePr>
          <p:nvPr/>
        </p:nvGraphicFramePr>
        <p:xfrm>
          <a:off x="606093" y="191070"/>
          <a:ext cx="5779916" cy="1165088"/>
        </p:xfrm>
        <a:graphic>
          <a:graphicData uri="http://schemas.openxmlformats.org/presentationml/2006/ole">
            <p:oleObj spid="_x0000_s646166" name="Equation" r:id="rId4" imgW="2463480" imgH="495000" progId="Equation.DSMT4">
              <p:embed/>
            </p:oleObj>
          </a:graphicData>
        </a:graphic>
      </p:graphicFrame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6692550" y="386634"/>
            <a:ext cx="2313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  Leibniz-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like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hyperpyramid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88" name="87 Grupo"/>
          <p:cNvGrpSpPr/>
          <p:nvPr/>
        </p:nvGrpSpPr>
        <p:grpSpPr>
          <a:xfrm>
            <a:off x="5015637" y="2144736"/>
            <a:ext cx="3854631" cy="4558589"/>
            <a:chOff x="4483100" y="1782043"/>
            <a:chExt cx="3506788" cy="4386982"/>
          </a:xfrm>
        </p:grpSpPr>
        <p:grpSp>
          <p:nvGrpSpPr>
            <p:cNvPr id="84" name="83 Grupo"/>
            <p:cNvGrpSpPr/>
            <p:nvPr/>
          </p:nvGrpSpPr>
          <p:grpSpPr>
            <a:xfrm>
              <a:off x="4483100" y="2146957"/>
              <a:ext cx="3506788" cy="4022068"/>
              <a:chOff x="1805372" y="1558345"/>
              <a:chExt cx="4668618" cy="4911698"/>
            </a:xfrm>
          </p:grpSpPr>
          <p:cxnSp>
            <p:nvCxnSpPr>
              <p:cNvPr id="70" name="69 Conector recto"/>
              <p:cNvCxnSpPr>
                <a:stCxn id="77" idx="3"/>
              </p:cNvCxnSpPr>
              <p:nvPr/>
            </p:nvCxnSpPr>
            <p:spPr>
              <a:xfrm flipV="1">
                <a:off x="4102613" y="1559933"/>
                <a:ext cx="56872" cy="452225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71 Triángulo isósceles"/>
              <p:cNvSpPr/>
              <p:nvPr/>
            </p:nvSpPr>
            <p:spPr>
              <a:xfrm>
                <a:off x="3578648" y="2252123"/>
                <a:ext cx="1157484" cy="519113"/>
              </a:xfrm>
              <a:prstGeom prst="triangl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5" name="74 Triángulo isósceles"/>
              <p:cNvSpPr/>
              <p:nvPr/>
            </p:nvSpPr>
            <p:spPr>
              <a:xfrm>
                <a:off x="2941720" y="3374264"/>
                <a:ext cx="2401820" cy="722330"/>
              </a:xfrm>
              <a:prstGeom prst="triangl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59 Triángulo isósceles"/>
              <p:cNvSpPr/>
              <p:nvPr/>
            </p:nvSpPr>
            <p:spPr>
              <a:xfrm>
                <a:off x="2046551" y="4774865"/>
                <a:ext cx="4212017" cy="1303964"/>
              </a:xfrm>
              <a:prstGeom prst="triangl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64 Triángulo isósceles"/>
              <p:cNvSpPr/>
              <p:nvPr/>
            </p:nvSpPr>
            <p:spPr>
              <a:xfrm>
                <a:off x="3574062" y="2252123"/>
                <a:ext cx="1157484" cy="519113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8" name="67 Triángulo isósceles"/>
              <p:cNvSpPr/>
              <p:nvPr/>
            </p:nvSpPr>
            <p:spPr>
              <a:xfrm>
                <a:off x="4144795" y="3696390"/>
                <a:ext cx="1198745" cy="400205"/>
              </a:xfrm>
              <a:prstGeom prst="triangle">
                <a:avLst>
                  <a:gd name="adj" fmla="val 45808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9" name="68 Triángulo isósceles"/>
              <p:cNvSpPr/>
              <p:nvPr/>
            </p:nvSpPr>
            <p:spPr>
              <a:xfrm>
                <a:off x="2979275" y="3693274"/>
                <a:ext cx="1198745" cy="400205"/>
              </a:xfrm>
              <a:prstGeom prst="triangle">
                <a:avLst>
                  <a:gd name="adj" fmla="val 57626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1" name="70 Triángulo isósceles"/>
              <p:cNvSpPr/>
              <p:nvPr/>
            </p:nvSpPr>
            <p:spPr>
              <a:xfrm>
                <a:off x="3619188" y="3360103"/>
                <a:ext cx="1040390" cy="333171"/>
              </a:xfrm>
              <a:prstGeom prst="triangle">
                <a:avLst>
                  <a:gd name="adj" fmla="val 52254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7" name="76 Triángulo isósceles"/>
              <p:cNvSpPr/>
              <p:nvPr/>
            </p:nvSpPr>
            <p:spPr>
              <a:xfrm>
                <a:off x="3372490" y="5646125"/>
                <a:ext cx="1441364" cy="436058"/>
              </a:xfrm>
              <a:prstGeom prst="triangle">
                <a:avLst>
                  <a:gd name="adj" fmla="val 50655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8" name="77 Triángulo isósceles"/>
              <p:cNvSpPr/>
              <p:nvPr/>
            </p:nvSpPr>
            <p:spPr>
              <a:xfrm>
                <a:off x="1995569" y="5638802"/>
                <a:ext cx="1403264" cy="436058"/>
              </a:xfrm>
              <a:prstGeom prst="triangle">
                <a:avLst>
                  <a:gd name="adj" fmla="val 51673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9" name="78 Triángulo isósceles"/>
              <p:cNvSpPr/>
              <p:nvPr/>
            </p:nvSpPr>
            <p:spPr>
              <a:xfrm>
                <a:off x="2716251" y="5210067"/>
                <a:ext cx="1403264" cy="436058"/>
              </a:xfrm>
              <a:prstGeom prst="triangle">
                <a:avLst>
                  <a:gd name="adj" fmla="val 51673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0" name="79 Triángulo isósceles"/>
              <p:cNvSpPr/>
              <p:nvPr/>
            </p:nvSpPr>
            <p:spPr>
              <a:xfrm>
                <a:off x="3447282" y="4767767"/>
                <a:ext cx="1403264" cy="436058"/>
              </a:xfrm>
              <a:prstGeom prst="triangle">
                <a:avLst>
                  <a:gd name="adj" fmla="val 51673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1" name="80 Triángulo isósceles"/>
              <p:cNvSpPr/>
              <p:nvPr/>
            </p:nvSpPr>
            <p:spPr>
              <a:xfrm>
                <a:off x="4817204" y="5642773"/>
                <a:ext cx="1441364" cy="436058"/>
              </a:xfrm>
              <a:prstGeom prst="triangle">
                <a:avLst>
                  <a:gd name="adj" fmla="val 50655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2" name="81 Triángulo isósceles"/>
              <p:cNvSpPr/>
              <p:nvPr/>
            </p:nvSpPr>
            <p:spPr>
              <a:xfrm>
                <a:off x="4106046" y="5204007"/>
                <a:ext cx="1403264" cy="436058"/>
              </a:xfrm>
              <a:prstGeom prst="triangle">
                <a:avLst>
                  <a:gd name="adj" fmla="val 51673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6" name="75 Triángulo isósceles"/>
              <p:cNvSpPr/>
              <p:nvPr/>
            </p:nvSpPr>
            <p:spPr>
              <a:xfrm rot="10800000">
                <a:off x="3617286" y="3696235"/>
                <a:ext cx="1080205" cy="400359"/>
              </a:xfrm>
              <a:prstGeom prst="triangl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3" name="72 Conector recto"/>
              <p:cNvCxnSpPr/>
              <p:nvPr/>
            </p:nvCxnSpPr>
            <p:spPr>
              <a:xfrm flipV="1">
                <a:off x="1995569" y="1558345"/>
                <a:ext cx="2163119" cy="4533365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Conector recto"/>
              <p:cNvCxnSpPr/>
              <p:nvPr/>
            </p:nvCxnSpPr>
            <p:spPr>
              <a:xfrm flipH="1" flipV="1">
                <a:off x="4158690" y="1559138"/>
                <a:ext cx="2099878" cy="4532572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799" name="Rectangle 23"/>
              <p:cNvSpPr>
                <a:spLocks noChangeArrowheads="1"/>
              </p:cNvSpPr>
              <p:nvPr/>
            </p:nvSpPr>
            <p:spPr bwMode="auto">
              <a:xfrm>
                <a:off x="3904259" y="5262563"/>
                <a:ext cx="1841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2" name="80 Grupo"/>
              <p:cNvGrpSpPr/>
              <p:nvPr/>
            </p:nvGrpSpPr>
            <p:grpSpPr>
              <a:xfrm>
                <a:off x="2690494" y="5194481"/>
                <a:ext cx="2871986" cy="897229"/>
                <a:chOff x="2562898" y="5194481"/>
                <a:chExt cx="2871986" cy="897229"/>
              </a:xfrm>
            </p:grpSpPr>
            <p:cxnSp>
              <p:nvCxnSpPr>
                <p:cNvPr id="85" name="84 Conector recto"/>
                <p:cNvCxnSpPr/>
                <p:nvPr/>
              </p:nvCxnSpPr>
              <p:spPr>
                <a:xfrm>
                  <a:off x="3309873" y="5207360"/>
                  <a:ext cx="1388780" cy="1588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85 Conector recto"/>
                <p:cNvCxnSpPr/>
                <p:nvPr/>
              </p:nvCxnSpPr>
              <p:spPr>
                <a:xfrm>
                  <a:off x="2588655" y="5641184"/>
                  <a:ext cx="2846229" cy="1588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91 Conector recto"/>
                <p:cNvCxnSpPr/>
                <p:nvPr/>
              </p:nvCxnSpPr>
              <p:spPr>
                <a:xfrm rot="10800000">
                  <a:off x="3309877" y="5207360"/>
                  <a:ext cx="1363018" cy="884348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92 Conector recto"/>
                <p:cNvCxnSpPr/>
                <p:nvPr/>
              </p:nvCxnSpPr>
              <p:spPr>
                <a:xfrm flipV="1">
                  <a:off x="4634258" y="5638802"/>
                  <a:ext cx="800626" cy="452908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93 Conector recto"/>
                <p:cNvCxnSpPr/>
                <p:nvPr/>
              </p:nvCxnSpPr>
              <p:spPr>
                <a:xfrm flipV="1">
                  <a:off x="3271236" y="5194481"/>
                  <a:ext cx="1414538" cy="884349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95 Conector recto"/>
                <p:cNvCxnSpPr/>
                <p:nvPr/>
              </p:nvCxnSpPr>
              <p:spPr>
                <a:xfrm rot="10800000">
                  <a:off x="2562898" y="5666945"/>
                  <a:ext cx="708338" cy="411885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05196" name="Object 44"/>
              <p:cNvGraphicFramePr>
                <a:graphicFrameLocks noChangeAspect="1"/>
              </p:cNvGraphicFramePr>
              <p:nvPr/>
            </p:nvGraphicFramePr>
            <p:xfrm>
              <a:off x="3942074" y="1897865"/>
              <a:ext cx="426917" cy="783208"/>
            </p:xfrm>
            <a:graphic>
              <a:graphicData uri="http://schemas.openxmlformats.org/presentationml/2006/ole">
                <p:oleObj spid="_x0000_s646169" name="Equation" r:id="rId5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03" name="Object 51"/>
              <p:cNvGraphicFramePr>
                <a:graphicFrameLocks noChangeAspect="1"/>
              </p:cNvGraphicFramePr>
              <p:nvPr/>
            </p:nvGraphicFramePr>
            <p:xfrm>
              <a:off x="4487345" y="2344628"/>
              <a:ext cx="426917" cy="785148"/>
            </p:xfrm>
            <a:graphic>
              <a:graphicData uri="http://schemas.openxmlformats.org/presentationml/2006/ole">
                <p:oleObj spid="_x0000_s646170" name="Equation" r:id="rId6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04" name="Object 52"/>
              <p:cNvGraphicFramePr>
                <a:graphicFrameLocks noChangeAspect="1"/>
              </p:cNvGraphicFramePr>
              <p:nvPr/>
            </p:nvGraphicFramePr>
            <p:xfrm>
              <a:off x="3360874" y="2354322"/>
              <a:ext cx="431144" cy="783208"/>
            </p:xfrm>
            <a:graphic>
              <a:graphicData uri="http://schemas.openxmlformats.org/presentationml/2006/ole">
                <p:oleObj spid="_x0000_s646171" name="Equation" r:id="rId7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05" name="Object 53"/>
              <p:cNvGraphicFramePr>
                <a:graphicFrameLocks noChangeAspect="1"/>
              </p:cNvGraphicFramePr>
              <p:nvPr/>
            </p:nvGraphicFramePr>
            <p:xfrm>
              <a:off x="2728952" y="3684226"/>
              <a:ext cx="426917" cy="783208"/>
            </p:xfrm>
            <a:graphic>
              <a:graphicData uri="http://schemas.openxmlformats.org/presentationml/2006/ole">
                <p:oleObj spid="_x0000_s646172" name="Equation" r:id="rId8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06" name="Object 54"/>
              <p:cNvGraphicFramePr>
                <a:graphicFrameLocks noChangeAspect="1"/>
              </p:cNvGraphicFramePr>
              <p:nvPr/>
            </p:nvGraphicFramePr>
            <p:xfrm>
              <a:off x="5140401" y="3684226"/>
              <a:ext cx="431144" cy="785147"/>
            </p:xfrm>
            <a:graphic>
              <a:graphicData uri="http://schemas.openxmlformats.org/presentationml/2006/ole">
                <p:oleObj spid="_x0000_s646173" name="Equation" r:id="rId9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08" name="Object 56"/>
              <p:cNvGraphicFramePr>
                <a:graphicFrameLocks noChangeAspect="1"/>
              </p:cNvGraphicFramePr>
              <p:nvPr/>
            </p:nvGraphicFramePr>
            <p:xfrm>
              <a:off x="3284789" y="3282928"/>
              <a:ext cx="551612" cy="785148"/>
            </p:xfrm>
            <a:graphic>
              <a:graphicData uri="http://schemas.openxmlformats.org/presentationml/2006/ole">
                <p:oleObj spid="_x0000_s646174" name="Equation" r:id="rId10" imgW="279360" imgH="393480" progId="Equation.DSMT4">
                  <p:embed/>
                </p:oleObj>
              </a:graphicData>
            </a:graphic>
          </p:graphicFrame>
          <p:graphicFrame>
            <p:nvGraphicFramePr>
              <p:cNvPr id="305209" name="Object 57"/>
              <p:cNvGraphicFramePr>
                <a:graphicFrameLocks noChangeAspect="1"/>
              </p:cNvGraphicFramePr>
              <p:nvPr/>
            </p:nvGraphicFramePr>
            <p:xfrm>
              <a:off x="3948414" y="2943667"/>
              <a:ext cx="429032" cy="783208"/>
            </p:xfrm>
            <a:graphic>
              <a:graphicData uri="http://schemas.openxmlformats.org/presentationml/2006/ole">
                <p:oleObj spid="_x0000_s646175" name="Equation" r:id="rId11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11" name="Object 59"/>
              <p:cNvGraphicFramePr>
                <a:graphicFrameLocks noChangeAspect="1"/>
              </p:cNvGraphicFramePr>
              <p:nvPr/>
            </p:nvGraphicFramePr>
            <p:xfrm>
              <a:off x="4419714" y="3284867"/>
              <a:ext cx="553725" cy="783208"/>
            </p:xfrm>
            <a:graphic>
              <a:graphicData uri="http://schemas.openxmlformats.org/presentationml/2006/ole">
                <p:oleObj spid="_x0000_s646177" name="Equation" r:id="rId12" imgW="279360" imgH="393480" progId="Equation.DSMT4">
                  <p:embed/>
                </p:oleObj>
              </a:graphicData>
            </a:graphic>
          </p:graphicFrame>
          <p:graphicFrame>
            <p:nvGraphicFramePr>
              <p:cNvPr id="305212" name="Object 60"/>
              <p:cNvGraphicFramePr>
                <a:graphicFrameLocks noChangeAspect="1"/>
              </p:cNvGraphicFramePr>
              <p:nvPr/>
            </p:nvGraphicFramePr>
            <p:xfrm>
              <a:off x="3937847" y="4411137"/>
              <a:ext cx="456506" cy="785146"/>
            </p:xfrm>
            <a:graphic>
              <a:graphicData uri="http://schemas.openxmlformats.org/presentationml/2006/ole">
                <p:oleObj spid="_x0000_s646178" name="Equation" r:id="rId13" imgW="228600" imgH="393480" progId="Equation.DSMT4">
                  <p:embed/>
                </p:oleObj>
              </a:graphicData>
            </a:graphic>
          </p:graphicFrame>
          <p:graphicFrame>
            <p:nvGraphicFramePr>
              <p:cNvPr id="305213" name="Object 61"/>
              <p:cNvGraphicFramePr>
                <a:graphicFrameLocks noChangeAspect="1"/>
              </p:cNvGraphicFramePr>
              <p:nvPr/>
            </p:nvGraphicFramePr>
            <p:xfrm>
              <a:off x="6017484" y="5665511"/>
              <a:ext cx="456506" cy="785147"/>
            </p:xfrm>
            <a:graphic>
              <a:graphicData uri="http://schemas.openxmlformats.org/presentationml/2006/ole">
                <p:oleObj spid="_x0000_s646179" name="Equation" r:id="rId14" imgW="228600" imgH="393480" progId="Equation.DSMT4">
                  <p:embed/>
                </p:oleObj>
              </a:graphicData>
            </a:graphic>
          </p:graphicFrame>
          <p:graphicFrame>
            <p:nvGraphicFramePr>
              <p:cNvPr id="305214" name="Object 62"/>
              <p:cNvGraphicFramePr>
                <a:graphicFrameLocks noChangeAspect="1"/>
              </p:cNvGraphicFramePr>
              <p:nvPr/>
            </p:nvGraphicFramePr>
            <p:xfrm>
              <a:off x="1805372" y="5686835"/>
              <a:ext cx="456506" cy="783208"/>
            </p:xfrm>
            <a:graphic>
              <a:graphicData uri="http://schemas.openxmlformats.org/presentationml/2006/ole">
                <p:oleObj spid="_x0000_s646180" name="Equation" r:id="rId15" imgW="228600" imgH="393480" progId="Equation.DSMT4">
                  <p:embed/>
                </p:oleObj>
              </a:graphicData>
            </a:graphic>
          </p:graphicFrame>
          <p:graphicFrame>
            <p:nvGraphicFramePr>
              <p:cNvPr id="305215" name="Object 63"/>
              <p:cNvGraphicFramePr>
                <a:graphicFrameLocks noChangeAspect="1"/>
              </p:cNvGraphicFramePr>
              <p:nvPr/>
            </p:nvGraphicFramePr>
            <p:xfrm>
              <a:off x="3236267" y="4806296"/>
              <a:ext cx="430213" cy="784225"/>
            </p:xfrm>
            <a:graphic>
              <a:graphicData uri="http://schemas.openxmlformats.org/presentationml/2006/ole">
                <p:oleObj spid="_x0000_s646181" name="Equation" r:id="rId16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16" name="Object 64"/>
              <p:cNvGraphicFramePr>
                <a:graphicFrameLocks noChangeAspect="1"/>
              </p:cNvGraphicFramePr>
              <p:nvPr/>
            </p:nvGraphicFramePr>
            <p:xfrm>
              <a:off x="2475633" y="5241988"/>
              <a:ext cx="430212" cy="784225"/>
            </p:xfrm>
            <a:graphic>
              <a:graphicData uri="http://schemas.openxmlformats.org/presentationml/2006/ole">
                <p:oleObj spid="_x0000_s646182" name="Equation" r:id="rId17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17" name="Object 65"/>
              <p:cNvGraphicFramePr>
                <a:graphicFrameLocks noChangeAspect="1"/>
              </p:cNvGraphicFramePr>
              <p:nvPr/>
            </p:nvGraphicFramePr>
            <p:xfrm>
              <a:off x="3183725" y="5680075"/>
              <a:ext cx="430213" cy="784225"/>
            </p:xfrm>
            <a:graphic>
              <a:graphicData uri="http://schemas.openxmlformats.org/presentationml/2006/ole">
                <p:oleObj spid="_x0000_s646183" name="Equation" r:id="rId18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18" name="Object 66"/>
              <p:cNvGraphicFramePr>
                <a:graphicFrameLocks noChangeAspect="1"/>
              </p:cNvGraphicFramePr>
              <p:nvPr/>
            </p:nvGraphicFramePr>
            <p:xfrm>
              <a:off x="4591484" y="5677079"/>
              <a:ext cx="430212" cy="784225"/>
            </p:xfrm>
            <a:graphic>
              <a:graphicData uri="http://schemas.openxmlformats.org/presentationml/2006/ole">
                <p:oleObj spid="_x0000_s646184" name="Equation" r:id="rId19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19" name="Object 67"/>
              <p:cNvGraphicFramePr>
                <a:graphicFrameLocks noChangeAspect="1"/>
              </p:cNvGraphicFramePr>
              <p:nvPr/>
            </p:nvGraphicFramePr>
            <p:xfrm>
              <a:off x="5440207" y="5236195"/>
              <a:ext cx="430212" cy="784224"/>
            </p:xfrm>
            <a:graphic>
              <a:graphicData uri="http://schemas.openxmlformats.org/presentationml/2006/ole">
                <p:oleObj spid="_x0000_s646185" name="Equation" r:id="rId20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20" name="Object 68"/>
              <p:cNvGraphicFramePr>
                <a:graphicFrameLocks noChangeAspect="1"/>
              </p:cNvGraphicFramePr>
              <p:nvPr/>
            </p:nvGraphicFramePr>
            <p:xfrm>
              <a:off x="4681637" y="4803019"/>
              <a:ext cx="430212" cy="784225"/>
            </p:xfrm>
            <a:graphic>
              <a:graphicData uri="http://schemas.openxmlformats.org/presentationml/2006/ole">
                <p:oleObj spid="_x0000_s646186" name="Equation" r:id="rId21" imgW="215640" imgH="393480" progId="Equation.DSMT4">
                  <p:embed/>
                </p:oleObj>
              </a:graphicData>
            </a:graphic>
          </p:graphicFrame>
          <p:graphicFrame>
            <p:nvGraphicFramePr>
              <p:cNvPr id="305221" name="Object 69"/>
              <p:cNvGraphicFramePr>
                <a:graphicFrameLocks noChangeAspect="1"/>
              </p:cNvGraphicFramePr>
              <p:nvPr/>
            </p:nvGraphicFramePr>
            <p:xfrm>
              <a:off x="3830060" y="5219624"/>
              <a:ext cx="557952" cy="785146"/>
            </p:xfrm>
            <a:graphic>
              <a:graphicData uri="http://schemas.openxmlformats.org/presentationml/2006/ole">
                <p:oleObj spid="_x0000_s646187" name="Equation" r:id="rId22" imgW="279360" imgH="393480" progId="Equation.DSMT4">
                  <p:embed/>
                </p:oleObj>
              </a:graphicData>
            </a:graphic>
          </p:graphicFrame>
          <p:graphicFrame>
            <p:nvGraphicFramePr>
              <p:cNvPr id="646188" name="Object 44"/>
              <p:cNvGraphicFramePr>
                <a:graphicFrameLocks noChangeAspect="1"/>
              </p:cNvGraphicFramePr>
              <p:nvPr/>
            </p:nvGraphicFramePr>
            <p:xfrm>
              <a:off x="3889237" y="3680424"/>
              <a:ext cx="541044" cy="775454"/>
            </p:xfrm>
            <a:graphic>
              <a:graphicData uri="http://schemas.openxmlformats.org/presentationml/2006/ole">
                <p:oleObj spid="_x0000_s646188" name="Equation" r:id="rId23" imgW="279360" imgH="393480" progId="Equation.DSMT4">
                  <p:embed/>
                </p:oleObj>
              </a:graphicData>
            </a:graphic>
          </p:graphicFrame>
        </p:grpSp>
        <p:graphicFrame>
          <p:nvGraphicFramePr>
            <p:cNvPr id="87" name="Object 52"/>
            <p:cNvGraphicFramePr>
              <a:graphicFrameLocks noChangeAspect="1"/>
            </p:cNvGraphicFramePr>
            <p:nvPr/>
          </p:nvGraphicFramePr>
          <p:xfrm>
            <a:off x="6083300" y="1782043"/>
            <a:ext cx="341313" cy="642938"/>
          </p:xfrm>
          <a:graphic>
            <a:graphicData uri="http://schemas.openxmlformats.org/presentationml/2006/ole">
              <p:oleObj spid="_x0000_s646189" name="Equation" r:id="rId24" imgW="228600" imgH="393480" progId="Equation.DSMT4">
                <p:embed/>
              </p:oleObj>
            </a:graphicData>
          </a:graphic>
        </p:graphicFrame>
      </p:grpSp>
      <p:grpSp>
        <p:nvGrpSpPr>
          <p:cNvPr id="98" name="97 Grupo"/>
          <p:cNvGrpSpPr/>
          <p:nvPr/>
        </p:nvGrpSpPr>
        <p:grpSpPr>
          <a:xfrm>
            <a:off x="2616576" y="2748114"/>
            <a:ext cx="2327275" cy="2882900"/>
            <a:chOff x="5712239" y="1746924"/>
            <a:chExt cx="2327275" cy="2882900"/>
          </a:xfrm>
        </p:grpSpPr>
        <p:cxnSp>
          <p:nvCxnSpPr>
            <p:cNvPr id="99" name="98 Conector recto"/>
            <p:cNvCxnSpPr/>
            <p:nvPr/>
          </p:nvCxnSpPr>
          <p:spPr>
            <a:xfrm flipV="1">
              <a:off x="6883498" y="2154751"/>
              <a:ext cx="657" cy="215846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99 Triángulo isósceles"/>
            <p:cNvSpPr/>
            <p:nvPr/>
          </p:nvSpPr>
          <p:spPr>
            <a:xfrm>
              <a:off x="6404589" y="2743741"/>
              <a:ext cx="955673" cy="441717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1" name="100 Triángulo isósceles"/>
            <p:cNvSpPr/>
            <p:nvPr/>
          </p:nvSpPr>
          <p:spPr>
            <a:xfrm>
              <a:off x="5878711" y="3698579"/>
              <a:ext cx="1983056" cy="614636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101 Triángulo isósceles"/>
            <p:cNvSpPr/>
            <p:nvPr/>
          </p:nvSpPr>
          <p:spPr>
            <a:xfrm>
              <a:off x="6400803" y="2743741"/>
              <a:ext cx="955673" cy="44171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3" name="102 Triángulo isósceles"/>
            <p:cNvSpPr/>
            <p:nvPr/>
          </p:nvSpPr>
          <p:spPr>
            <a:xfrm>
              <a:off x="6872027" y="3972679"/>
              <a:ext cx="989740" cy="340537"/>
            </a:xfrm>
            <a:prstGeom prst="triangle">
              <a:avLst>
                <a:gd name="adj" fmla="val 45808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4" name="103 Triángulo isósceles"/>
            <p:cNvSpPr/>
            <p:nvPr/>
          </p:nvSpPr>
          <p:spPr>
            <a:xfrm>
              <a:off x="5909719" y="3970027"/>
              <a:ext cx="989740" cy="340537"/>
            </a:xfrm>
            <a:prstGeom prst="triangle">
              <a:avLst>
                <a:gd name="adj" fmla="val 5762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5" name="104 Triángulo isósceles"/>
            <p:cNvSpPr/>
            <p:nvPr/>
          </p:nvSpPr>
          <p:spPr>
            <a:xfrm>
              <a:off x="6438061" y="3686530"/>
              <a:ext cx="858995" cy="283498"/>
            </a:xfrm>
            <a:prstGeom prst="triangle">
              <a:avLst>
                <a:gd name="adj" fmla="val 52254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6" name="105 Triángulo isósceles"/>
            <p:cNvSpPr/>
            <p:nvPr/>
          </p:nvSpPr>
          <p:spPr>
            <a:xfrm rot="10800000">
              <a:off x="6436491" y="3972547"/>
              <a:ext cx="891868" cy="340669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7" name="106 Conector recto"/>
            <p:cNvCxnSpPr/>
            <p:nvPr/>
          </p:nvCxnSpPr>
          <p:spPr>
            <a:xfrm flipV="1">
              <a:off x="5878711" y="2153400"/>
              <a:ext cx="1004787" cy="215981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flipH="1" flipV="1">
              <a:off x="6883499" y="2154075"/>
              <a:ext cx="978270" cy="215914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9" name="Object 44"/>
            <p:cNvGraphicFramePr>
              <a:graphicFrameLocks noChangeAspect="1"/>
            </p:cNvGraphicFramePr>
            <p:nvPr/>
          </p:nvGraphicFramePr>
          <p:xfrm>
            <a:off x="6694902" y="2415261"/>
            <a:ext cx="373062" cy="666750"/>
          </p:xfrm>
          <a:graphic>
            <a:graphicData uri="http://schemas.openxmlformats.org/presentationml/2006/ole">
              <p:oleObj spid="_x0000_s646190" name="Equation" r:id="rId25" imgW="228600" imgH="393480" progId="Equation.DSMT4">
                <p:embed/>
              </p:oleObj>
            </a:graphicData>
          </a:graphic>
        </p:graphicFrame>
        <p:graphicFrame>
          <p:nvGraphicFramePr>
            <p:cNvPr id="110" name="Object 51"/>
            <p:cNvGraphicFramePr>
              <a:graphicFrameLocks noChangeAspect="1"/>
            </p:cNvGraphicFramePr>
            <p:nvPr/>
          </p:nvGraphicFramePr>
          <p:xfrm>
            <a:off x="7145752" y="2821661"/>
            <a:ext cx="373062" cy="668338"/>
          </p:xfrm>
          <a:graphic>
            <a:graphicData uri="http://schemas.openxmlformats.org/presentationml/2006/ole">
              <p:oleObj spid="_x0000_s646191" name="Equation" r:id="rId26" imgW="228600" imgH="393480" progId="Equation.DSMT4">
                <p:embed/>
              </p:oleObj>
            </a:graphicData>
          </a:graphic>
        </p:graphicFrame>
        <p:graphicFrame>
          <p:nvGraphicFramePr>
            <p:cNvPr id="111" name="Object 52"/>
            <p:cNvGraphicFramePr>
              <a:graphicFrameLocks noChangeAspect="1"/>
            </p:cNvGraphicFramePr>
            <p:nvPr/>
          </p:nvGraphicFramePr>
          <p:xfrm>
            <a:off x="6215477" y="2831186"/>
            <a:ext cx="376237" cy="665163"/>
          </p:xfrm>
          <a:graphic>
            <a:graphicData uri="http://schemas.openxmlformats.org/presentationml/2006/ole">
              <p:oleObj spid="_x0000_s646192" name="Equation" r:id="rId27" imgW="228600" imgH="393480" progId="Equation.DSMT4">
                <p:embed/>
              </p:oleObj>
            </a:graphicData>
          </a:graphic>
        </p:graphicFrame>
        <p:graphicFrame>
          <p:nvGraphicFramePr>
            <p:cNvPr id="112" name="Object 53"/>
            <p:cNvGraphicFramePr>
              <a:graphicFrameLocks noChangeAspect="1"/>
            </p:cNvGraphicFramePr>
            <p:nvPr/>
          </p:nvGraphicFramePr>
          <p:xfrm>
            <a:off x="5712239" y="3963074"/>
            <a:ext cx="331788" cy="665162"/>
          </p:xfrm>
          <a:graphic>
            <a:graphicData uri="http://schemas.openxmlformats.org/presentationml/2006/ole">
              <p:oleObj spid="_x0000_s646193" name="Equation" r:id="rId28" imgW="203040" imgH="393480" progId="Equation.DSMT4">
                <p:embed/>
              </p:oleObj>
            </a:graphicData>
          </a:graphic>
        </p:graphicFrame>
        <p:graphicFrame>
          <p:nvGraphicFramePr>
            <p:cNvPr id="114" name="Object 54"/>
            <p:cNvGraphicFramePr>
              <a:graphicFrameLocks noChangeAspect="1"/>
            </p:cNvGraphicFramePr>
            <p:nvPr/>
          </p:nvGraphicFramePr>
          <p:xfrm>
            <a:off x="7702964" y="3963074"/>
            <a:ext cx="336550" cy="666750"/>
          </p:xfrm>
          <a:graphic>
            <a:graphicData uri="http://schemas.openxmlformats.org/presentationml/2006/ole">
              <p:oleObj spid="_x0000_s646194" name="Equation" r:id="rId29" imgW="203040" imgH="393480" progId="Equation.DSMT4">
                <p:embed/>
              </p:oleObj>
            </a:graphicData>
          </a:graphic>
        </p:graphicFrame>
        <p:graphicFrame>
          <p:nvGraphicFramePr>
            <p:cNvPr id="115" name="Object 56"/>
            <p:cNvGraphicFramePr>
              <a:graphicFrameLocks noChangeAspect="1"/>
            </p:cNvGraphicFramePr>
            <p:nvPr/>
          </p:nvGraphicFramePr>
          <p:xfrm>
            <a:off x="6202777" y="3620174"/>
            <a:ext cx="371475" cy="668337"/>
          </p:xfrm>
          <a:graphic>
            <a:graphicData uri="http://schemas.openxmlformats.org/presentationml/2006/ole">
              <p:oleObj spid="_x0000_s646195" name="Equation" r:id="rId30" imgW="228600" imgH="393480" progId="Equation.DSMT4">
                <p:embed/>
              </p:oleObj>
            </a:graphicData>
          </a:graphic>
        </p:graphicFrame>
        <p:graphicFrame>
          <p:nvGraphicFramePr>
            <p:cNvPr id="116" name="Object 57"/>
            <p:cNvGraphicFramePr>
              <a:graphicFrameLocks noChangeAspect="1"/>
            </p:cNvGraphicFramePr>
            <p:nvPr/>
          </p:nvGraphicFramePr>
          <p:xfrm>
            <a:off x="6720302" y="3332836"/>
            <a:ext cx="333375" cy="665163"/>
          </p:xfrm>
          <a:graphic>
            <a:graphicData uri="http://schemas.openxmlformats.org/presentationml/2006/ole">
              <p:oleObj spid="_x0000_s646196" name="Equation" r:id="rId31" imgW="203040" imgH="393480" progId="Equation.DSMT4">
                <p:embed/>
              </p:oleObj>
            </a:graphicData>
          </a:graphic>
        </p:graphicFrame>
        <p:graphicFrame>
          <p:nvGraphicFramePr>
            <p:cNvPr id="117" name="Object 59"/>
            <p:cNvGraphicFramePr>
              <a:graphicFrameLocks noChangeAspect="1"/>
            </p:cNvGraphicFramePr>
            <p:nvPr/>
          </p:nvGraphicFramePr>
          <p:xfrm>
            <a:off x="7140989" y="3621761"/>
            <a:ext cx="374650" cy="666750"/>
          </p:xfrm>
          <a:graphic>
            <a:graphicData uri="http://schemas.openxmlformats.org/presentationml/2006/ole">
              <p:oleObj spid="_x0000_s646197" name="Equation" r:id="rId32" imgW="228600" imgH="393480" progId="Equation.DSMT4">
                <p:embed/>
              </p:oleObj>
            </a:graphicData>
          </a:graphic>
        </p:graphicFrame>
        <p:graphicFrame>
          <p:nvGraphicFramePr>
            <p:cNvPr id="118" name="Object 44"/>
            <p:cNvGraphicFramePr>
              <a:graphicFrameLocks noChangeAspect="1"/>
            </p:cNvGraphicFramePr>
            <p:nvPr/>
          </p:nvGraphicFramePr>
          <p:xfrm>
            <a:off x="6701252" y="3958311"/>
            <a:ext cx="365125" cy="660400"/>
          </p:xfrm>
          <a:graphic>
            <a:graphicData uri="http://schemas.openxmlformats.org/presentationml/2006/ole">
              <p:oleObj spid="_x0000_s646198" name="Equation" r:id="rId33" imgW="228600" imgH="393480" progId="Equation.DSMT4">
                <p:embed/>
              </p:oleObj>
            </a:graphicData>
          </a:graphic>
        </p:graphicFrame>
        <p:graphicFrame>
          <p:nvGraphicFramePr>
            <p:cNvPr id="119" name="Object 52"/>
            <p:cNvGraphicFramePr>
              <a:graphicFrameLocks noChangeAspect="1"/>
            </p:cNvGraphicFramePr>
            <p:nvPr/>
          </p:nvGraphicFramePr>
          <p:xfrm>
            <a:off x="6720302" y="1746924"/>
            <a:ext cx="333375" cy="668337"/>
          </p:xfrm>
          <a:graphic>
            <a:graphicData uri="http://schemas.openxmlformats.org/presentationml/2006/ole">
              <p:oleObj spid="_x0000_s646199" name="Equation" r:id="rId34" imgW="203040" imgH="393480" progId="Equation.DSMT4">
                <p:embed/>
              </p:oleObj>
            </a:graphicData>
          </a:graphic>
        </p:graphicFrame>
      </p:grpSp>
      <p:grpSp>
        <p:nvGrpSpPr>
          <p:cNvPr id="120" name="119 Grupo"/>
          <p:cNvGrpSpPr/>
          <p:nvPr/>
        </p:nvGrpSpPr>
        <p:grpSpPr>
          <a:xfrm>
            <a:off x="1188947" y="3207630"/>
            <a:ext cx="1177925" cy="1749425"/>
            <a:chOff x="2654300" y="1212850"/>
            <a:chExt cx="1177925" cy="1749425"/>
          </a:xfrm>
        </p:grpSpPr>
        <p:cxnSp>
          <p:nvCxnSpPr>
            <p:cNvPr id="121" name="120 Conector recto"/>
            <p:cNvCxnSpPr>
              <a:stCxn id="123" idx="3"/>
            </p:cNvCxnSpPr>
            <p:nvPr/>
          </p:nvCxnSpPr>
          <p:spPr>
            <a:xfrm flipV="1">
              <a:off x="3256090" y="1620452"/>
              <a:ext cx="5515" cy="1030706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121 Triángulo isósceles"/>
            <p:cNvSpPr/>
            <p:nvPr/>
          </p:nvSpPr>
          <p:spPr>
            <a:xfrm>
              <a:off x="2782039" y="2209441"/>
              <a:ext cx="955673" cy="441717"/>
            </a:xfrm>
            <a:prstGeom prst="triangl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3" name="122 Triángulo isósceles"/>
            <p:cNvSpPr/>
            <p:nvPr/>
          </p:nvSpPr>
          <p:spPr>
            <a:xfrm>
              <a:off x="2778253" y="2209441"/>
              <a:ext cx="955673" cy="44171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124" name="123 Conector recto"/>
            <p:cNvCxnSpPr/>
            <p:nvPr/>
          </p:nvCxnSpPr>
          <p:spPr>
            <a:xfrm flipV="1">
              <a:off x="2778253" y="1619101"/>
              <a:ext cx="482695" cy="103205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 flipH="1" flipV="1">
              <a:off x="3260949" y="1619775"/>
              <a:ext cx="472977" cy="1031383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6" name="Object 44"/>
            <p:cNvGraphicFramePr>
              <a:graphicFrameLocks noChangeAspect="1"/>
            </p:cNvGraphicFramePr>
            <p:nvPr/>
          </p:nvGraphicFramePr>
          <p:xfrm>
            <a:off x="3132138" y="1881188"/>
            <a:ext cx="250825" cy="665162"/>
          </p:xfrm>
          <a:graphic>
            <a:graphicData uri="http://schemas.openxmlformats.org/presentationml/2006/ole">
              <p:oleObj spid="_x0000_s646200" name="Equation" r:id="rId35" imgW="152280" imgH="393480" progId="Equation.DSMT4">
                <p:embed/>
              </p:oleObj>
            </a:graphicData>
          </a:graphic>
        </p:graphicFrame>
        <p:graphicFrame>
          <p:nvGraphicFramePr>
            <p:cNvPr id="127" name="Object 51"/>
            <p:cNvGraphicFramePr>
              <a:graphicFrameLocks noChangeAspect="1"/>
            </p:cNvGraphicFramePr>
            <p:nvPr/>
          </p:nvGraphicFramePr>
          <p:xfrm>
            <a:off x="3584575" y="2287588"/>
            <a:ext cx="247650" cy="668337"/>
          </p:xfrm>
          <a:graphic>
            <a:graphicData uri="http://schemas.openxmlformats.org/presentationml/2006/ole">
              <p:oleObj spid="_x0000_s646201" name="Equation" r:id="rId36" imgW="152280" imgH="393480" progId="Equation.DSMT4">
                <p:embed/>
              </p:oleObj>
            </a:graphicData>
          </a:graphic>
        </p:graphicFrame>
        <p:graphicFrame>
          <p:nvGraphicFramePr>
            <p:cNvPr id="128" name="Object 52"/>
            <p:cNvGraphicFramePr>
              <a:graphicFrameLocks noChangeAspect="1"/>
            </p:cNvGraphicFramePr>
            <p:nvPr/>
          </p:nvGraphicFramePr>
          <p:xfrm>
            <a:off x="2654300" y="2297113"/>
            <a:ext cx="250825" cy="665162"/>
          </p:xfrm>
          <a:graphic>
            <a:graphicData uri="http://schemas.openxmlformats.org/presentationml/2006/ole">
              <p:oleObj spid="_x0000_s646202" name="Equation" r:id="rId37" imgW="152280" imgH="393480" progId="Equation.DSMT4">
                <p:embed/>
              </p:oleObj>
            </a:graphicData>
          </a:graphic>
        </p:graphicFrame>
        <p:graphicFrame>
          <p:nvGraphicFramePr>
            <p:cNvPr id="129" name="Object 52"/>
            <p:cNvGraphicFramePr>
              <a:graphicFrameLocks noChangeAspect="1"/>
            </p:cNvGraphicFramePr>
            <p:nvPr/>
          </p:nvGraphicFramePr>
          <p:xfrm>
            <a:off x="3138488" y="1212850"/>
            <a:ext cx="250825" cy="668338"/>
          </p:xfrm>
          <a:graphic>
            <a:graphicData uri="http://schemas.openxmlformats.org/presentationml/2006/ole">
              <p:oleObj spid="_x0000_s646203" name="Equation" r:id="rId38" imgW="152280" imgH="393480" progId="Equation.DSMT4">
                <p:embed/>
              </p:oleObj>
            </a:graphicData>
          </a:graphic>
        </p:graphicFrame>
      </p:grpSp>
      <p:graphicFrame>
        <p:nvGraphicFramePr>
          <p:cNvPr id="130" name="Object 52"/>
          <p:cNvGraphicFramePr>
            <a:graphicFrameLocks noChangeAspect="1"/>
          </p:cNvGraphicFramePr>
          <p:nvPr/>
        </p:nvGraphicFramePr>
        <p:xfrm>
          <a:off x="453807" y="3846378"/>
          <a:ext cx="146050" cy="280987"/>
        </p:xfrm>
        <a:graphic>
          <a:graphicData uri="http://schemas.openxmlformats.org/presentationml/2006/ole">
            <p:oleObj spid="_x0000_s646204" name="Equation" r:id="rId39" imgW="88560" imgH="164880" progId="Equation.DSMT4">
              <p:embed/>
            </p:oleObj>
          </a:graphicData>
        </a:graphic>
      </p:graphicFrame>
      <p:graphicFrame>
        <p:nvGraphicFramePr>
          <p:cNvPr id="133" name="Object 52"/>
          <p:cNvGraphicFramePr>
            <a:graphicFrameLocks noChangeAspect="1"/>
          </p:cNvGraphicFramePr>
          <p:nvPr/>
        </p:nvGraphicFramePr>
        <p:xfrm>
          <a:off x="7772400" y="1730375"/>
          <a:ext cx="604838" cy="193675"/>
        </p:xfrm>
        <a:graphic>
          <a:graphicData uri="http://schemas.openxmlformats.org/presentationml/2006/ole">
            <p:oleObj spid="_x0000_s646205" name="Equation" r:id="rId40" imgW="368280" imgH="114120" progId="Equation.DSMT4">
              <p:embed/>
            </p:oleObj>
          </a:graphicData>
        </a:graphic>
      </p:graphicFrame>
      <p:graphicFrame>
        <p:nvGraphicFramePr>
          <p:cNvPr id="646206" name="Object 62"/>
          <p:cNvGraphicFramePr>
            <a:graphicFrameLocks noChangeAspect="1"/>
          </p:cNvGraphicFramePr>
          <p:nvPr/>
        </p:nvGraphicFramePr>
        <p:xfrm>
          <a:off x="595885" y="250154"/>
          <a:ext cx="4141787" cy="1135063"/>
        </p:xfrm>
        <a:graphic>
          <a:graphicData uri="http://schemas.openxmlformats.org/presentationml/2006/ole">
            <p:oleObj spid="_x0000_s646206" name="Equation" r:id="rId41" imgW="1765080" imgH="482400" progId="Equation.DSMT4">
              <p:embed/>
            </p:oleObj>
          </a:graphicData>
        </a:graphic>
      </p:graphicFrame>
      <p:graphicFrame>
        <p:nvGraphicFramePr>
          <p:cNvPr id="646207" name="Object 63"/>
          <p:cNvGraphicFramePr>
            <a:graphicFrameLocks noChangeAspect="1"/>
          </p:cNvGraphicFramePr>
          <p:nvPr/>
        </p:nvGraphicFramePr>
        <p:xfrm>
          <a:off x="601001" y="518827"/>
          <a:ext cx="6853237" cy="598487"/>
        </p:xfrm>
        <a:graphic>
          <a:graphicData uri="http://schemas.openxmlformats.org/presentationml/2006/ole">
            <p:oleObj spid="_x0000_s646207" name="Equation" r:id="rId42" imgW="2920680" imgH="253800" progId="Equation.DSMT4">
              <p:embed/>
            </p:oleObj>
          </a:graphicData>
        </a:graphic>
      </p:graphicFrame>
      <p:sp>
        <p:nvSpPr>
          <p:cNvPr id="134" name="Rectangle 97"/>
          <p:cNvSpPr>
            <a:spLocks noChangeArrowheads="1"/>
          </p:cNvSpPr>
          <p:nvPr/>
        </p:nvSpPr>
        <p:spPr bwMode="auto">
          <a:xfrm>
            <a:off x="492529" y="518827"/>
            <a:ext cx="7017286" cy="63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46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0" grpId="0"/>
      <p:bldP spid="62" grpId="0"/>
      <p:bldP spid="63" grpId="0"/>
      <p:bldP spid="113" grpId="0"/>
      <p:bldP spid="66" grpId="0"/>
      <p:bldP spid="66" grpId="1"/>
      <p:bldP spid="1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(</a:t>
            </a:r>
            <a:r>
              <a:rPr lang="es-ES" i="1" dirty="0" smtClean="0">
                <a:solidFill>
                  <a:srgbClr val="FFC000"/>
                </a:solidFill>
              </a:rPr>
              <a:t>d </a:t>
            </a:r>
            <a:r>
              <a:rPr lang="es-ES" dirty="0" smtClean="0">
                <a:solidFill>
                  <a:srgbClr val="FFC000"/>
                </a:solidFill>
              </a:rPr>
              <a:t>+ 1)-</a:t>
            </a:r>
            <a:r>
              <a:rPr lang="es-ES" dirty="0" err="1" smtClean="0">
                <a:solidFill>
                  <a:srgbClr val="FFC000"/>
                </a:solidFill>
              </a:rPr>
              <a:t>sided</a:t>
            </a:r>
            <a:r>
              <a:rPr lang="es-ES" dirty="0" smtClean="0">
                <a:solidFill>
                  <a:srgbClr val="FFC000"/>
                </a:solidFill>
              </a:rPr>
              <a:t> dice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6" name="5 Imagen" descr="5_sided_dice_b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3734" y="2488267"/>
            <a:ext cx="1506547" cy="1164856"/>
          </a:xfrm>
          <a:prstGeom prst="rect">
            <a:avLst/>
          </a:prstGeom>
        </p:spPr>
      </p:pic>
      <p:pic>
        <p:nvPicPr>
          <p:cNvPr id="10" name="9 Imagen" descr="6-sided-d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8650" y="2799497"/>
            <a:ext cx="1152525" cy="1143000"/>
          </a:xfrm>
          <a:prstGeom prst="rect">
            <a:avLst/>
          </a:prstGeom>
        </p:spPr>
      </p:pic>
      <p:pic>
        <p:nvPicPr>
          <p:cNvPr id="11" name="10 Imagen" descr="12-sided-d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2062" y="4362247"/>
            <a:ext cx="1066800" cy="1152525"/>
          </a:xfrm>
          <a:prstGeom prst="rect">
            <a:avLst/>
          </a:prstGeom>
        </p:spPr>
      </p:pic>
      <p:pic>
        <p:nvPicPr>
          <p:cNvPr id="12" name="11 Imagen" descr="18-sided-d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175" y="4582592"/>
            <a:ext cx="1085850" cy="1152525"/>
          </a:xfrm>
          <a:prstGeom prst="rect">
            <a:avLst/>
          </a:prstGeom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1490589"/>
            <a:ext cx="8229600" cy="4525963"/>
          </a:xfrm>
        </p:spPr>
        <p:txBody>
          <a:bodyPr/>
          <a:lstStyle/>
          <a:p>
            <a:r>
              <a:rPr lang="es-ES" i="1" dirty="0" smtClean="0"/>
              <a:t>d</a:t>
            </a:r>
            <a:r>
              <a:rPr lang="es-ES" dirty="0" smtClean="0"/>
              <a:t>-dimensional variable </a:t>
            </a:r>
          </a:p>
          <a:p>
            <a:pPr>
              <a:buNone/>
            </a:pPr>
            <a:endParaRPr lang="es-ES" dirty="0" smtClean="0"/>
          </a:p>
          <a:p>
            <a:r>
              <a:rPr lang="es-ES" i="1" dirty="0" smtClean="0"/>
              <a:t>       d</a:t>
            </a:r>
            <a:r>
              <a:rPr lang="es-ES" dirty="0" smtClean="0"/>
              <a:t>-dimensional (</a:t>
            </a:r>
            <a:r>
              <a:rPr lang="es-ES" i="1" dirty="0" smtClean="0"/>
              <a:t>d</a:t>
            </a:r>
            <a:r>
              <a:rPr lang="es-ES" dirty="0" smtClean="0"/>
              <a:t>+1)-</a:t>
            </a:r>
            <a:r>
              <a:rPr lang="es-ES" dirty="0" err="1" smtClean="0"/>
              <a:t>ary</a:t>
            </a:r>
            <a:r>
              <a:rPr lang="es-ES" dirty="0" smtClean="0"/>
              <a:t> variable </a:t>
            </a:r>
            <a:r>
              <a:rPr lang="es-ES" dirty="0" err="1" smtClean="0"/>
              <a:t>taking</a:t>
            </a:r>
            <a:r>
              <a:rPr lang="es-ES" dirty="0" smtClean="0"/>
              <a:t> </a:t>
            </a:r>
            <a:r>
              <a:rPr lang="es-ES" dirty="0" err="1" smtClean="0"/>
              <a:t>values</a:t>
            </a:r>
            <a:r>
              <a:rPr lang="es-ES" dirty="0" smtClean="0"/>
              <a:t> </a:t>
            </a:r>
          </a:p>
          <a:p>
            <a:r>
              <a:rPr lang="es-ES" dirty="0" smtClean="0">
                <a:solidFill>
                  <a:srgbClr val="FFC000"/>
                </a:solidFill>
              </a:rPr>
              <a:t>Leibniz </a:t>
            </a:r>
            <a:r>
              <a:rPr lang="es-ES" dirty="0" err="1" smtClean="0">
                <a:solidFill>
                  <a:srgbClr val="FFC000"/>
                </a:solidFill>
              </a:rPr>
              <a:t>hyperpyramid</a:t>
            </a:r>
            <a:endParaRPr lang="es-ES" dirty="0" smtClean="0">
              <a:solidFill>
                <a:srgbClr val="FFC000"/>
              </a:solidFill>
            </a:endParaRPr>
          </a:p>
          <a:p>
            <a:endParaRPr lang="es-ES" dirty="0"/>
          </a:p>
        </p:txBody>
      </p:sp>
      <p:graphicFrame>
        <p:nvGraphicFramePr>
          <p:cNvPr id="649218" name="Object 2"/>
          <p:cNvGraphicFramePr>
            <a:graphicFrameLocks noChangeAspect="1"/>
          </p:cNvGraphicFramePr>
          <p:nvPr/>
        </p:nvGraphicFramePr>
        <p:xfrm>
          <a:off x="2584375" y="2188332"/>
          <a:ext cx="3606800" cy="542925"/>
        </p:xfrm>
        <a:graphic>
          <a:graphicData uri="http://schemas.openxmlformats.org/presentationml/2006/ole">
            <p:oleObj spid="_x0000_s649218" name="Equation" r:id="rId7" imgW="1587240" imgH="241200" progId="Equation.DSMT4">
              <p:embed/>
            </p:oleObj>
          </a:graphicData>
        </a:graphic>
      </p:graphicFrame>
      <p:graphicFrame>
        <p:nvGraphicFramePr>
          <p:cNvPr id="649219" name="Object 3"/>
          <p:cNvGraphicFramePr>
            <a:graphicFrameLocks noChangeAspect="1"/>
          </p:cNvGraphicFramePr>
          <p:nvPr/>
        </p:nvGraphicFramePr>
        <p:xfrm>
          <a:off x="861135" y="2703961"/>
          <a:ext cx="635000" cy="485775"/>
        </p:xfrm>
        <a:graphic>
          <a:graphicData uri="http://schemas.openxmlformats.org/presentationml/2006/ole">
            <p:oleObj spid="_x0000_s649219" name="Equation" r:id="rId8" imgW="279360" imgH="215640" progId="Equation.DSMT4">
              <p:embed/>
            </p:oleObj>
          </a:graphicData>
        </a:graphic>
      </p:graphicFrame>
      <p:graphicFrame>
        <p:nvGraphicFramePr>
          <p:cNvPr id="649220" name="Object 4"/>
          <p:cNvGraphicFramePr>
            <a:graphicFrameLocks noChangeAspect="1"/>
          </p:cNvGraphicFramePr>
          <p:nvPr/>
        </p:nvGraphicFramePr>
        <p:xfrm>
          <a:off x="1957388" y="3163888"/>
          <a:ext cx="1935162" cy="571500"/>
        </p:xfrm>
        <a:graphic>
          <a:graphicData uri="http://schemas.openxmlformats.org/presentationml/2006/ole">
            <p:oleObj spid="_x0000_s649220" name="Equation" r:id="rId9" imgW="850680" imgH="253800" progId="Equation.DSMT4">
              <p:embed/>
            </p:oleObj>
          </a:graphicData>
        </a:graphic>
      </p:graphicFrame>
      <p:graphicFrame>
        <p:nvGraphicFramePr>
          <p:cNvPr id="649221" name="Object 5"/>
          <p:cNvGraphicFramePr>
            <a:graphicFrameLocks noChangeAspect="1"/>
          </p:cNvGraphicFramePr>
          <p:nvPr/>
        </p:nvGraphicFramePr>
        <p:xfrm>
          <a:off x="861135" y="4582592"/>
          <a:ext cx="7448550" cy="1195388"/>
        </p:xfrm>
        <a:graphic>
          <a:graphicData uri="http://schemas.openxmlformats.org/presentationml/2006/ole">
            <p:oleObj spid="_x0000_s649221" name="Equation" r:id="rId10" imgW="3174840" imgH="507960" progId="Equation.DSMT4">
              <p:embed/>
            </p:oleObj>
          </a:graphicData>
        </a:graphic>
      </p:graphicFrame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620975" y="4514352"/>
            <a:ext cx="7852485" cy="143396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Outline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1325"/>
            <a:ext cx="8229600" cy="4525963"/>
          </a:xfrm>
        </p:spPr>
        <p:txBody>
          <a:bodyPr/>
          <a:lstStyle/>
          <a:p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One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-dimensional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model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invariant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triangles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q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-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entropy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  <a:endParaRPr lang="es-ES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Two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-dimensional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model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invariant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tetrahedrons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>
              <a:buClr>
                <a:srgbClr val="FFC000"/>
              </a:buClr>
            </a:pPr>
            <a:r>
              <a:rPr lang="es-ES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Conditional</a:t>
            </a:r>
            <a:r>
              <a:rPr lang="es-E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and 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marginal </a:t>
            </a:r>
            <a:r>
              <a:rPr lang="es-ES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distributions</a:t>
            </a:r>
            <a:r>
              <a:rPr lang="es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Generalization to arbitrary dimension.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Conclusions</a:t>
            </a:r>
          </a:p>
          <a:p>
            <a:pPr>
              <a:buClr>
                <a:srgbClr val="FFC000"/>
              </a:buCl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129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One</a:t>
            </a:r>
            <a:r>
              <a:rPr lang="es-ES" dirty="0" smtClean="0">
                <a:solidFill>
                  <a:schemeClr val="hlink"/>
                </a:solidFill>
              </a:rPr>
              <a:t>-dimensional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r>
              <a:rPr lang="es-ES" dirty="0" smtClean="0">
                <a:solidFill>
                  <a:schemeClr val="hlink"/>
                </a:solidFill>
              </a:rPr>
              <a:t>.</a:t>
            </a: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736850" y="3271838"/>
            <a:ext cx="4886325" cy="1244600"/>
            <a:chOff x="1724" y="2061"/>
            <a:chExt cx="3078" cy="784"/>
          </a:xfrm>
        </p:grpSpPr>
        <p:sp>
          <p:nvSpPr>
            <p:cNvPr id="71746" name="Text Box 66"/>
            <p:cNvSpPr txBox="1">
              <a:spLocks noChangeArrowheads="1"/>
            </p:cNvSpPr>
            <p:nvPr/>
          </p:nvSpPr>
          <p:spPr bwMode="auto">
            <a:xfrm>
              <a:off x="2047" y="2061"/>
              <a:ext cx="2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x</a:t>
              </a:r>
              <a:r>
                <a:rPr lang="es-E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1700" name="Rectangle 20"/>
            <p:cNvSpPr>
              <a:spLocks noChangeArrowheads="1"/>
            </p:cNvSpPr>
            <p:nvPr/>
          </p:nvSpPr>
          <p:spPr bwMode="auto">
            <a:xfrm>
              <a:off x="2398" y="2499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endPara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701" name="Rectangle 21"/>
            <p:cNvSpPr>
              <a:spLocks noChangeArrowheads="1"/>
            </p:cNvSpPr>
            <p:nvPr/>
          </p:nvSpPr>
          <p:spPr bwMode="auto">
            <a:xfrm>
              <a:off x="3459" y="2518"/>
              <a:ext cx="4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 flipV="1">
              <a:off x="1964" y="2187"/>
              <a:ext cx="764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 flipV="1">
              <a:off x="4046" y="2297"/>
              <a:ext cx="624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>
              <a:off x="1724" y="2499"/>
              <a:ext cx="3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 flipV="1">
              <a:off x="2879" y="2227"/>
              <a:ext cx="795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1740" name="Text Box 60"/>
            <p:cNvSpPr txBox="1">
              <a:spLocks noChangeArrowheads="1"/>
            </p:cNvSpPr>
            <p:nvPr/>
          </p:nvSpPr>
          <p:spPr bwMode="auto">
            <a:xfrm>
              <a:off x="2879" y="215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1741" name="Text Box 61"/>
            <p:cNvSpPr txBox="1">
              <a:spLocks noChangeArrowheads="1"/>
            </p:cNvSpPr>
            <p:nvPr/>
          </p:nvSpPr>
          <p:spPr bwMode="auto">
            <a:xfrm>
              <a:off x="3938" y="213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71752" name="Text Box 72"/>
          <p:cNvSpPr txBox="1">
            <a:spLocks noChangeArrowheads="1"/>
          </p:cNvSpPr>
          <p:nvPr/>
        </p:nvSpPr>
        <p:spPr bwMode="auto">
          <a:xfrm>
            <a:off x="800100" y="227488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=1</a:t>
            </a:r>
          </a:p>
        </p:txBody>
      </p:sp>
      <p:sp>
        <p:nvSpPr>
          <p:cNvPr id="71756" name="Text Box 76"/>
          <p:cNvSpPr txBox="1">
            <a:spLocks noChangeArrowheads="1"/>
          </p:cNvSpPr>
          <p:nvPr/>
        </p:nvSpPr>
        <p:spPr bwMode="auto">
          <a:xfrm>
            <a:off x="1201738" y="1722438"/>
            <a:ext cx="6777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s-ES" sz="24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distinguisable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1</a:t>
            </a:r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-binary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independent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variables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aphicFrame>
        <p:nvGraphicFramePr>
          <p:cNvPr id="2" name="Object 76"/>
          <p:cNvGraphicFramePr>
            <a:graphicFrameLocks noChangeAspect="1"/>
          </p:cNvGraphicFramePr>
          <p:nvPr/>
        </p:nvGraphicFramePr>
        <p:xfrm>
          <a:off x="2541588" y="2365375"/>
          <a:ext cx="3694112" cy="600075"/>
        </p:xfrm>
        <a:graphic>
          <a:graphicData uri="http://schemas.openxmlformats.org/presentationml/2006/ole">
            <p:oleObj spid="_x0000_s675842" name="Equation" r:id="rId3" imgW="1409700" imgH="228600" progId="Equation.DSMT4">
              <p:embed/>
            </p:oleObj>
          </a:graphicData>
        </a:graphic>
      </p:graphicFrame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051162" y="40417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>
                <a:latin typeface="Times New Roman" pitchFamily="18" charset="0"/>
              </a:rPr>
              <a:t>1</a:t>
            </a:r>
          </a:p>
        </p:txBody>
      </p:sp>
      <p:sp>
        <p:nvSpPr>
          <p:cNvPr id="19" name="AutoShape 89"/>
          <p:cNvSpPr>
            <a:spLocks noChangeArrowheads="1"/>
          </p:cNvSpPr>
          <p:nvPr/>
        </p:nvSpPr>
        <p:spPr bwMode="auto">
          <a:xfrm>
            <a:off x="1350963" y="4097338"/>
            <a:ext cx="1054100" cy="266700"/>
          </a:xfrm>
          <a:prstGeom prst="rightArrow">
            <a:avLst>
              <a:gd name="adj1" fmla="val 50000"/>
              <a:gd name="adj2" fmla="val 9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1" name="Picture 159" descr="http://ts3.mm.bing.net/th?id=H.4744049840292714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400" y="4782621"/>
            <a:ext cx="1152525" cy="1152526"/>
          </a:xfrm>
          <a:prstGeom prst="rect">
            <a:avLst/>
          </a:prstGeom>
          <a:noFill/>
        </p:spPr>
      </p:pic>
      <p:pic>
        <p:nvPicPr>
          <p:cNvPr id="22" name="Picture 161" descr="http://ts3.mm.bing.net/th?id=H.4797822810914922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1971" y="4792146"/>
            <a:ext cx="1167115" cy="1152526"/>
          </a:xfrm>
          <a:prstGeom prst="rect">
            <a:avLst/>
          </a:prstGeom>
          <a:noFill/>
        </p:spPr>
      </p:pic>
      <p:pic>
        <p:nvPicPr>
          <p:cNvPr id="23" name="Picture 161" descr="http://ts3.mm.bing.net/th?id=H.4797822810914922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1162" y="4560888"/>
            <a:ext cx="1167115" cy="1152526"/>
          </a:xfrm>
          <a:prstGeom prst="rect">
            <a:avLst/>
          </a:prstGeom>
          <a:noFill/>
        </p:spPr>
      </p:pic>
      <p:pic>
        <p:nvPicPr>
          <p:cNvPr id="24" name="Picture 159" descr="http://ts3.mm.bing.net/th?id=H.4744049840292714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538" y="4516439"/>
            <a:ext cx="1152525" cy="11525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2" grpId="0"/>
      <p:bldP spid="71752" grpId="1"/>
      <p:bldP spid="71752" grpId="2"/>
      <p:bldP spid="71756" grpId="0"/>
      <p:bldP spid="17" grpId="0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Conclusions</a:t>
            </a:r>
            <a:r>
              <a:rPr lang="es-ES" dirty="0" smtClean="0">
                <a:solidFill>
                  <a:schemeClr val="hlink"/>
                </a:solidFill>
              </a:rPr>
              <a:t> and </a:t>
            </a:r>
            <a:r>
              <a:rPr lang="es-ES" dirty="0" err="1" smtClean="0">
                <a:solidFill>
                  <a:schemeClr val="hlink"/>
                </a:solidFill>
              </a:rPr>
              <a:t>future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err="1" smtClean="0">
                <a:solidFill>
                  <a:schemeClr val="hlink"/>
                </a:solidFill>
              </a:rPr>
              <a:t>work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47035"/>
            <a:ext cx="9067801" cy="4525963"/>
          </a:xfrm>
        </p:spPr>
        <p:txBody>
          <a:bodyPr/>
          <a:lstStyle/>
          <a:p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b="1" dirty="0" err="1" smtClean="0"/>
              <a:t>generalized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arbitrary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dimension</a:t>
            </a:r>
            <a:r>
              <a:rPr lang="es-ES" sz="2400" b="1" dirty="0" smtClean="0"/>
              <a:t> </a:t>
            </a:r>
            <a:r>
              <a:rPr lang="es-ES" sz="2400" dirty="0" smtClean="0"/>
              <a:t>a </a:t>
            </a:r>
            <a:r>
              <a:rPr lang="es-ES" sz="2400" dirty="0" err="1" smtClean="0"/>
              <a:t>one</a:t>
            </a:r>
            <a:r>
              <a:rPr lang="es-ES" sz="2400" dirty="0" smtClean="0"/>
              <a:t>-dimensional </a:t>
            </a:r>
            <a:r>
              <a:rPr lang="es-ES" sz="2400" dirty="0" err="1" smtClean="0"/>
              <a:t>discrete</a:t>
            </a:r>
            <a:r>
              <a:rPr lang="es-ES" sz="2400" dirty="0" smtClean="0"/>
              <a:t> </a:t>
            </a:r>
            <a:r>
              <a:rPr lang="es-ES" sz="2400" dirty="0" err="1" smtClean="0"/>
              <a:t>probabilistic</a:t>
            </a:r>
            <a:r>
              <a:rPr lang="es-ES" sz="2400" dirty="0" smtClean="0"/>
              <a:t> </a:t>
            </a:r>
            <a:r>
              <a:rPr lang="es-ES" sz="2400" dirty="0" err="1" smtClean="0"/>
              <a:t>model</a:t>
            </a:r>
            <a:r>
              <a:rPr lang="es-ES" sz="2400" dirty="0" smtClean="0"/>
              <a:t> </a:t>
            </a:r>
            <a:r>
              <a:rPr lang="es-ES" sz="2400" dirty="0" err="1" smtClean="0"/>
              <a:t>which</a:t>
            </a:r>
            <a:r>
              <a:rPr lang="es-ES" sz="2400" dirty="0" smtClean="0"/>
              <a:t>,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one</a:t>
            </a:r>
            <a:r>
              <a:rPr lang="es-ES" sz="2400" dirty="0" smtClean="0"/>
              <a:t> </a:t>
            </a:r>
            <a:r>
              <a:rPr lang="es-ES" sz="2400" dirty="0" err="1" smtClean="0"/>
              <a:t>dimension</a:t>
            </a:r>
            <a:r>
              <a:rPr lang="es-ES" sz="2400" dirty="0" smtClean="0"/>
              <a:t>, </a:t>
            </a:r>
            <a:r>
              <a:rPr lang="es-ES" sz="2400" dirty="0" err="1" smtClean="0"/>
              <a:t>yields</a:t>
            </a:r>
            <a:r>
              <a:rPr lang="es-ES" sz="2400" dirty="0" smtClean="0"/>
              <a:t>                </a:t>
            </a:r>
            <a:r>
              <a:rPr lang="es-ES" sz="2400" i="1" dirty="0" smtClean="0"/>
              <a:t>q</a:t>
            </a:r>
            <a:r>
              <a:rPr lang="es-ES" sz="2400" dirty="0" smtClean="0"/>
              <a:t>-</a:t>
            </a:r>
            <a:r>
              <a:rPr lang="es-ES" sz="2400" dirty="0" err="1" smtClean="0"/>
              <a:t>gaussians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thermodynamic</a:t>
            </a:r>
            <a:r>
              <a:rPr lang="es-ES" sz="2400" dirty="0" smtClean="0"/>
              <a:t> </a:t>
            </a:r>
            <a:r>
              <a:rPr lang="es-ES" sz="2400" dirty="0" err="1" smtClean="0"/>
              <a:t>limit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Our</a:t>
            </a:r>
            <a:r>
              <a:rPr lang="es-ES" sz="2400" dirty="0" smtClean="0"/>
              <a:t> </a:t>
            </a:r>
            <a:r>
              <a:rPr lang="es-ES" sz="2400" dirty="0" err="1" smtClean="0"/>
              <a:t>two</a:t>
            </a:r>
            <a:r>
              <a:rPr lang="es-ES" sz="2400" dirty="0" smtClean="0"/>
              <a:t>-dimensional </a:t>
            </a:r>
            <a:r>
              <a:rPr lang="es-ES" sz="2400" dirty="0" err="1" smtClean="0"/>
              <a:t>model</a:t>
            </a:r>
            <a:r>
              <a:rPr lang="es-ES" sz="2400" dirty="0" smtClean="0"/>
              <a:t>, </a:t>
            </a:r>
            <a:r>
              <a:rPr lang="es-ES" sz="2400" dirty="0" err="1" smtClean="0"/>
              <a:t>though</a:t>
            </a:r>
            <a:r>
              <a:rPr lang="es-ES" sz="2400" dirty="0" smtClean="0"/>
              <a:t> </a:t>
            </a:r>
            <a:r>
              <a:rPr lang="es-ES" sz="2400" dirty="0" err="1" smtClean="0"/>
              <a:t>containing</a:t>
            </a:r>
            <a:r>
              <a:rPr lang="es-ES" sz="2400" dirty="0" smtClean="0"/>
              <a:t> </a:t>
            </a:r>
            <a:r>
              <a:rPr lang="es-ES" sz="2400" dirty="0" err="1" smtClean="0"/>
              <a:t>one</a:t>
            </a:r>
            <a:r>
              <a:rPr lang="es-ES" sz="2400" dirty="0" smtClean="0"/>
              <a:t>-dimensional  </a:t>
            </a:r>
            <a:r>
              <a:rPr lang="es-ES" sz="2400" dirty="0" err="1" smtClean="0"/>
              <a:t>conditional</a:t>
            </a:r>
            <a:r>
              <a:rPr lang="es-ES" sz="2400" dirty="0" smtClean="0"/>
              <a:t> </a:t>
            </a:r>
            <a:r>
              <a:rPr lang="es-ES" sz="2400" dirty="0" err="1" smtClean="0"/>
              <a:t>distributions</a:t>
            </a:r>
            <a:r>
              <a:rPr lang="es-ES" sz="2400" dirty="0" smtClean="0"/>
              <a:t> </a:t>
            </a:r>
            <a:r>
              <a:rPr lang="es-ES" sz="2400" dirty="0" err="1" smtClean="0"/>
              <a:t>yielding</a:t>
            </a:r>
            <a:r>
              <a:rPr lang="es-ES" sz="2400" dirty="0" smtClean="0"/>
              <a:t> </a:t>
            </a:r>
            <a:r>
              <a:rPr lang="es-ES" sz="2400" i="1" dirty="0" smtClean="0"/>
              <a:t>q</a:t>
            </a:r>
            <a:r>
              <a:rPr lang="es-ES" sz="2400" dirty="0" smtClean="0"/>
              <a:t>-</a:t>
            </a:r>
            <a:r>
              <a:rPr lang="es-ES" sz="2400" dirty="0" err="1" smtClean="0"/>
              <a:t>gaussians</a:t>
            </a:r>
            <a:r>
              <a:rPr lang="es-ES" sz="2400" dirty="0" smtClean="0"/>
              <a:t>  </a:t>
            </a:r>
            <a:r>
              <a:rPr lang="es-ES" sz="2400" b="1" dirty="0" err="1" smtClean="0"/>
              <a:t>doesn’t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seem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yield</a:t>
            </a:r>
            <a:r>
              <a:rPr lang="es-ES" sz="2400" b="1" dirty="0" smtClean="0"/>
              <a:t> bidimensional  </a:t>
            </a:r>
            <a:r>
              <a:rPr lang="es-ES" sz="2400" b="1" i="1" dirty="0" smtClean="0"/>
              <a:t>q</a:t>
            </a:r>
            <a:r>
              <a:rPr lang="es-ES" sz="2400" b="1" dirty="0" smtClean="0"/>
              <a:t>-</a:t>
            </a:r>
            <a:r>
              <a:rPr lang="es-ES" sz="2400" b="1" dirty="0" err="1" smtClean="0"/>
              <a:t>gaussians</a:t>
            </a:r>
            <a:r>
              <a:rPr lang="es-ES" sz="2400" b="1" dirty="0" smtClean="0"/>
              <a:t> as </a:t>
            </a:r>
            <a:r>
              <a:rPr lang="es-ES" sz="2400" b="1" dirty="0" err="1" smtClean="0"/>
              <a:t>limiting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probability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distributions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            .     </a:t>
            </a:r>
            <a:endParaRPr lang="es-ES" dirty="0"/>
          </a:p>
          <a:p>
            <a:r>
              <a:rPr lang="es-ES" sz="2400" b="1" dirty="0" err="1" smtClean="0"/>
              <a:t>The</a:t>
            </a:r>
            <a:r>
              <a:rPr lang="es-ES" sz="2400" b="1" dirty="0" smtClean="0"/>
              <a:t> case of </a:t>
            </a:r>
            <a:r>
              <a:rPr lang="es-ES" sz="2400" b="1" dirty="0" err="1" smtClean="0"/>
              <a:t>binary</a:t>
            </a:r>
            <a:r>
              <a:rPr lang="es-ES" sz="2400" b="1" dirty="0" smtClean="0"/>
              <a:t> variables </a:t>
            </a:r>
            <a:r>
              <a:rPr lang="es-ES" sz="2400" b="1" dirty="0" err="1" smtClean="0"/>
              <a:t>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special</a:t>
            </a:r>
            <a:r>
              <a:rPr lang="es-ES" sz="2400" b="1" dirty="0" smtClean="0"/>
              <a:t> !!!</a:t>
            </a:r>
            <a:endParaRPr lang="es-ES" sz="2400" b="1" dirty="0"/>
          </a:p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formulation</a:t>
            </a:r>
            <a:r>
              <a:rPr lang="es-ES" sz="2400" dirty="0" smtClean="0"/>
              <a:t> of a </a:t>
            </a:r>
            <a:r>
              <a:rPr lang="es-ES" sz="2400" dirty="0" err="1" smtClean="0"/>
              <a:t>probabilistic</a:t>
            </a:r>
            <a:r>
              <a:rPr lang="es-ES" sz="2400" dirty="0" smtClean="0"/>
              <a:t> </a:t>
            </a:r>
            <a:r>
              <a:rPr lang="es-ES" sz="2400" dirty="0" err="1" smtClean="0"/>
              <a:t>model</a:t>
            </a:r>
            <a:r>
              <a:rPr lang="es-ES" sz="2400" dirty="0" smtClean="0"/>
              <a:t> </a:t>
            </a:r>
            <a:r>
              <a:rPr lang="es-ES" sz="2400" dirty="0" err="1" smtClean="0"/>
              <a:t>yielding</a:t>
            </a:r>
            <a:r>
              <a:rPr lang="es-ES" sz="2400" dirty="0" smtClean="0"/>
              <a:t> multidimensional      </a:t>
            </a:r>
            <a:r>
              <a:rPr lang="es-ES" sz="2400" i="1" dirty="0" smtClean="0"/>
              <a:t>q</a:t>
            </a:r>
            <a:r>
              <a:rPr lang="es-ES" sz="2400" dirty="0" smtClean="0"/>
              <a:t>-</a:t>
            </a:r>
            <a:r>
              <a:rPr lang="es-ES" sz="2400" dirty="0" err="1" smtClean="0"/>
              <a:t>gaussians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thermmodynamic</a:t>
            </a:r>
            <a:r>
              <a:rPr lang="es-ES" sz="2400" dirty="0" smtClean="0"/>
              <a:t> </a:t>
            </a:r>
            <a:r>
              <a:rPr lang="es-ES" sz="2400" dirty="0" err="1" smtClean="0"/>
              <a:t>limit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still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open </a:t>
            </a:r>
            <a:r>
              <a:rPr lang="es-ES" sz="2400" dirty="0" err="1" smtClean="0"/>
              <a:t>question</a:t>
            </a:r>
            <a:r>
              <a:rPr lang="es-ES" sz="2400" dirty="0" smtClean="0"/>
              <a:t>.</a:t>
            </a:r>
            <a:endParaRPr lang="es-ES" dirty="0"/>
          </a:p>
          <a:p>
            <a:r>
              <a:rPr lang="en-US" sz="2400" dirty="0" smtClean="0"/>
              <a:t>The relationship between scale invariance, </a:t>
            </a:r>
            <a:r>
              <a:rPr lang="en-US" sz="2400" i="1" dirty="0" smtClean="0"/>
              <a:t>q</a:t>
            </a:r>
            <a:r>
              <a:rPr lang="en-US" sz="2400" dirty="0" smtClean="0"/>
              <a:t>-</a:t>
            </a:r>
            <a:r>
              <a:rPr lang="en-US" sz="2400" dirty="0" err="1" smtClean="0"/>
              <a:t>gaussianity</a:t>
            </a:r>
            <a:r>
              <a:rPr lang="en-US" sz="2400" dirty="0" smtClean="0"/>
              <a:t> and </a:t>
            </a:r>
            <a:r>
              <a:rPr lang="en-US" sz="2400" dirty="0" err="1" smtClean="0"/>
              <a:t>extensivity</a:t>
            </a:r>
            <a:r>
              <a:rPr lang="en-US" sz="2400" dirty="0" smtClean="0"/>
              <a:t> is still an open question.</a:t>
            </a:r>
          </a:p>
          <a:p>
            <a:endParaRPr lang="es-ES" dirty="0"/>
          </a:p>
        </p:txBody>
      </p:sp>
      <p:graphicFrame>
        <p:nvGraphicFramePr>
          <p:cNvPr id="644098" name="Object 2"/>
          <p:cNvGraphicFramePr>
            <a:graphicFrameLocks noChangeAspect="1"/>
          </p:cNvGraphicFramePr>
          <p:nvPr/>
        </p:nvGraphicFramePr>
        <p:xfrm>
          <a:off x="917327" y="3653279"/>
          <a:ext cx="937999" cy="602172"/>
        </p:xfrm>
        <a:graphic>
          <a:graphicData uri="http://schemas.openxmlformats.org/presentationml/2006/ole">
            <p:oleObj spid="_x0000_s644098" name="Equation" r:id="rId3" imgW="393529" imgH="25389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o_es_todo_amigo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4373" y="286608"/>
            <a:ext cx="8434315" cy="632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50025"/>
            <a:ext cx="8229600" cy="1143000"/>
          </a:xfrm>
        </p:spPr>
        <p:txBody>
          <a:bodyPr/>
          <a:lstStyle/>
          <a:p>
            <a:r>
              <a:rPr lang="es-ES" sz="7200" dirty="0" err="1" smtClean="0">
                <a:solidFill>
                  <a:schemeClr val="hlink"/>
                </a:solidFill>
              </a:rPr>
              <a:t>Thanks</a:t>
            </a:r>
            <a:r>
              <a:rPr lang="es-ES" sz="7200" dirty="0" smtClean="0">
                <a:solidFill>
                  <a:schemeClr val="hlink"/>
                </a:solidFill>
              </a:rPr>
              <a:t>!</a:t>
            </a:r>
            <a:endParaRPr lang="es-ES" sz="7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14" y="2776017"/>
            <a:ext cx="912087" cy="8071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61" y="2733943"/>
            <a:ext cx="912087" cy="80715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57200" y="477177"/>
            <a:ext cx="8325137" cy="612784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727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One</a:t>
            </a:r>
            <a:r>
              <a:rPr lang="es-ES" dirty="0" smtClean="0">
                <a:solidFill>
                  <a:schemeClr val="hlink"/>
                </a:solidFill>
              </a:rPr>
              <a:t>-dimensional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r>
              <a:rPr lang="es-ES" dirty="0" smtClean="0">
                <a:solidFill>
                  <a:schemeClr val="hlink"/>
                </a:solidFill>
              </a:rPr>
              <a:t>.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3508375" y="3067050"/>
            <a:ext cx="461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r>
              <a:rPr lang="es-E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grpSp>
        <p:nvGrpSpPr>
          <p:cNvPr id="75801" name="Group 25"/>
          <p:cNvGrpSpPr>
            <a:grpSpLocks/>
          </p:cNvGrpSpPr>
          <p:nvPr/>
        </p:nvGrpSpPr>
        <p:grpSpPr bwMode="auto">
          <a:xfrm>
            <a:off x="1476375" y="3382963"/>
            <a:ext cx="6146800" cy="2398712"/>
            <a:chOff x="930" y="1935"/>
            <a:chExt cx="3872" cy="1511"/>
          </a:xfrm>
        </p:grpSpPr>
        <p:sp>
          <p:nvSpPr>
            <p:cNvPr id="75779" name="Rectangle 3"/>
            <p:cNvSpPr>
              <a:spLocks noChangeArrowheads="1"/>
            </p:cNvSpPr>
            <p:nvPr/>
          </p:nvSpPr>
          <p:spPr bwMode="auto">
            <a:xfrm>
              <a:off x="2398" y="2296"/>
              <a:ext cx="3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3256" y="2315"/>
              <a:ext cx="7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1724" y="2741"/>
              <a:ext cx="7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818" y="2741"/>
              <a:ext cx="6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>
              <a:off x="930" y="3113"/>
              <a:ext cx="3041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 flipV="1">
              <a:off x="1137" y="1984"/>
              <a:ext cx="1591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 flipV="1">
              <a:off x="3107" y="2115"/>
              <a:ext cx="1542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6" name="Line 10"/>
            <p:cNvSpPr>
              <a:spLocks noChangeShapeType="1"/>
            </p:cNvSpPr>
            <p:nvPr/>
          </p:nvSpPr>
          <p:spPr bwMode="auto">
            <a:xfrm>
              <a:off x="1724" y="2296"/>
              <a:ext cx="3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 flipV="1">
              <a:off x="2086" y="2024"/>
              <a:ext cx="1588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>
              <a:off x="1409" y="2679"/>
              <a:ext cx="30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2879" y="1951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790" name="Text Box 14"/>
            <p:cNvSpPr txBox="1">
              <a:spLocks noChangeArrowheads="1"/>
            </p:cNvSpPr>
            <p:nvPr/>
          </p:nvSpPr>
          <p:spPr bwMode="auto">
            <a:xfrm>
              <a:off x="3938" y="193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5791" name="Text Box 15"/>
            <p:cNvSpPr txBox="1">
              <a:spLocks noChangeArrowheads="1"/>
            </p:cNvSpPr>
            <p:nvPr/>
          </p:nvSpPr>
          <p:spPr bwMode="auto">
            <a:xfrm>
              <a:off x="1710" y="231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1195" y="2741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 flipH="1" flipV="1">
              <a:off x="2044" y="1935"/>
              <a:ext cx="312" cy="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94" name="Text Box 18"/>
            <p:cNvSpPr txBox="1">
              <a:spLocks noChangeArrowheads="1"/>
            </p:cNvSpPr>
            <p:nvPr/>
          </p:nvSpPr>
          <p:spPr bwMode="auto">
            <a:xfrm>
              <a:off x="1865" y="1935"/>
              <a:ext cx="2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x</a:t>
              </a:r>
              <a:r>
                <a:rPr lang="es-E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4291" y="2303"/>
              <a:ext cx="1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3716" y="2755"/>
              <a:ext cx="2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1468" y="3072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 bwMode="auto">
            <a:xfrm>
              <a:off x="2379" y="3119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00100" y="227488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=2</a:t>
            </a:r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1201738" y="1722438"/>
            <a:ext cx="6803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distinguisable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1</a:t>
            </a:r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-binary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independent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variables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8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pic>
        <p:nvPicPr>
          <p:cNvPr id="31" name="Picture 159" descr="http://ts3.mm.bing.net/th?id=H.474404984029271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2481" y="4565253"/>
            <a:ext cx="268782" cy="268782"/>
          </a:xfrm>
          <a:prstGeom prst="rect">
            <a:avLst/>
          </a:prstGeom>
          <a:noFill/>
        </p:spPr>
      </p:pic>
      <p:pic>
        <p:nvPicPr>
          <p:cNvPr id="43" name="Picture 161" descr="http://ts3.mm.bing.net/th?id=H.4797822810914922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587" y="3950584"/>
            <a:ext cx="286956" cy="283369"/>
          </a:xfrm>
          <a:prstGeom prst="rect">
            <a:avLst/>
          </a:prstGeom>
          <a:noFill/>
        </p:spPr>
      </p:pic>
      <p:pic>
        <p:nvPicPr>
          <p:cNvPr id="44" name="Picture 159" descr="http://ts3.mm.bing.net/th?id=H.474404984029271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325" y="4564407"/>
            <a:ext cx="268782" cy="268782"/>
          </a:xfrm>
          <a:prstGeom prst="rect">
            <a:avLst/>
          </a:prstGeom>
          <a:noFill/>
        </p:spPr>
      </p:pic>
      <p:pic>
        <p:nvPicPr>
          <p:cNvPr id="45" name="Picture 159" descr="http://ts3.mm.bing.net/th?id=H.474404984029271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711" y="3958671"/>
            <a:ext cx="268782" cy="268782"/>
          </a:xfrm>
          <a:prstGeom prst="rect">
            <a:avLst/>
          </a:prstGeom>
          <a:noFill/>
        </p:spPr>
      </p:pic>
      <p:pic>
        <p:nvPicPr>
          <p:cNvPr id="46" name="Picture 161" descr="http://ts3.mm.bing.net/th?id=H.4797822810914922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730" y="4554882"/>
            <a:ext cx="286956" cy="283369"/>
          </a:xfrm>
          <a:prstGeom prst="rect">
            <a:avLst/>
          </a:prstGeom>
          <a:noFill/>
        </p:spPr>
      </p:pic>
      <p:pic>
        <p:nvPicPr>
          <p:cNvPr id="47" name="Picture 159" descr="http://ts3.mm.bing.net/th?id=H.474404984029271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50" y="4553444"/>
            <a:ext cx="268782" cy="268782"/>
          </a:xfrm>
          <a:prstGeom prst="rect">
            <a:avLst/>
          </a:prstGeom>
          <a:noFill/>
        </p:spPr>
      </p:pic>
      <p:pic>
        <p:nvPicPr>
          <p:cNvPr id="48" name="Picture 161" descr="http://ts3.mm.bing.net/th?id=H.4797822810914922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090" y="3956050"/>
            <a:ext cx="286956" cy="283369"/>
          </a:xfrm>
          <a:prstGeom prst="rect">
            <a:avLst/>
          </a:prstGeom>
          <a:noFill/>
        </p:spPr>
      </p:pic>
      <p:pic>
        <p:nvPicPr>
          <p:cNvPr id="49" name="Picture 161" descr="http://ts3.mm.bing.net/th?id=H.4797822810914922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885" y="3956050"/>
            <a:ext cx="286956" cy="283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5" grpId="0"/>
      <p:bldP spid="758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One</a:t>
            </a:r>
            <a:r>
              <a:rPr lang="es-ES" dirty="0" smtClean="0">
                <a:solidFill>
                  <a:schemeClr val="hlink"/>
                </a:solidFill>
              </a:rPr>
              <a:t>-dimensional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r>
              <a:rPr lang="es-ES" dirty="0" smtClean="0">
                <a:solidFill>
                  <a:schemeClr val="hlink"/>
                </a:solidFill>
              </a:rPr>
              <a:t>.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508375" y="3067050"/>
            <a:ext cx="461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r>
              <a:rPr lang="es-E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806825" y="3956050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168900" y="3986213"/>
            <a:ext cx="1135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736850" y="4662488"/>
            <a:ext cx="1135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473575" y="4662488"/>
            <a:ext cx="1017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1476375" y="5253038"/>
            <a:ext cx="4827588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1804988" y="3460750"/>
            <a:ext cx="2525712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4932363" y="3668713"/>
            <a:ext cx="244792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2736850" y="3956050"/>
            <a:ext cx="488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V="1">
            <a:off x="3311525" y="3524250"/>
            <a:ext cx="2520950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2236788" y="4564063"/>
            <a:ext cx="4770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4570413" y="34083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latin typeface="Times New Roman" pitchFamily="18" charset="0"/>
              </a:rPr>
              <a:t>1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251575" y="33829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latin typeface="Times New Roman" pitchFamily="18" charset="0"/>
              </a:rPr>
              <a:t>0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714625" y="39862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latin typeface="Times New Roman" pitchFamily="18" charset="0"/>
              </a:rPr>
              <a:t>1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1897063" y="4662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latin typeface="Times New Roman" pitchFamily="18" charset="0"/>
              </a:rPr>
              <a:t>0</a:t>
            </a: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 flipV="1">
            <a:off x="3244850" y="3382963"/>
            <a:ext cx="49530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2960688" y="3382963"/>
            <a:ext cx="461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r>
              <a:rPr lang="es-E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6811963" y="3967163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5899150" y="4684713"/>
            <a:ext cx="808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2330450" y="51879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3776663" y="5262563"/>
            <a:ext cx="658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1-</a:t>
            </a:r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800100" y="227488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latin typeface="Times New Roman" pitchFamily="18" charset="0"/>
              </a:rPr>
              <a:t>N</a:t>
            </a:r>
            <a:r>
              <a:rPr lang="es-ES" sz="2800">
                <a:latin typeface="Times New Roman" pitchFamily="18" charset="0"/>
              </a:rPr>
              <a:t>=2</a:t>
            </a:r>
          </a:p>
        </p:txBody>
      </p:sp>
      <p:sp>
        <p:nvSpPr>
          <p:cNvPr id="79898" name="AutoShape 26"/>
          <p:cNvSpPr>
            <a:spLocks noChangeArrowheads="1"/>
          </p:cNvSpPr>
          <p:nvPr/>
        </p:nvSpPr>
        <p:spPr bwMode="auto">
          <a:xfrm>
            <a:off x="384175" y="4297363"/>
            <a:ext cx="1054100" cy="266700"/>
          </a:xfrm>
          <a:prstGeom prst="rightArrow">
            <a:avLst>
              <a:gd name="adj1" fmla="val 50000"/>
              <a:gd name="adj2" fmla="val 9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899" name="AutoShape 27"/>
          <p:cNvSpPr>
            <a:spLocks noChangeArrowheads="1"/>
          </p:cNvSpPr>
          <p:nvPr/>
        </p:nvSpPr>
        <p:spPr bwMode="auto">
          <a:xfrm rot="8354828">
            <a:off x="5851525" y="2474913"/>
            <a:ext cx="1054100" cy="266700"/>
          </a:xfrm>
          <a:prstGeom prst="rightArrow">
            <a:avLst>
              <a:gd name="adj1" fmla="val 50000"/>
              <a:gd name="adj2" fmla="val 9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1201738" y="1722438"/>
            <a:ext cx="6803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distinguisable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1</a:t>
            </a:r>
            <a:r>
              <a:rPr lang="es-ES" sz="2400" b="1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-binary  </a:t>
            </a:r>
            <a:r>
              <a:rPr lang="es-ES" sz="2400" b="1" dirty="0" err="1" smtClean="0">
                <a:solidFill>
                  <a:schemeClr val="hlink"/>
                </a:solidFill>
                <a:latin typeface="Times New Roman" pitchFamily="18" charset="0"/>
              </a:rPr>
              <a:t>independent</a:t>
            </a:r>
            <a:r>
              <a:rPr lang="es-ES" sz="2400" b="1" dirty="0" smtClean="0">
                <a:solidFill>
                  <a:schemeClr val="hlink"/>
                </a:solidFill>
                <a:latin typeface="Times New Roman" pitchFamily="18" charset="0"/>
              </a:rPr>
              <a:t> variables</a:t>
            </a:r>
            <a:endParaRPr lang="es-ES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9" name="17 CuadroTexto"/>
          <p:cNvSpPr txBox="1"/>
          <p:nvPr/>
        </p:nvSpPr>
        <p:spPr>
          <a:xfrm>
            <a:off x="846728" y="6388100"/>
            <a:ext cx="781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64 -0.38746 L -2.77778E-6 -1.80893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5 -0.39833 L 1.66667E-6 -3.8885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99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/>
      <p:bldP spid="79894" grpId="0"/>
      <p:bldP spid="79895" grpId="0"/>
      <p:bldP spid="79895" grpId="1"/>
      <p:bldP spid="79896" grpId="0"/>
      <p:bldP spid="79896" grpId="1"/>
      <p:bldP spid="79898" grpId="0" animBg="1"/>
      <p:bldP spid="798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2159000" y="3933825"/>
            <a:ext cx="4860925" cy="1296988"/>
            <a:chOff x="929" y="2808"/>
            <a:chExt cx="2857" cy="975"/>
          </a:xfrm>
        </p:grpSpPr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1898" y="2808"/>
              <a:ext cx="28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2699" y="2831"/>
              <a:ext cx="703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1270" y="3339"/>
              <a:ext cx="75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p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2290" y="3339"/>
              <a:ext cx="75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929" y="2808"/>
              <a:ext cx="2857" cy="975"/>
              <a:chOff x="1429" y="3090"/>
              <a:chExt cx="2449" cy="726"/>
            </a:xfrm>
          </p:grpSpPr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1429" y="3816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73738" name="Group 10"/>
              <p:cNvGrpSpPr>
                <a:grpSpLocks/>
              </p:cNvGrpSpPr>
              <p:nvPr/>
            </p:nvGrpSpPr>
            <p:grpSpPr bwMode="auto">
              <a:xfrm>
                <a:off x="1429" y="3090"/>
                <a:ext cx="2449" cy="726"/>
                <a:chOff x="1429" y="3090"/>
                <a:chExt cx="2449" cy="726"/>
              </a:xfrm>
            </p:grpSpPr>
            <p:sp>
              <p:nvSpPr>
                <p:cNvPr id="7373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429" y="3090"/>
                  <a:ext cx="816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374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061" y="3090"/>
                  <a:ext cx="816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3741" name="Line 13"/>
                <p:cNvSpPr>
                  <a:spLocks noChangeShapeType="1"/>
                </p:cNvSpPr>
                <p:nvPr/>
              </p:nvSpPr>
              <p:spPr bwMode="auto">
                <a:xfrm>
                  <a:off x="2242" y="3090"/>
                  <a:ext cx="16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374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222" y="3090"/>
                  <a:ext cx="816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3743" name="Line 15"/>
                <p:cNvSpPr>
                  <a:spLocks noChangeShapeType="1"/>
                </p:cNvSpPr>
                <p:nvPr/>
              </p:nvSpPr>
              <p:spPr bwMode="auto">
                <a:xfrm>
                  <a:off x="1860" y="3430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800100" y="2274888"/>
            <a:ext cx="79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 dirty="0">
                <a:latin typeface="Times New Roman" pitchFamily="18" charset="0"/>
              </a:rPr>
              <a:t>N</a:t>
            </a:r>
            <a:r>
              <a:rPr lang="es-ES" sz="2800" dirty="0">
                <a:latin typeface="Times New Roman" pitchFamily="18" charset="0"/>
              </a:rPr>
              <a:t>=3</a:t>
            </a:r>
          </a:p>
        </p:txBody>
      </p:sp>
      <p:sp>
        <p:nvSpPr>
          <p:cNvPr id="73776" name="Rectangle 48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>
                <a:solidFill>
                  <a:schemeClr val="hlink"/>
                </a:solidFill>
              </a:rPr>
              <a:t>One</a:t>
            </a:r>
            <a:r>
              <a:rPr lang="es-ES" dirty="0" smtClean="0">
                <a:solidFill>
                  <a:schemeClr val="hlink"/>
                </a:solidFill>
              </a:rPr>
              <a:t>-dimensional </a:t>
            </a:r>
            <a:r>
              <a:rPr lang="es-ES" dirty="0" err="1" smtClean="0">
                <a:solidFill>
                  <a:schemeClr val="hlink"/>
                </a:solidFill>
              </a:rPr>
              <a:t>model</a:t>
            </a:r>
            <a:r>
              <a:rPr lang="es-ES" dirty="0" smtClean="0">
                <a:solidFill>
                  <a:schemeClr val="hlink"/>
                </a:solidFill>
              </a:rPr>
              <a:t>.</a:t>
            </a:r>
            <a:endParaRPr lang="es-ES" dirty="0">
              <a:solidFill>
                <a:schemeClr val="hlink"/>
              </a:solidFill>
            </a:endParaRPr>
          </a:p>
        </p:txBody>
      </p:sp>
      <p:sp>
        <p:nvSpPr>
          <p:cNvPr id="73777" name="AutoShape 49"/>
          <p:cNvSpPr>
            <a:spLocks noChangeArrowheads="1"/>
          </p:cNvSpPr>
          <p:nvPr/>
        </p:nvSpPr>
        <p:spPr bwMode="auto">
          <a:xfrm rot="5400000">
            <a:off x="4641850" y="1524000"/>
            <a:ext cx="787400" cy="266700"/>
          </a:xfrm>
          <a:prstGeom prst="rightArrow">
            <a:avLst>
              <a:gd name="adj1" fmla="val 50000"/>
              <a:gd name="adj2" fmla="val 73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3778" name="Group 50"/>
          <p:cNvGrpSpPr>
            <a:grpSpLocks/>
          </p:cNvGrpSpPr>
          <p:nvPr/>
        </p:nvGrpSpPr>
        <p:grpSpPr bwMode="auto">
          <a:xfrm>
            <a:off x="2159000" y="5313363"/>
            <a:ext cx="4860925" cy="1296987"/>
            <a:chOff x="1359" y="2296"/>
            <a:chExt cx="3062" cy="817"/>
          </a:xfrm>
        </p:grpSpPr>
        <p:sp>
          <p:nvSpPr>
            <p:cNvPr id="73779" name="Rectangle 51"/>
            <p:cNvSpPr>
              <a:spLocks noChangeArrowheads="1"/>
            </p:cNvSpPr>
            <p:nvPr/>
          </p:nvSpPr>
          <p:spPr bwMode="auto">
            <a:xfrm>
              <a:off x="2398" y="2296"/>
              <a:ext cx="3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3780" name="Rectangle 52"/>
            <p:cNvSpPr>
              <a:spLocks noChangeArrowheads="1"/>
            </p:cNvSpPr>
            <p:nvPr/>
          </p:nvSpPr>
          <p:spPr bwMode="auto">
            <a:xfrm>
              <a:off x="3256" y="2315"/>
              <a:ext cx="6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73781" name="Rectangle 53"/>
            <p:cNvSpPr>
              <a:spLocks noChangeArrowheads="1"/>
            </p:cNvSpPr>
            <p:nvPr/>
          </p:nvSpPr>
          <p:spPr bwMode="auto">
            <a:xfrm>
              <a:off x="1724" y="2741"/>
              <a:ext cx="6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73782" name="Rectangle 54"/>
            <p:cNvSpPr>
              <a:spLocks noChangeArrowheads="1"/>
            </p:cNvSpPr>
            <p:nvPr/>
          </p:nvSpPr>
          <p:spPr bwMode="auto">
            <a:xfrm>
              <a:off x="2818" y="2741"/>
              <a:ext cx="6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(1-</a:t>
              </a:r>
              <a:r>
                <a:rPr lang="es-E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r>
                <a:rPr lang="es-ES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783" name="Line 55"/>
            <p:cNvSpPr>
              <a:spLocks noChangeShapeType="1"/>
            </p:cNvSpPr>
            <p:nvPr/>
          </p:nvSpPr>
          <p:spPr bwMode="auto">
            <a:xfrm>
              <a:off x="1359" y="3113"/>
              <a:ext cx="2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3784" name="Line 56"/>
            <p:cNvSpPr>
              <a:spLocks noChangeShapeType="1"/>
            </p:cNvSpPr>
            <p:nvPr/>
          </p:nvSpPr>
          <p:spPr bwMode="auto">
            <a:xfrm flipV="1">
              <a:off x="1359" y="2296"/>
              <a:ext cx="1016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3785" name="Line 57"/>
            <p:cNvSpPr>
              <a:spLocks noChangeShapeType="1"/>
            </p:cNvSpPr>
            <p:nvPr/>
          </p:nvSpPr>
          <p:spPr bwMode="auto">
            <a:xfrm flipV="1">
              <a:off x="3399" y="2296"/>
              <a:ext cx="1021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3786" name="Line 58"/>
            <p:cNvSpPr>
              <a:spLocks noChangeShapeType="1"/>
            </p:cNvSpPr>
            <p:nvPr/>
          </p:nvSpPr>
          <p:spPr bwMode="auto">
            <a:xfrm>
              <a:off x="2375" y="2296"/>
              <a:ext cx="20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3787" name="Line 59"/>
            <p:cNvSpPr>
              <a:spLocks noChangeShapeType="1"/>
            </p:cNvSpPr>
            <p:nvPr/>
          </p:nvSpPr>
          <p:spPr bwMode="auto">
            <a:xfrm flipV="1">
              <a:off x="2350" y="2296"/>
              <a:ext cx="1021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3788" name="Line 60"/>
            <p:cNvSpPr>
              <a:spLocks noChangeShapeType="1"/>
            </p:cNvSpPr>
            <p:nvPr/>
          </p:nvSpPr>
          <p:spPr bwMode="auto">
            <a:xfrm>
              <a:off x="1898" y="2679"/>
              <a:ext cx="2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3864" name="Group 136"/>
          <p:cNvGrpSpPr>
            <a:grpSpLocks/>
          </p:cNvGrpSpPr>
          <p:nvPr/>
        </p:nvGrpSpPr>
        <p:grpSpPr bwMode="auto">
          <a:xfrm>
            <a:off x="2144713" y="2174875"/>
            <a:ext cx="4883150" cy="3036888"/>
            <a:chOff x="1351" y="1370"/>
            <a:chExt cx="3076" cy="1913"/>
          </a:xfrm>
        </p:grpSpPr>
        <p:grpSp>
          <p:nvGrpSpPr>
            <p:cNvPr id="73825" name="Group 97"/>
            <p:cNvGrpSpPr>
              <a:grpSpLocks/>
            </p:cNvGrpSpPr>
            <p:nvPr/>
          </p:nvGrpSpPr>
          <p:grpSpPr bwMode="auto">
            <a:xfrm>
              <a:off x="1359" y="1370"/>
              <a:ext cx="3062" cy="805"/>
              <a:chOff x="1359" y="1370"/>
              <a:chExt cx="3062" cy="805"/>
            </a:xfrm>
          </p:grpSpPr>
          <p:sp>
            <p:nvSpPr>
              <p:cNvPr id="73745" name="Rectangle 17"/>
              <p:cNvSpPr>
                <a:spLocks noChangeArrowheads="1"/>
              </p:cNvSpPr>
              <p:nvPr/>
            </p:nvSpPr>
            <p:spPr bwMode="auto">
              <a:xfrm>
                <a:off x="2244" y="1370"/>
                <a:ext cx="7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(1-</a:t>
                </a:r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73746" name="Rectangle 18"/>
              <p:cNvSpPr>
                <a:spLocks noChangeArrowheads="1"/>
              </p:cNvSpPr>
              <p:nvPr/>
            </p:nvSpPr>
            <p:spPr bwMode="auto">
              <a:xfrm>
                <a:off x="3256" y="1389"/>
                <a:ext cx="7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(1-</a:t>
                </a:r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r>
                  <a:rPr lang="es-ES" sz="28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3747" name="Rectangle 19"/>
              <p:cNvSpPr>
                <a:spLocks noChangeArrowheads="1"/>
              </p:cNvSpPr>
              <p:nvPr/>
            </p:nvSpPr>
            <p:spPr bwMode="auto">
              <a:xfrm>
                <a:off x="1724" y="1808"/>
                <a:ext cx="7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(1-</a:t>
                </a:r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r>
                  <a:rPr lang="es-ES" sz="28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3748" name="Rectangle 20"/>
              <p:cNvSpPr>
                <a:spLocks noChangeArrowheads="1"/>
              </p:cNvSpPr>
              <p:nvPr/>
            </p:nvSpPr>
            <p:spPr bwMode="auto">
              <a:xfrm>
                <a:off x="2818" y="1808"/>
                <a:ext cx="6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(1-</a:t>
                </a:r>
                <a:r>
                  <a:rPr lang="es-ES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s-E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)</a:t>
                </a:r>
                <a:r>
                  <a:rPr lang="es-ES" sz="28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3</a:t>
                </a:r>
                <a:endParaRPr lang="es-E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73749" name="Group 21"/>
              <p:cNvGrpSpPr>
                <a:grpSpLocks/>
              </p:cNvGrpSpPr>
              <p:nvPr/>
            </p:nvGrpSpPr>
            <p:grpSpPr bwMode="auto">
              <a:xfrm>
                <a:off x="1359" y="1370"/>
                <a:ext cx="3062" cy="805"/>
                <a:chOff x="1429" y="3090"/>
                <a:chExt cx="2449" cy="726"/>
              </a:xfrm>
            </p:grpSpPr>
            <p:sp>
              <p:nvSpPr>
                <p:cNvPr id="73750" name="Line 22"/>
                <p:cNvSpPr>
                  <a:spLocks noChangeShapeType="1"/>
                </p:cNvSpPr>
                <p:nvPr/>
              </p:nvSpPr>
              <p:spPr bwMode="auto">
                <a:xfrm>
                  <a:off x="1429" y="3816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73751" name="Group 23"/>
                <p:cNvGrpSpPr>
                  <a:grpSpLocks/>
                </p:cNvGrpSpPr>
                <p:nvPr/>
              </p:nvGrpSpPr>
              <p:grpSpPr bwMode="auto">
                <a:xfrm>
                  <a:off x="1429" y="3090"/>
                  <a:ext cx="2449" cy="726"/>
                  <a:chOff x="1429" y="3090"/>
                  <a:chExt cx="2449" cy="726"/>
                </a:xfrm>
              </p:grpSpPr>
              <p:sp>
                <p:nvSpPr>
                  <p:cNvPr id="73752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3090"/>
                    <a:ext cx="816" cy="7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753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090"/>
                    <a:ext cx="816" cy="7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75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3090"/>
                    <a:ext cx="16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755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2" y="3090"/>
                    <a:ext cx="816" cy="7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7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60" y="3430"/>
                    <a:ext cx="16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73846" name="Group 118"/>
            <p:cNvGrpSpPr>
              <a:grpSpLocks/>
            </p:cNvGrpSpPr>
            <p:nvPr/>
          </p:nvGrpSpPr>
          <p:grpSpPr bwMode="auto">
            <a:xfrm>
              <a:off x="1351" y="1372"/>
              <a:ext cx="3076" cy="1911"/>
              <a:chOff x="812" y="1386"/>
              <a:chExt cx="3076" cy="1911"/>
            </a:xfrm>
          </p:grpSpPr>
          <p:grpSp>
            <p:nvGrpSpPr>
              <p:cNvPr id="73847" name="Group 119"/>
              <p:cNvGrpSpPr>
                <a:grpSpLocks/>
              </p:cNvGrpSpPr>
              <p:nvPr/>
            </p:nvGrpSpPr>
            <p:grpSpPr bwMode="auto">
              <a:xfrm>
                <a:off x="818" y="1931"/>
                <a:ext cx="3062" cy="805"/>
                <a:chOff x="1429" y="3090"/>
                <a:chExt cx="2449" cy="726"/>
              </a:xfrm>
            </p:grpSpPr>
            <p:sp>
              <p:nvSpPr>
                <p:cNvPr id="73848" name="Line 120"/>
                <p:cNvSpPr>
                  <a:spLocks noChangeShapeType="1"/>
                </p:cNvSpPr>
                <p:nvPr/>
              </p:nvSpPr>
              <p:spPr bwMode="auto">
                <a:xfrm>
                  <a:off x="1429" y="3816"/>
                  <a:ext cx="1632" cy="0"/>
                </a:xfrm>
                <a:prstGeom prst="line">
                  <a:avLst/>
                </a:prstGeom>
                <a:noFill/>
                <a:ln w="3175" cap="rnd">
                  <a:solidFill>
                    <a:srgbClr val="99CCFF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73849" name="Group 121"/>
                <p:cNvGrpSpPr>
                  <a:grpSpLocks/>
                </p:cNvGrpSpPr>
                <p:nvPr/>
              </p:nvGrpSpPr>
              <p:grpSpPr bwMode="auto">
                <a:xfrm>
                  <a:off x="1429" y="3090"/>
                  <a:ext cx="2449" cy="726"/>
                  <a:chOff x="1429" y="3090"/>
                  <a:chExt cx="2449" cy="726"/>
                </a:xfrm>
              </p:grpSpPr>
              <p:sp>
                <p:nvSpPr>
                  <p:cNvPr id="73850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3090"/>
                    <a:ext cx="816" cy="72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851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3090"/>
                    <a:ext cx="816" cy="72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85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3090"/>
                    <a:ext cx="163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853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2" y="3090"/>
                    <a:ext cx="816" cy="72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854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860" y="3430"/>
                    <a:ext cx="163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73855" name="Line 127"/>
              <p:cNvSpPr>
                <a:spLocks noChangeShapeType="1"/>
              </p:cNvSpPr>
              <p:nvPr/>
            </p:nvSpPr>
            <p:spPr bwMode="auto">
              <a:xfrm flipV="1">
                <a:off x="812" y="2205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56" name="Line 128"/>
              <p:cNvSpPr>
                <a:spLocks noChangeShapeType="1"/>
              </p:cNvSpPr>
              <p:nvPr/>
            </p:nvSpPr>
            <p:spPr bwMode="auto">
              <a:xfrm flipV="1">
                <a:off x="1807" y="2198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57" name="Line 129"/>
              <p:cNvSpPr>
                <a:spLocks noChangeShapeType="1"/>
              </p:cNvSpPr>
              <p:nvPr/>
            </p:nvSpPr>
            <p:spPr bwMode="auto">
              <a:xfrm flipV="1">
                <a:off x="2861" y="2192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58" name="Line 130"/>
              <p:cNvSpPr>
                <a:spLocks noChangeShapeType="1"/>
              </p:cNvSpPr>
              <p:nvPr/>
            </p:nvSpPr>
            <p:spPr bwMode="auto">
              <a:xfrm flipV="1">
                <a:off x="3888" y="1395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59" name="Line 131"/>
              <p:cNvSpPr>
                <a:spLocks noChangeShapeType="1"/>
              </p:cNvSpPr>
              <p:nvPr/>
            </p:nvSpPr>
            <p:spPr bwMode="auto">
              <a:xfrm flipV="1">
                <a:off x="3405" y="1741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60" name="Line 132"/>
              <p:cNvSpPr>
                <a:spLocks noChangeShapeType="1"/>
              </p:cNvSpPr>
              <p:nvPr/>
            </p:nvSpPr>
            <p:spPr bwMode="auto">
              <a:xfrm flipV="1">
                <a:off x="1366" y="1770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61" name="Line 133"/>
              <p:cNvSpPr>
                <a:spLocks noChangeShapeType="1"/>
              </p:cNvSpPr>
              <p:nvPr/>
            </p:nvSpPr>
            <p:spPr bwMode="auto">
              <a:xfrm flipV="1">
                <a:off x="1839" y="1386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62" name="Line 134"/>
              <p:cNvSpPr>
                <a:spLocks noChangeShapeType="1"/>
              </p:cNvSpPr>
              <p:nvPr/>
            </p:nvSpPr>
            <p:spPr bwMode="auto">
              <a:xfrm flipV="1">
                <a:off x="2826" y="1398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63" name="Line 135"/>
              <p:cNvSpPr>
                <a:spLocks noChangeShapeType="1"/>
              </p:cNvSpPr>
              <p:nvPr/>
            </p:nvSpPr>
            <p:spPr bwMode="auto">
              <a:xfrm flipV="1">
                <a:off x="2357" y="1760"/>
                <a:ext cx="0" cy="1092"/>
              </a:xfrm>
              <a:prstGeom prst="line">
                <a:avLst/>
              </a:prstGeom>
              <a:noFill/>
              <a:ln w="952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73865" name="Text Box 137"/>
          <p:cNvSpPr txBox="1">
            <a:spLocks noChangeArrowheads="1"/>
          </p:cNvSpPr>
          <p:nvPr/>
        </p:nvSpPr>
        <p:spPr bwMode="auto">
          <a:xfrm>
            <a:off x="7386638" y="3217863"/>
            <a:ext cx="839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r>
              <a:rPr lang="es-E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=1</a:t>
            </a:r>
          </a:p>
        </p:txBody>
      </p:sp>
      <p:sp>
        <p:nvSpPr>
          <p:cNvPr id="73866" name="Text Box 138"/>
          <p:cNvSpPr txBox="1">
            <a:spLocks noChangeArrowheads="1"/>
          </p:cNvSpPr>
          <p:nvPr/>
        </p:nvSpPr>
        <p:spPr bwMode="auto">
          <a:xfrm>
            <a:off x="7397750" y="2366963"/>
            <a:ext cx="839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r>
              <a:rPr lang="es-E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=0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850900" y="6388100"/>
            <a:ext cx="787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Rodríguez, C. </a:t>
            </a:r>
            <a:r>
              <a:rPr lang="es-ES" dirty="0" err="1" smtClean="0"/>
              <a:t>Tsallis</a:t>
            </a:r>
            <a:r>
              <a:rPr lang="es-ES" dirty="0" smtClean="0"/>
              <a:t> and V. </a:t>
            </a:r>
            <a:r>
              <a:rPr lang="es-ES" dirty="0" err="1" smtClean="0"/>
              <a:t>Schammle</a:t>
            </a:r>
            <a:r>
              <a:rPr lang="es-ES" dirty="0" smtClean="0"/>
              <a:t>, J. </a:t>
            </a:r>
            <a:r>
              <a:rPr lang="es-ES" dirty="0" err="1" smtClean="0"/>
              <a:t>Stat</a:t>
            </a:r>
            <a:r>
              <a:rPr lang="es-ES" dirty="0" smtClean="0"/>
              <a:t>. </a:t>
            </a:r>
            <a:r>
              <a:rPr lang="es-ES" dirty="0" err="1" smtClean="0"/>
              <a:t>Mech</a:t>
            </a:r>
            <a:r>
              <a:rPr lang="es-ES" dirty="0" smtClean="0"/>
              <a:t>: </a:t>
            </a:r>
            <a:r>
              <a:rPr lang="es-ES" dirty="0" err="1" smtClean="0"/>
              <a:t>theor</a:t>
            </a:r>
            <a:r>
              <a:rPr lang="es-ES" dirty="0" smtClean="0"/>
              <a:t>. </a:t>
            </a:r>
            <a:r>
              <a:rPr lang="es-ES" dirty="0" err="1" smtClean="0"/>
              <a:t>exp</a:t>
            </a:r>
            <a:r>
              <a:rPr lang="es-ES" dirty="0" smtClean="0"/>
              <a:t>. P09006 (2008)</a:t>
            </a:r>
            <a:endParaRPr lang="es-ES" dirty="0"/>
          </a:p>
        </p:txBody>
      </p:sp>
      <p:grpSp>
        <p:nvGrpSpPr>
          <p:cNvPr id="98" name="97 Grupo"/>
          <p:cNvGrpSpPr/>
          <p:nvPr/>
        </p:nvGrpSpPr>
        <p:grpSpPr>
          <a:xfrm>
            <a:off x="4362451" y="3938543"/>
            <a:ext cx="658050" cy="216608"/>
            <a:chOff x="4362451" y="3938543"/>
            <a:chExt cx="658050" cy="216608"/>
          </a:xfrm>
        </p:grpSpPr>
        <p:pic>
          <p:nvPicPr>
            <p:cNvPr id="70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2451" y="3938543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71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81801" y="3938543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72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1151" y="3938543"/>
              <a:ext cx="219350" cy="216608"/>
            </a:xfrm>
            <a:prstGeom prst="rect">
              <a:avLst/>
            </a:prstGeom>
            <a:noFill/>
          </p:spPr>
        </p:pic>
      </p:grpSp>
      <p:grpSp>
        <p:nvGrpSpPr>
          <p:cNvPr id="77" name="76 Grupo"/>
          <p:cNvGrpSpPr/>
          <p:nvPr/>
        </p:nvGrpSpPr>
        <p:grpSpPr>
          <a:xfrm>
            <a:off x="5398726" y="2778630"/>
            <a:ext cx="634649" cy="214890"/>
            <a:chOff x="762000" y="5647747"/>
            <a:chExt cx="634649" cy="214890"/>
          </a:xfrm>
        </p:grpSpPr>
        <p:pic>
          <p:nvPicPr>
            <p:cNvPr id="74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5648649"/>
              <a:ext cx="213988" cy="213988"/>
            </a:xfrm>
            <a:prstGeom prst="rect">
              <a:avLst/>
            </a:prstGeom>
            <a:noFill/>
          </p:spPr>
        </p:pic>
        <p:pic>
          <p:nvPicPr>
            <p:cNvPr id="75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8673" y="5647747"/>
              <a:ext cx="213988" cy="213988"/>
            </a:xfrm>
            <a:prstGeom prst="rect">
              <a:avLst/>
            </a:prstGeom>
            <a:noFill/>
          </p:spPr>
        </p:pic>
        <p:pic>
          <p:nvPicPr>
            <p:cNvPr id="76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2661" y="5648649"/>
              <a:ext cx="213988" cy="213988"/>
            </a:xfrm>
            <a:prstGeom prst="rect">
              <a:avLst/>
            </a:prstGeom>
            <a:noFill/>
          </p:spPr>
        </p:pic>
      </p:grpSp>
      <p:grpSp>
        <p:nvGrpSpPr>
          <p:cNvPr id="79" name="78 Grupo"/>
          <p:cNvGrpSpPr/>
          <p:nvPr/>
        </p:nvGrpSpPr>
        <p:grpSpPr>
          <a:xfrm>
            <a:off x="5468347" y="4539341"/>
            <a:ext cx="633424" cy="218940"/>
            <a:chOff x="566875" y="5191125"/>
            <a:chExt cx="633424" cy="218940"/>
          </a:xfrm>
        </p:grpSpPr>
        <p:pic>
          <p:nvPicPr>
            <p:cNvPr id="65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875" y="5193457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73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155" y="5193457"/>
              <a:ext cx="213988" cy="213988"/>
            </a:xfrm>
            <a:prstGeom prst="rect">
              <a:avLst/>
            </a:prstGeom>
            <a:noFill/>
          </p:spPr>
        </p:pic>
        <p:pic>
          <p:nvPicPr>
            <p:cNvPr id="78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6311" y="5191125"/>
              <a:ext cx="213988" cy="213988"/>
            </a:xfrm>
            <a:prstGeom prst="rect">
              <a:avLst/>
            </a:prstGeom>
            <a:noFill/>
          </p:spPr>
        </p:pic>
      </p:grpSp>
      <p:grpSp>
        <p:nvGrpSpPr>
          <p:cNvPr id="82" name="81 Grupo"/>
          <p:cNvGrpSpPr/>
          <p:nvPr/>
        </p:nvGrpSpPr>
        <p:grpSpPr>
          <a:xfrm>
            <a:off x="6279730" y="2178050"/>
            <a:ext cx="646857" cy="222614"/>
            <a:chOff x="129773" y="4345626"/>
            <a:chExt cx="646857" cy="222614"/>
          </a:xfrm>
        </p:grpSpPr>
        <p:pic>
          <p:nvPicPr>
            <p:cNvPr id="68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761" y="4351632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80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773" y="4345626"/>
              <a:ext cx="213988" cy="213988"/>
            </a:xfrm>
            <a:prstGeom prst="rect">
              <a:avLst/>
            </a:prstGeom>
            <a:noFill/>
          </p:spPr>
        </p:pic>
        <p:pic>
          <p:nvPicPr>
            <p:cNvPr id="81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2642" y="4345626"/>
              <a:ext cx="213988" cy="213988"/>
            </a:xfrm>
            <a:prstGeom prst="rect">
              <a:avLst/>
            </a:prstGeom>
            <a:noFill/>
          </p:spPr>
        </p:pic>
      </p:grpSp>
      <p:grpSp>
        <p:nvGrpSpPr>
          <p:cNvPr id="85" name="84 Grupo"/>
          <p:cNvGrpSpPr/>
          <p:nvPr/>
        </p:nvGrpSpPr>
        <p:grpSpPr>
          <a:xfrm>
            <a:off x="3778647" y="2774223"/>
            <a:ext cx="639819" cy="219297"/>
            <a:chOff x="343761" y="3520792"/>
            <a:chExt cx="639819" cy="219297"/>
          </a:xfrm>
        </p:grpSpPr>
        <p:pic>
          <p:nvPicPr>
            <p:cNvPr id="69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4230" y="3520792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83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761" y="3526101"/>
              <a:ext cx="213988" cy="213988"/>
            </a:xfrm>
            <a:prstGeom prst="rect">
              <a:avLst/>
            </a:prstGeom>
            <a:noFill/>
          </p:spPr>
        </p:pic>
        <p:pic>
          <p:nvPicPr>
            <p:cNvPr id="84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327" y="3521676"/>
              <a:ext cx="213988" cy="213988"/>
            </a:xfrm>
            <a:prstGeom prst="rect">
              <a:avLst/>
            </a:prstGeom>
            <a:noFill/>
          </p:spPr>
        </p:pic>
      </p:grpSp>
      <p:grpSp>
        <p:nvGrpSpPr>
          <p:cNvPr id="95" name="94 Grupo"/>
          <p:cNvGrpSpPr/>
          <p:nvPr/>
        </p:nvGrpSpPr>
        <p:grpSpPr>
          <a:xfrm>
            <a:off x="4640531" y="2175869"/>
            <a:ext cx="632366" cy="216972"/>
            <a:chOff x="521875" y="3388949"/>
            <a:chExt cx="632366" cy="216972"/>
          </a:xfrm>
        </p:grpSpPr>
        <p:pic>
          <p:nvPicPr>
            <p:cNvPr id="86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599" y="3389313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87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0253" y="3388949"/>
              <a:ext cx="213988" cy="213988"/>
            </a:xfrm>
            <a:prstGeom prst="rect">
              <a:avLst/>
            </a:prstGeom>
            <a:noFill/>
          </p:spPr>
        </p:pic>
        <p:pic>
          <p:nvPicPr>
            <p:cNvPr id="88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875" y="3389313"/>
              <a:ext cx="219350" cy="216608"/>
            </a:xfrm>
            <a:prstGeom prst="rect">
              <a:avLst/>
            </a:prstGeom>
            <a:noFill/>
          </p:spPr>
        </p:pic>
      </p:grpSp>
      <p:grpSp>
        <p:nvGrpSpPr>
          <p:cNvPr id="96" name="95 Grupo"/>
          <p:cNvGrpSpPr/>
          <p:nvPr/>
        </p:nvGrpSpPr>
        <p:grpSpPr>
          <a:xfrm>
            <a:off x="6271104" y="3939276"/>
            <a:ext cx="649424" cy="221881"/>
            <a:chOff x="521875" y="3716662"/>
            <a:chExt cx="649424" cy="221881"/>
          </a:xfrm>
        </p:grpSpPr>
        <p:pic>
          <p:nvPicPr>
            <p:cNvPr id="89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875" y="3717217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90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1949" y="3721935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92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961" y="3716662"/>
              <a:ext cx="213988" cy="213988"/>
            </a:xfrm>
            <a:prstGeom prst="rect">
              <a:avLst/>
            </a:prstGeom>
            <a:noFill/>
          </p:spPr>
        </p:pic>
      </p:grpSp>
      <p:grpSp>
        <p:nvGrpSpPr>
          <p:cNvPr id="97" name="96 Grupo"/>
          <p:cNvGrpSpPr/>
          <p:nvPr/>
        </p:nvGrpSpPr>
        <p:grpSpPr>
          <a:xfrm>
            <a:off x="3813849" y="4541673"/>
            <a:ext cx="652688" cy="216608"/>
            <a:chOff x="518611" y="4045537"/>
            <a:chExt cx="652688" cy="216608"/>
          </a:xfrm>
        </p:grpSpPr>
        <p:pic>
          <p:nvPicPr>
            <p:cNvPr id="91" name="Picture 159" descr="http://ts3.mm.bing.net/th?id=H.4744049840292714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611" y="4048157"/>
              <a:ext cx="213988" cy="213988"/>
            </a:xfrm>
            <a:prstGeom prst="rect">
              <a:avLst/>
            </a:prstGeom>
            <a:noFill/>
          </p:spPr>
        </p:pic>
        <p:pic>
          <p:nvPicPr>
            <p:cNvPr id="93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599" y="4045537"/>
              <a:ext cx="219350" cy="216608"/>
            </a:xfrm>
            <a:prstGeom prst="rect">
              <a:avLst/>
            </a:prstGeom>
            <a:noFill/>
          </p:spPr>
        </p:pic>
        <p:pic>
          <p:nvPicPr>
            <p:cNvPr id="94" name="Picture 161" descr="http://ts3.mm.bing.net/th?id=H.4797822810914922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1949" y="4045537"/>
              <a:ext cx="219350" cy="2166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7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0" grpId="0"/>
      <p:bldP spid="73777" grpId="0" animBg="1"/>
      <p:bldP spid="73865" grpId="0"/>
      <p:bldP spid="73865" grpId="1"/>
      <p:bldP spid="73866" grpId="0"/>
      <p:bldP spid="73866" grpId="1"/>
      <p:bldP spid="64" grpId="0"/>
    </p:bld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3">
                <a:lumMod val="20000"/>
                <a:lumOff val="80000"/>
                <a:shade val="30000"/>
                <a:satMod val="115000"/>
                <a:alpha val="53000"/>
              </a:schemeClr>
            </a:gs>
            <a:gs pos="50000">
              <a:schemeClr val="accent3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3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  <a:tileRect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43720</TotalTime>
  <Words>1730</Words>
  <Application>Microsoft Office PowerPoint</Application>
  <PresentationFormat>Presentación en pantalla (4:3)</PresentationFormat>
  <Paragraphs>584</Paragraphs>
  <Slides>62</Slides>
  <Notes>2</Notes>
  <HiddenSlides>6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62</vt:i4>
      </vt:variant>
    </vt:vector>
  </HeadingPairs>
  <TitlesOfParts>
    <vt:vector size="65" baseType="lpstr">
      <vt:lpstr>Secuencia</vt:lpstr>
      <vt:lpstr>Equation</vt:lpstr>
      <vt:lpstr>MathType 5.0 Equation</vt:lpstr>
      <vt:lpstr>Diapositiva 1</vt:lpstr>
      <vt:lpstr>Outline</vt:lpstr>
      <vt:lpstr>q-gaussianity</vt:lpstr>
      <vt:lpstr>Diapositiva 4</vt:lpstr>
      <vt:lpstr>Scale invariance</vt:lpstr>
      <vt:lpstr>One-dimensional model.</vt:lpstr>
      <vt:lpstr>One-dimensional model.</vt:lpstr>
      <vt:lpstr>One-dimensional model.</vt:lpstr>
      <vt:lpstr>One-dimensional model.</vt:lpstr>
      <vt:lpstr>One-dimensional model.</vt:lpstr>
      <vt:lpstr>One-dimensional model.</vt:lpstr>
      <vt:lpstr>One-dimensional model.</vt:lpstr>
      <vt:lpstr>Scale invariant triangles</vt:lpstr>
      <vt:lpstr>Scale invariant triangles</vt:lpstr>
      <vt:lpstr>Scale invariant triangles</vt:lpstr>
      <vt:lpstr>Scale invariant triangles</vt:lpstr>
      <vt:lpstr>Scale invariant triangles</vt:lpstr>
      <vt:lpstr>Scale invariant triangles</vt:lpstr>
      <vt:lpstr>Scale invariant triangles</vt:lpstr>
      <vt:lpstr>Scale invariant triangles</vt:lpstr>
      <vt:lpstr>Scale invariant triangles</vt:lpstr>
      <vt:lpstr>Scale invariant triangles</vt:lpstr>
      <vt:lpstr>Outline</vt:lpstr>
      <vt:lpstr>q-gaussianity</vt:lpstr>
      <vt:lpstr>q-entropy</vt:lpstr>
      <vt:lpstr>q-gaussianity</vt:lpstr>
      <vt:lpstr>q-gaussianity</vt:lpstr>
      <vt:lpstr>Outline</vt:lpstr>
      <vt:lpstr>Two dimensional model</vt:lpstr>
      <vt:lpstr>Two dimensional model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Scale invariant pyramids</vt:lpstr>
      <vt:lpstr>Scale invariant pyramids</vt:lpstr>
      <vt:lpstr>Outline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q-gaussianity</vt:lpstr>
      <vt:lpstr>q-entropy</vt:lpstr>
      <vt:lpstr>Outline</vt:lpstr>
      <vt:lpstr>Scale invariant hyperpyramids</vt:lpstr>
      <vt:lpstr>Scale invariant hyperpyramids</vt:lpstr>
      <vt:lpstr>Diapositiva 57</vt:lpstr>
      <vt:lpstr>(d + 1)-sided dice</vt:lpstr>
      <vt:lpstr>Outline</vt:lpstr>
      <vt:lpstr>Conclusions and future work</vt:lpstr>
      <vt:lpstr>Diapositiva 61</vt:lpstr>
      <vt:lpstr>Thanks!</vt:lpstr>
    </vt:vector>
  </TitlesOfParts>
  <Company>EUIT Aeronáutica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</dc:creator>
  <cp:lastModifiedBy>Antonio</cp:lastModifiedBy>
  <cp:revision>2389</cp:revision>
  <dcterms:created xsi:type="dcterms:W3CDTF">2008-02-08T09:54:00Z</dcterms:created>
  <dcterms:modified xsi:type="dcterms:W3CDTF">2013-10-26T02:41:03Z</dcterms:modified>
</cp:coreProperties>
</file>